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 id="2147483685" r:id="rId3"/>
  </p:sldMasterIdLst>
  <p:notesMasterIdLst>
    <p:notesMasterId r:id="rId60"/>
  </p:notesMasterIdLst>
  <p:sldIdLst>
    <p:sldId id="256" r:id="rId4"/>
    <p:sldId id="259" r:id="rId5"/>
    <p:sldId id="273" r:id="rId6"/>
    <p:sldId id="269" r:id="rId7"/>
    <p:sldId id="260" r:id="rId8"/>
    <p:sldId id="275" r:id="rId9"/>
    <p:sldId id="261" r:id="rId10"/>
    <p:sldId id="257" r:id="rId11"/>
    <p:sldId id="263" r:id="rId12"/>
    <p:sldId id="258" r:id="rId13"/>
    <p:sldId id="262" r:id="rId14"/>
    <p:sldId id="271" r:id="rId15"/>
    <p:sldId id="264" r:id="rId16"/>
    <p:sldId id="265" r:id="rId17"/>
    <p:sldId id="266" r:id="rId18"/>
    <p:sldId id="267" r:id="rId19"/>
    <p:sldId id="268" r:id="rId20"/>
    <p:sldId id="270" r:id="rId21"/>
    <p:sldId id="272" r:id="rId22"/>
    <p:sldId id="274"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Lst>
  <p:sldSz cx="9144000" cy="5143500" type="screen16x9"/>
  <p:notesSz cx="6858000" cy="9144000"/>
  <p:embeddedFontLst>
    <p:embeddedFont>
      <p:font typeface="Amatic SC" panose="00000500000000000000" pitchFamily="2" charset="-79"/>
      <p:regular r:id="rId61"/>
      <p:bold r:id="rId62"/>
    </p:embeddedFont>
    <p:embeddedFont>
      <p:font typeface="Anaheim" panose="020B0604020202020204" charset="0"/>
      <p:regular r:id="rId63"/>
    </p:embeddedFont>
    <p:embeddedFont>
      <p:font typeface="Archivo" panose="020B0604020202020204" charset="0"/>
      <p:regular r:id="rId64"/>
      <p:bold r:id="rId65"/>
      <p:italic r:id="rId66"/>
      <p:boldItalic r:id="rId67"/>
    </p:embeddedFont>
    <p:embeddedFont>
      <p:font typeface="Bebas Neue" panose="020B0604020202020204" charset="0"/>
      <p:regular r:id="rId68"/>
    </p:embeddedFont>
    <p:embeddedFont>
      <p:font typeface="Calibri" panose="020F0502020204030204" pitchFamily="34" charset="0"/>
      <p:regular r:id="rId69"/>
      <p:bold r:id="rId70"/>
      <p:italic r:id="rId71"/>
      <p:boldItalic r:id="rId72"/>
    </p:embeddedFont>
    <p:embeddedFont>
      <p:font typeface="Inter" panose="020B0604020202020204" charset="0"/>
      <p:regular r:id="rId73"/>
      <p:bold r:id="rId74"/>
    </p:embeddedFont>
    <p:embeddedFont>
      <p:font typeface="Nunito Light" pitchFamily="2" charset="0"/>
      <p:regular r:id="rId75"/>
      <p:italic r:id="rId76"/>
    </p:embeddedFont>
    <p:embeddedFont>
      <p:font typeface="Poppins" panose="00000500000000000000" pitchFamily="2" charset="0"/>
      <p:regular r:id="rId77"/>
      <p:bold r:id="rId78"/>
      <p:italic r:id="rId79"/>
      <p:boldItalic r:id="rId80"/>
    </p:embeddedFont>
    <p:embeddedFont>
      <p:font typeface="Proxima Nova" panose="020B0604020202020204" charset="0"/>
      <p:regular r:id="rId81"/>
      <p:bold r:id="rId82"/>
      <p:italic r:id="rId83"/>
      <p:boldItalic r:id="rId84"/>
    </p:embeddedFont>
    <p:embeddedFont>
      <p:font typeface="PT Sans" panose="020B0503020203020204" pitchFamily="34" charset="0"/>
      <p:regular r:id="rId85"/>
      <p:bold r:id="rId86"/>
      <p:italic r:id="rId87"/>
      <p:boldItalic r:id="rId88"/>
    </p:embeddedFont>
    <p:embeddedFont>
      <p:font typeface="Raleway" pitchFamily="2" charset="0"/>
      <p:regular r:id="rId89"/>
      <p:bold r:id="rId90"/>
      <p:italic r:id="rId91"/>
      <p:boldItalic r:id="rId92"/>
    </p:embeddedFont>
    <p:embeddedFont>
      <p:font typeface="Roboto Medium" panose="02000000000000000000" pitchFamily="2" charset="0"/>
      <p:regular r:id="rId93"/>
      <p:bold r:id="rId94"/>
      <p:italic r:id="rId95"/>
      <p:boldItalic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1FF956C-E859-4C66-AA1F-DC2786480298}">
  <a:tblStyle styleId="{B1FF956C-E859-4C66-AA1F-DC27864802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0A1CCA0-D199-4983-94CC-B086B5412D6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3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3.fntdata"/><Relationship Id="rId68" Type="http://schemas.openxmlformats.org/officeDocument/2006/relationships/font" Target="fonts/font8.fntdata"/><Relationship Id="rId84" Type="http://schemas.openxmlformats.org/officeDocument/2006/relationships/font" Target="fonts/font24.fntdata"/><Relationship Id="rId89" Type="http://schemas.openxmlformats.org/officeDocument/2006/relationships/font" Target="fonts/font29.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4.fntdata"/><Relationship Id="rId79" Type="http://schemas.openxmlformats.org/officeDocument/2006/relationships/font" Target="fonts/font19.fntdata"/><Relationship Id="rId5" Type="http://schemas.openxmlformats.org/officeDocument/2006/relationships/slide" Target="slides/slide2.xml"/><Relationship Id="rId90" Type="http://schemas.openxmlformats.org/officeDocument/2006/relationships/font" Target="fonts/font30.fntdata"/><Relationship Id="rId95" Type="http://schemas.openxmlformats.org/officeDocument/2006/relationships/font" Target="fonts/font35.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font" Target="fonts/font4.fntdata"/><Relationship Id="rId69" Type="http://schemas.openxmlformats.org/officeDocument/2006/relationships/font" Target="fonts/font9.fntdata"/><Relationship Id="rId80" Type="http://schemas.openxmlformats.org/officeDocument/2006/relationships/font" Target="fonts/font20.fntdata"/><Relationship Id="rId85" Type="http://schemas.openxmlformats.org/officeDocument/2006/relationships/font" Target="fonts/font25.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font" Target="fonts/font7.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font" Target="fonts/font23.fntdata"/><Relationship Id="rId88" Type="http://schemas.openxmlformats.org/officeDocument/2006/relationships/font" Target="fonts/font28.fntdata"/><Relationship Id="rId91" Type="http://schemas.openxmlformats.org/officeDocument/2006/relationships/font" Target="fonts/font31.fntdata"/><Relationship Id="rId96" Type="http://schemas.openxmlformats.org/officeDocument/2006/relationships/font" Target="fonts/font36.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 Id="rId86" Type="http://schemas.openxmlformats.org/officeDocument/2006/relationships/font" Target="fonts/font26.fntdata"/><Relationship Id="rId94" Type="http://schemas.openxmlformats.org/officeDocument/2006/relationships/font" Target="fonts/font34.fntdata"/><Relationship Id="rId9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16.fntdata"/><Relationship Id="rId97" Type="http://schemas.openxmlformats.org/officeDocument/2006/relationships/presProps" Target="presProps.xml"/><Relationship Id="rId7" Type="http://schemas.openxmlformats.org/officeDocument/2006/relationships/slide" Target="slides/slide4.xml"/><Relationship Id="rId71" Type="http://schemas.openxmlformats.org/officeDocument/2006/relationships/font" Target="fonts/font11.fntdata"/><Relationship Id="rId92" Type="http://schemas.openxmlformats.org/officeDocument/2006/relationships/font" Target="fonts/font32.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6.fntdata"/><Relationship Id="rId87" Type="http://schemas.openxmlformats.org/officeDocument/2006/relationships/font" Target="fonts/font27.fntdata"/><Relationship Id="rId61" Type="http://schemas.openxmlformats.org/officeDocument/2006/relationships/font" Target="fonts/font1.fntdata"/><Relationship Id="rId82" Type="http://schemas.openxmlformats.org/officeDocument/2006/relationships/font" Target="fonts/font22.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17.fntdata"/><Relationship Id="rId100"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2.fntdata"/><Relationship Id="rId93" Type="http://schemas.openxmlformats.org/officeDocument/2006/relationships/font" Target="fonts/font33.fntdata"/><Relationship Id="rId98" Type="http://schemas.openxmlformats.org/officeDocument/2006/relationships/viewProps" Target="viewProps.xml"/></Relationships>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2804325be90_2_17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2804325be90_2_1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2804325be90_2_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2804325be90_2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d5260bdd85_0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
        <p:cNvGrpSpPr/>
        <p:nvPr/>
      </p:nvGrpSpPr>
      <p:grpSpPr>
        <a:xfrm>
          <a:off x="0" y="0"/>
          <a:ext cx="0" cy="0"/>
          <a:chOff x="0" y="0"/>
          <a:chExt cx="0" cy="0"/>
        </a:xfrm>
      </p:grpSpPr>
      <p:sp>
        <p:nvSpPr>
          <p:cNvPr id="626" name="Google Shape;626;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7" name="Google Shape;627;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 name="Google Shape;648;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2804325be90_2_6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2804325be90_2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2804325be90_2_1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2804325be90_2_1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2804325be90_2_1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2804325be90_2_1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2804325be90_2_1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2804325be90_2_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2804325be90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2804325be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1"/>
        <p:cNvGrpSpPr/>
        <p:nvPr/>
      </p:nvGrpSpPr>
      <p:grpSpPr>
        <a:xfrm>
          <a:off x="0" y="0"/>
          <a:ext cx="0" cy="0"/>
          <a:chOff x="0" y="0"/>
          <a:chExt cx="0" cy="0"/>
        </a:xfrm>
      </p:grpSpPr>
      <p:sp>
        <p:nvSpPr>
          <p:cNvPr id="1402" name="Google Shape;1402;g2804325be90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3" name="Google Shape;1403;g2804325be90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1"/>
        <p:cNvGrpSpPr/>
        <p:nvPr/>
      </p:nvGrpSpPr>
      <p:grpSpPr>
        <a:xfrm>
          <a:off x="0" y="0"/>
          <a:ext cx="0" cy="0"/>
          <a:chOff x="0" y="0"/>
          <a:chExt cx="0" cy="0"/>
        </a:xfrm>
      </p:grpSpPr>
      <p:sp>
        <p:nvSpPr>
          <p:cNvPr id="1412" name="Google Shape;1412;g2804325be90_2_6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3" name="Google Shape;1413;g2804325be90_2_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2804325be90_1_39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 name="Google Shape;1419;g2804325be90_1_3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3"/>
        <p:cNvGrpSpPr/>
        <p:nvPr/>
      </p:nvGrpSpPr>
      <p:grpSpPr>
        <a:xfrm>
          <a:off x="0" y="0"/>
          <a:ext cx="0" cy="0"/>
          <a:chOff x="0" y="0"/>
          <a:chExt cx="0" cy="0"/>
        </a:xfrm>
      </p:grpSpPr>
      <p:sp>
        <p:nvSpPr>
          <p:cNvPr id="1424" name="Google Shape;1424;g2804325be90_1_3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 name="Google Shape;1425;g2804325be90_1_3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2804325be90_1_39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2804325be90_1_3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g2804325be90_1_3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 name="Google Shape;1451;g2804325be90_1_3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5"/>
        <p:cNvGrpSpPr/>
        <p:nvPr/>
      </p:nvGrpSpPr>
      <p:grpSpPr>
        <a:xfrm>
          <a:off x="0" y="0"/>
          <a:ext cx="0" cy="0"/>
          <a:chOff x="0" y="0"/>
          <a:chExt cx="0" cy="0"/>
        </a:xfrm>
      </p:grpSpPr>
      <p:sp>
        <p:nvSpPr>
          <p:cNvPr id="1466" name="Google Shape;1466;g2804325be90_1_39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7" name="Google Shape;1467;g2804325be90_1_3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4"/>
        <p:cNvGrpSpPr/>
        <p:nvPr/>
      </p:nvGrpSpPr>
      <p:grpSpPr>
        <a:xfrm>
          <a:off x="0" y="0"/>
          <a:ext cx="0" cy="0"/>
          <a:chOff x="0" y="0"/>
          <a:chExt cx="0" cy="0"/>
        </a:xfrm>
      </p:grpSpPr>
      <p:sp>
        <p:nvSpPr>
          <p:cNvPr id="1805" name="Google Shape;1805;g2804325be90_1_4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6" name="Google Shape;1806;g2804325be90_1_4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9"/>
        <p:cNvGrpSpPr/>
        <p:nvPr/>
      </p:nvGrpSpPr>
      <p:grpSpPr>
        <a:xfrm>
          <a:off x="0" y="0"/>
          <a:ext cx="0" cy="0"/>
          <a:chOff x="0" y="0"/>
          <a:chExt cx="0" cy="0"/>
        </a:xfrm>
      </p:grpSpPr>
      <p:sp>
        <p:nvSpPr>
          <p:cNvPr id="3950" name="Google Shape;3950;g2804325be90_1_6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1" name="Google Shape;3951;g2804325be90_1_6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8"/>
        <p:cNvGrpSpPr/>
        <p:nvPr/>
      </p:nvGrpSpPr>
      <p:grpSpPr>
        <a:xfrm>
          <a:off x="0" y="0"/>
          <a:ext cx="0" cy="0"/>
          <a:chOff x="0" y="0"/>
          <a:chExt cx="0" cy="0"/>
        </a:xfrm>
      </p:grpSpPr>
      <p:sp>
        <p:nvSpPr>
          <p:cNvPr id="4369" name="Google Shape;4369;g2804325be90_1_68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0" name="Google Shape;4370;g2804325be90_1_68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8"/>
        <p:cNvGrpSpPr/>
        <p:nvPr/>
      </p:nvGrpSpPr>
      <p:grpSpPr>
        <a:xfrm>
          <a:off x="0" y="0"/>
          <a:ext cx="0" cy="0"/>
          <a:chOff x="0" y="0"/>
          <a:chExt cx="0" cy="0"/>
        </a:xfrm>
      </p:grpSpPr>
      <p:sp>
        <p:nvSpPr>
          <p:cNvPr id="4539" name="Google Shape;4539;g2804325be90_1_70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0" name="Google Shape;4540;g2804325be90_1_70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2"/>
        <p:cNvGrpSpPr/>
        <p:nvPr/>
      </p:nvGrpSpPr>
      <p:grpSpPr>
        <a:xfrm>
          <a:off x="0" y="0"/>
          <a:ext cx="0" cy="0"/>
          <a:chOff x="0" y="0"/>
          <a:chExt cx="0" cy="0"/>
        </a:xfrm>
      </p:grpSpPr>
      <p:sp>
        <p:nvSpPr>
          <p:cNvPr id="4943" name="Google Shape;4943;g2804325be90_1_74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4" name="Google Shape;4944;g2804325be90_1_7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2"/>
        <p:cNvGrpSpPr/>
        <p:nvPr/>
      </p:nvGrpSpPr>
      <p:grpSpPr>
        <a:xfrm>
          <a:off x="0" y="0"/>
          <a:ext cx="0" cy="0"/>
          <a:chOff x="0" y="0"/>
          <a:chExt cx="0" cy="0"/>
        </a:xfrm>
      </p:grpSpPr>
      <p:sp>
        <p:nvSpPr>
          <p:cNvPr id="5323" name="Google Shape;5323;g2804325be90_1_7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4" name="Google Shape;5324;g2804325be90_1_7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8"/>
        <p:cNvGrpSpPr/>
        <p:nvPr/>
      </p:nvGrpSpPr>
      <p:grpSpPr>
        <a:xfrm>
          <a:off x="0" y="0"/>
          <a:ext cx="0" cy="0"/>
          <a:chOff x="0" y="0"/>
          <a:chExt cx="0" cy="0"/>
        </a:xfrm>
      </p:grpSpPr>
      <p:sp>
        <p:nvSpPr>
          <p:cNvPr id="6259" name="Google Shape;6259;g2804325be90_1_87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0" name="Google Shape;6260;g2804325be90_1_8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2"/>
        <p:cNvGrpSpPr/>
        <p:nvPr/>
      </p:nvGrpSpPr>
      <p:grpSpPr>
        <a:xfrm>
          <a:off x="0" y="0"/>
          <a:ext cx="0" cy="0"/>
          <a:chOff x="0" y="0"/>
          <a:chExt cx="0" cy="0"/>
        </a:xfrm>
      </p:grpSpPr>
      <p:sp>
        <p:nvSpPr>
          <p:cNvPr id="7693" name="Google Shape;7693;g2804325be90_1_101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4" name="Google Shape;7694;g2804325be90_1_10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8"/>
        <p:cNvGrpSpPr/>
        <p:nvPr/>
      </p:nvGrpSpPr>
      <p:grpSpPr>
        <a:xfrm>
          <a:off x="0" y="0"/>
          <a:ext cx="0" cy="0"/>
          <a:chOff x="0" y="0"/>
          <a:chExt cx="0" cy="0"/>
        </a:xfrm>
      </p:grpSpPr>
      <p:sp>
        <p:nvSpPr>
          <p:cNvPr id="10249" name="Google Shape;10249;g2804325be90_1_127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0" name="Google Shape;10250;g2804325be90_1_12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98"/>
        <p:cNvGrpSpPr/>
        <p:nvPr/>
      </p:nvGrpSpPr>
      <p:grpSpPr>
        <a:xfrm>
          <a:off x="0" y="0"/>
          <a:ext cx="0" cy="0"/>
          <a:chOff x="0" y="0"/>
          <a:chExt cx="0" cy="0"/>
        </a:xfrm>
      </p:grpSpPr>
      <p:sp>
        <p:nvSpPr>
          <p:cNvPr id="12199" name="Google Shape;12199;g2804325be90_1_147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0" name="Google Shape;12200;g2804325be90_1_14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73"/>
        <p:cNvGrpSpPr/>
        <p:nvPr/>
      </p:nvGrpSpPr>
      <p:grpSpPr>
        <a:xfrm>
          <a:off x="0" y="0"/>
          <a:ext cx="0" cy="0"/>
          <a:chOff x="0" y="0"/>
          <a:chExt cx="0" cy="0"/>
        </a:xfrm>
      </p:grpSpPr>
      <p:sp>
        <p:nvSpPr>
          <p:cNvPr id="13974" name="Google Shape;13974;g2804325be90_1_16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5" name="Google Shape;13975;g2804325be90_1_16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5"/>
        <p:cNvGrpSpPr/>
        <p:nvPr/>
      </p:nvGrpSpPr>
      <p:grpSpPr>
        <a:xfrm>
          <a:off x="0" y="0"/>
          <a:ext cx="0" cy="0"/>
          <a:chOff x="0" y="0"/>
          <a:chExt cx="0" cy="0"/>
        </a:xfrm>
      </p:grpSpPr>
      <p:sp>
        <p:nvSpPr>
          <p:cNvPr id="15016" name="Google Shape;15016;g2804325be90_1_175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17" name="Google Shape;15017;g2804325be90_1_17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35"/>
        <p:cNvGrpSpPr/>
        <p:nvPr/>
      </p:nvGrpSpPr>
      <p:grpSpPr>
        <a:xfrm>
          <a:off x="0" y="0"/>
          <a:ext cx="0" cy="0"/>
          <a:chOff x="0" y="0"/>
          <a:chExt cx="0" cy="0"/>
        </a:xfrm>
      </p:grpSpPr>
      <p:sp>
        <p:nvSpPr>
          <p:cNvPr id="16736" name="Google Shape;16736;g2820c130535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37" name="Google Shape;16737;g2820c13053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804325be90_2_1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804325be90_2_1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7f1648fd5d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7f1648fd5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image" Target="../media/image2.png"/><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11150" y="1424638"/>
            <a:ext cx="5637300" cy="17778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911150" y="3243063"/>
            <a:ext cx="4528800" cy="475800"/>
          </a:xfrm>
          <a:prstGeom prst="rect">
            <a:avLst/>
          </a:prstGeom>
          <a:solidFill>
            <a:schemeClr val="dk2"/>
          </a:solid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2537901" y="3243079"/>
            <a:ext cx="5215451" cy="51136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txBox="1">
            <a:spLocks noGrp="1"/>
          </p:cNvSpPr>
          <p:nvPr>
            <p:ph type="title" hasCustomPrompt="1"/>
          </p:nvPr>
        </p:nvSpPr>
        <p:spPr>
          <a:xfrm>
            <a:off x="1284000" y="1291175"/>
            <a:ext cx="6576000" cy="14826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2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9" name="Google Shape;49;p11"/>
          <p:cNvSpPr txBox="1">
            <a:spLocks noGrp="1"/>
          </p:cNvSpPr>
          <p:nvPr>
            <p:ph type="subTitle" idx="1"/>
          </p:nvPr>
        </p:nvSpPr>
        <p:spPr>
          <a:xfrm>
            <a:off x="1763275" y="3132575"/>
            <a:ext cx="5617500" cy="4971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1"/>
        <p:cNvGrpSpPr/>
        <p:nvPr/>
      </p:nvGrpSpPr>
      <p:grpSpPr>
        <a:xfrm>
          <a:off x="0" y="0"/>
          <a:ext cx="0" cy="0"/>
          <a:chOff x="0" y="0"/>
          <a:chExt cx="0" cy="0"/>
        </a:xfrm>
      </p:grpSpPr>
      <p:sp>
        <p:nvSpPr>
          <p:cNvPr id="52" name="Google Shape;5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3" name="Google Shape;53;p13"/>
          <p:cNvSpPr txBox="1">
            <a:spLocks noGrp="1"/>
          </p:cNvSpPr>
          <p:nvPr>
            <p:ph type="title" idx="2" hasCustomPrompt="1"/>
          </p:nvPr>
        </p:nvSpPr>
        <p:spPr>
          <a:xfrm>
            <a:off x="835450" y="1390451"/>
            <a:ext cx="734700" cy="494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title" idx="3" hasCustomPrompt="1"/>
          </p:nvPr>
        </p:nvSpPr>
        <p:spPr>
          <a:xfrm>
            <a:off x="835450" y="2825731"/>
            <a:ext cx="734700" cy="494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title" idx="4" hasCustomPrompt="1"/>
          </p:nvPr>
        </p:nvSpPr>
        <p:spPr>
          <a:xfrm>
            <a:off x="3534721" y="1390451"/>
            <a:ext cx="734700" cy="494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title" idx="5" hasCustomPrompt="1"/>
          </p:nvPr>
        </p:nvSpPr>
        <p:spPr>
          <a:xfrm>
            <a:off x="3534721" y="2825731"/>
            <a:ext cx="734700" cy="494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6" hasCustomPrompt="1"/>
          </p:nvPr>
        </p:nvSpPr>
        <p:spPr>
          <a:xfrm>
            <a:off x="6234000" y="1390451"/>
            <a:ext cx="734700" cy="494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7" hasCustomPrompt="1"/>
          </p:nvPr>
        </p:nvSpPr>
        <p:spPr>
          <a:xfrm>
            <a:off x="6234000" y="2825731"/>
            <a:ext cx="734700" cy="494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1"/>
          </p:nvPr>
        </p:nvSpPr>
        <p:spPr>
          <a:xfrm>
            <a:off x="720000" y="197366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0" name="Google Shape;60;p13"/>
          <p:cNvSpPr txBox="1">
            <a:spLocks noGrp="1"/>
          </p:cNvSpPr>
          <p:nvPr>
            <p:ph type="subTitle" idx="8"/>
          </p:nvPr>
        </p:nvSpPr>
        <p:spPr>
          <a:xfrm>
            <a:off x="3419271" y="197366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1" name="Google Shape;61;p13"/>
          <p:cNvSpPr txBox="1">
            <a:spLocks noGrp="1"/>
          </p:cNvSpPr>
          <p:nvPr>
            <p:ph type="subTitle" idx="9"/>
          </p:nvPr>
        </p:nvSpPr>
        <p:spPr>
          <a:xfrm>
            <a:off x="6118549" y="197366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 name="Google Shape;62;p13"/>
          <p:cNvSpPr txBox="1">
            <a:spLocks noGrp="1"/>
          </p:cNvSpPr>
          <p:nvPr>
            <p:ph type="subTitle" idx="13"/>
          </p:nvPr>
        </p:nvSpPr>
        <p:spPr>
          <a:xfrm>
            <a:off x="720000" y="340530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 name="Google Shape;63;p13"/>
          <p:cNvSpPr txBox="1">
            <a:spLocks noGrp="1"/>
          </p:cNvSpPr>
          <p:nvPr>
            <p:ph type="subTitle" idx="14"/>
          </p:nvPr>
        </p:nvSpPr>
        <p:spPr>
          <a:xfrm>
            <a:off x="3419271" y="340530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4" name="Google Shape;64;p13"/>
          <p:cNvSpPr txBox="1">
            <a:spLocks noGrp="1"/>
          </p:cNvSpPr>
          <p:nvPr>
            <p:ph type="subTitle" idx="15"/>
          </p:nvPr>
        </p:nvSpPr>
        <p:spPr>
          <a:xfrm>
            <a:off x="6118549" y="3405300"/>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65" name="Google Shape;65;p13"/>
          <p:cNvPicPr preferRelativeResize="0"/>
          <p:nvPr/>
        </p:nvPicPr>
        <p:blipFill rotWithShape="1">
          <a:blip r:embed="rId2">
            <a:alphaModFix/>
          </a:blip>
          <a:srcRect t="61776"/>
          <a:stretch/>
        </p:blipFill>
        <p:spPr>
          <a:xfrm>
            <a:off x="25" y="4344050"/>
            <a:ext cx="9144003" cy="799451"/>
          </a:xfrm>
          <a:prstGeom prst="rect">
            <a:avLst/>
          </a:prstGeom>
          <a:noFill/>
          <a:ln>
            <a:noFill/>
          </a:ln>
        </p:spPr>
      </p:pic>
      <p:sp>
        <p:nvSpPr>
          <p:cNvPr id="66" name="Google Shape;66;p13"/>
          <p:cNvSpPr/>
          <p:nvPr/>
        </p:nvSpPr>
        <p:spPr>
          <a:xfrm rot="5400000" flipH="1">
            <a:off x="-1744899" y="4063103"/>
            <a:ext cx="5215056" cy="5113284"/>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698500" y="3151600"/>
            <a:ext cx="4974300" cy="661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9" name="Google Shape;69;p14"/>
          <p:cNvSpPr txBox="1">
            <a:spLocks noGrp="1"/>
          </p:cNvSpPr>
          <p:nvPr>
            <p:ph type="subTitle" idx="1"/>
          </p:nvPr>
        </p:nvSpPr>
        <p:spPr>
          <a:xfrm>
            <a:off x="698500" y="1330113"/>
            <a:ext cx="4974300" cy="1863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7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2376250" y="2092425"/>
            <a:ext cx="4391400" cy="151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2" name="Google Shape;72;p15"/>
          <p:cNvSpPr txBox="1">
            <a:spLocks noGrp="1"/>
          </p:cNvSpPr>
          <p:nvPr>
            <p:ph type="title" idx="2" hasCustomPrompt="1"/>
          </p:nvPr>
        </p:nvSpPr>
        <p:spPr>
          <a:xfrm>
            <a:off x="3790850" y="1038725"/>
            <a:ext cx="1318500" cy="915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3" name="Google Shape;73;p15"/>
          <p:cNvSpPr/>
          <p:nvPr/>
        </p:nvSpPr>
        <p:spPr>
          <a:xfrm rot="-7673915">
            <a:off x="6697485" y="-3048286"/>
            <a:ext cx="5215501" cy="511372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972050" y="2338425"/>
            <a:ext cx="4535700" cy="1511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6" name="Google Shape;76;p16"/>
          <p:cNvSpPr txBox="1">
            <a:spLocks noGrp="1"/>
          </p:cNvSpPr>
          <p:nvPr>
            <p:ph type="title" idx="2" hasCustomPrompt="1"/>
          </p:nvPr>
        </p:nvSpPr>
        <p:spPr>
          <a:xfrm>
            <a:off x="4189350" y="1165325"/>
            <a:ext cx="1318500" cy="915900"/>
          </a:xfrm>
          <a:prstGeom prst="rect">
            <a:avLst/>
          </a:prstGeom>
          <a:solidFill>
            <a:schemeClr val="dk2"/>
          </a:solid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7"/>
        <p:cNvGrpSpPr/>
        <p:nvPr/>
      </p:nvGrpSpPr>
      <p:grpSpPr>
        <a:xfrm>
          <a:off x="0" y="0"/>
          <a:ext cx="0" cy="0"/>
          <a:chOff x="0" y="0"/>
          <a:chExt cx="0" cy="0"/>
        </a:xfrm>
      </p:grpSpPr>
      <p:sp>
        <p:nvSpPr>
          <p:cNvPr id="78" name="Google Shape;78;p17"/>
          <p:cNvSpPr txBox="1">
            <a:spLocks noGrp="1"/>
          </p:cNvSpPr>
          <p:nvPr>
            <p:ph type="title"/>
          </p:nvPr>
        </p:nvSpPr>
        <p:spPr>
          <a:xfrm>
            <a:off x="720000" y="1265675"/>
            <a:ext cx="3929700" cy="165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17"/>
          <p:cNvSpPr txBox="1">
            <a:spLocks noGrp="1"/>
          </p:cNvSpPr>
          <p:nvPr>
            <p:ph type="subTitle" idx="1"/>
          </p:nvPr>
        </p:nvSpPr>
        <p:spPr>
          <a:xfrm>
            <a:off x="720000" y="2914825"/>
            <a:ext cx="3929700" cy="963000"/>
          </a:xfrm>
          <a:prstGeom prst="rect">
            <a:avLst/>
          </a:prstGeom>
          <a:solidFill>
            <a:schemeClr val="dk2"/>
          </a:solidFill>
        </p:spPr>
        <p:txBody>
          <a:bodyPr spcFirstLastPara="1" wrap="square" lIns="91425" tIns="91425" rIns="91425" bIns="91425" anchor="t" anchorCtr="0">
            <a:noAutofit/>
          </a:bodyPr>
          <a:lstStyle>
            <a:lvl1pPr lvl="0" rtl="0">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0" name="Google Shape;80;p17"/>
          <p:cNvSpPr>
            <a:spLocks noGrp="1"/>
          </p:cNvSpPr>
          <p:nvPr>
            <p:ph type="pic" idx="2"/>
          </p:nvPr>
        </p:nvSpPr>
        <p:spPr>
          <a:xfrm>
            <a:off x="5166833" y="0"/>
            <a:ext cx="3672300" cy="51435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81"/>
        <p:cNvGrpSpPr/>
        <p:nvPr/>
      </p:nvGrpSpPr>
      <p:grpSpPr>
        <a:xfrm>
          <a:off x="0" y="0"/>
          <a:ext cx="0" cy="0"/>
          <a:chOff x="0" y="0"/>
          <a:chExt cx="0" cy="0"/>
        </a:xfrm>
      </p:grpSpPr>
      <p:sp>
        <p:nvSpPr>
          <p:cNvPr id="82" name="Google Shape;82;p18"/>
          <p:cNvSpPr txBox="1">
            <a:spLocks noGrp="1"/>
          </p:cNvSpPr>
          <p:nvPr>
            <p:ph type="title"/>
          </p:nvPr>
        </p:nvSpPr>
        <p:spPr>
          <a:xfrm>
            <a:off x="872400" y="1637550"/>
            <a:ext cx="2928300" cy="1063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 name="Google Shape;83;p18"/>
          <p:cNvSpPr txBox="1">
            <a:spLocks noGrp="1"/>
          </p:cNvSpPr>
          <p:nvPr>
            <p:ph type="subTitle" idx="1"/>
          </p:nvPr>
        </p:nvSpPr>
        <p:spPr>
          <a:xfrm>
            <a:off x="872400" y="2700750"/>
            <a:ext cx="2928300" cy="805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84" name="Google Shape;84;p18"/>
          <p:cNvPicPr preferRelativeResize="0"/>
          <p:nvPr/>
        </p:nvPicPr>
        <p:blipFill rotWithShape="1">
          <a:blip r:embed="rId2">
            <a:alphaModFix/>
          </a:blip>
          <a:srcRect l="39171" r="5368"/>
          <a:stretch/>
        </p:blipFill>
        <p:spPr>
          <a:xfrm>
            <a:off x="6138774" y="0"/>
            <a:ext cx="3005225" cy="5143499"/>
          </a:xfrm>
          <a:prstGeom prst="rect">
            <a:avLst/>
          </a:prstGeom>
          <a:noFill/>
          <a:ln>
            <a:noFill/>
          </a:ln>
        </p:spPr>
      </p:pic>
      <p:sp>
        <p:nvSpPr>
          <p:cNvPr id="85" name="Google Shape;85;p18"/>
          <p:cNvSpPr/>
          <p:nvPr/>
        </p:nvSpPr>
        <p:spPr>
          <a:xfrm flipH="1">
            <a:off x="5785556" y="2848489"/>
            <a:ext cx="4270815" cy="4187470"/>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86"/>
        <p:cNvGrpSpPr/>
        <p:nvPr/>
      </p:nvGrpSpPr>
      <p:grpSpPr>
        <a:xfrm>
          <a:off x="0" y="0"/>
          <a:ext cx="0" cy="0"/>
          <a:chOff x="0" y="0"/>
          <a:chExt cx="0" cy="0"/>
        </a:xfrm>
      </p:grpSpPr>
      <p:sp>
        <p:nvSpPr>
          <p:cNvPr id="87" name="Google Shape;87;p19"/>
          <p:cNvSpPr txBox="1">
            <a:spLocks noGrp="1"/>
          </p:cNvSpPr>
          <p:nvPr>
            <p:ph type="title"/>
          </p:nvPr>
        </p:nvSpPr>
        <p:spPr>
          <a:xfrm>
            <a:off x="4989600" y="1501200"/>
            <a:ext cx="2916600" cy="1060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19"/>
          <p:cNvSpPr txBox="1">
            <a:spLocks noGrp="1"/>
          </p:cNvSpPr>
          <p:nvPr>
            <p:ph type="subTitle" idx="1"/>
          </p:nvPr>
        </p:nvSpPr>
        <p:spPr>
          <a:xfrm>
            <a:off x="4989750" y="2562000"/>
            <a:ext cx="2916600" cy="8067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89" name="Google Shape;89;p19"/>
          <p:cNvPicPr preferRelativeResize="0"/>
          <p:nvPr/>
        </p:nvPicPr>
        <p:blipFill rotWithShape="1">
          <a:blip r:embed="rId2">
            <a:alphaModFix/>
          </a:blip>
          <a:srcRect l="39171" r="5368"/>
          <a:stretch/>
        </p:blipFill>
        <p:spPr>
          <a:xfrm flipH="1">
            <a:off x="-19251" y="0"/>
            <a:ext cx="3005225" cy="5143499"/>
          </a:xfrm>
          <a:prstGeom prst="rect">
            <a:avLst/>
          </a:prstGeom>
          <a:noFill/>
          <a:ln>
            <a:noFill/>
          </a:ln>
        </p:spPr>
      </p:pic>
      <p:sp>
        <p:nvSpPr>
          <p:cNvPr id="90" name="Google Shape;90;p19"/>
          <p:cNvSpPr/>
          <p:nvPr/>
        </p:nvSpPr>
        <p:spPr>
          <a:xfrm rot="10800000" flipH="1">
            <a:off x="-978420" y="-2034614"/>
            <a:ext cx="4270815" cy="4187470"/>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91"/>
        <p:cNvGrpSpPr/>
        <p:nvPr/>
      </p:nvGrpSpPr>
      <p:grpSpPr>
        <a:xfrm>
          <a:off x="0" y="0"/>
          <a:ext cx="0" cy="0"/>
          <a:chOff x="0" y="0"/>
          <a:chExt cx="0" cy="0"/>
        </a:xfrm>
      </p:grpSpPr>
      <p:sp>
        <p:nvSpPr>
          <p:cNvPr id="92" name="Google Shape;92;p20"/>
          <p:cNvSpPr txBox="1">
            <a:spLocks noGrp="1"/>
          </p:cNvSpPr>
          <p:nvPr>
            <p:ph type="title"/>
          </p:nvPr>
        </p:nvSpPr>
        <p:spPr>
          <a:xfrm>
            <a:off x="2186903" y="1291825"/>
            <a:ext cx="4770000" cy="106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4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3" name="Google Shape;93;p20"/>
          <p:cNvSpPr txBox="1">
            <a:spLocks noGrp="1"/>
          </p:cNvSpPr>
          <p:nvPr>
            <p:ph type="subTitle" idx="1"/>
          </p:nvPr>
        </p:nvSpPr>
        <p:spPr>
          <a:xfrm>
            <a:off x="1556200" y="2352625"/>
            <a:ext cx="6031800" cy="9981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1200"/>
              <a:buNone/>
              <a:defRPr sz="1600">
                <a:solidFill>
                  <a:schemeClr val="hlink"/>
                </a:solidFill>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4" name="Google Shape;94;p20"/>
          <p:cNvSpPr/>
          <p:nvPr/>
        </p:nvSpPr>
        <p:spPr>
          <a:xfrm rot="6519108">
            <a:off x="-2497629" y="-2809306"/>
            <a:ext cx="5215585" cy="5113803"/>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5" name="Google Shape;95;p20"/>
          <p:cNvPicPr preferRelativeResize="0"/>
          <p:nvPr/>
        </p:nvPicPr>
        <p:blipFill rotWithShape="1">
          <a:blip r:embed="rId2">
            <a:alphaModFix/>
          </a:blip>
          <a:srcRect t="10127" b="45416"/>
          <a:stretch/>
        </p:blipFill>
        <p:spPr>
          <a:xfrm rot="10800000" flipH="1">
            <a:off x="0" y="3301076"/>
            <a:ext cx="9144003" cy="1900699"/>
          </a:xfrm>
          <a:prstGeom prst="rect">
            <a:avLst/>
          </a:prstGeom>
          <a:noFill/>
          <a:ln>
            <a:noFill/>
          </a:ln>
        </p:spPr>
      </p:pic>
      <p:sp>
        <p:nvSpPr>
          <p:cNvPr id="96" name="Google Shape;96;p20"/>
          <p:cNvSpPr/>
          <p:nvPr/>
        </p:nvSpPr>
        <p:spPr>
          <a:xfrm rot="-5400000" flipH="1">
            <a:off x="6553624" y="3244766"/>
            <a:ext cx="5215451" cy="51136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714650" y="2338425"/>
            <a:ext cx="4331400" cy="15114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3790850" y="1165325"/>
            <a:ext cx="1318500" cy="915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 name="Google Shape;15;p3"/>
          <p:cNvSpPr/>
          <p:nvPr/>
        </p:nvSpPr>
        <p:spPr>
          <a:xfrm rot="-5400000">
            <a:off x="6906049" y="2939654"/>
            <a:ext cx="5215451" cy="51136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97"/>
        <p:cNvGrpSpPr/>
        <p:nvPr/>
      </p:nvGrpSpPr>
      <p:grpSpPr>
        <a:xfrm>
          <a:off x="0" y="0"/>
          <a:ext cx="0" cy="0"/>
          <a:chOff x="0" y="0"/>
          <a:chExt cx="0" cy="0"/>
        </a:xfrm>
      </p:grpSpPr>
      <p:sp>
        <p:nvSpPr>
          <p:cNvPr id="98" name="Google Shape;98;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99" name="Google Shape;99;p21"/>
          <p:cNvPicPr preferRelativeResize="0"/>
          <p:nvPr/>
        </p:nvPicPr>
        <p:blipFill rotWithShape="1">
          <a:blip r:embed="rId2">
            <a:alphaModFix/>
          </a:blip>
          <a:srcRect t="61776"/>
          <a:stretch/>
        </p:blipFill>
        <p:spPr>
          <a:xfrm>
            <a:off x="25" y="4344050"/>
            <a:ext cx="9144003" cy="799451"/>
          </a:xfrm>
          <a:prstGeom prst="rect">
            <a:avLst/>
          </a:prstGeom>
          <a:noFill/>
          <a:ln>
            <a:noFill/>
          </a:ln>
        </p:spPr>
      </p:pic>
      <p:sp>
        <p:nvSpPr>
          <p:cNvPr id="100" name="Google Shape;100;p21"/>
          <p:cNvSpPr/>
          <p:nvPr/>
        </p:nvSpPr>
        <p:spPr>
          <a:xfrm rot="-5400000" flipH="1">
            <a:off x="7211523" y="3053047"/>
            <a:ext cx="4099350" cy="401935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101"/>
        <p:cNvGrpSpPr/>
        <p:nvPr/>
      </p:nvGrpSpPr>
      <p:grpSpPr>
        <a:xfrm>
          <a:off x="0" y="0"/>
          <a:ext cx="0" cy="0"/>
          <a:chOff x="0" y="0"/>
          <a:chExt cx="0" cy="0"/>
        </a:xfrm>
      </p:grpSpPr>
      <p:sp>
        <p:nvSpPr>
          <p:cNvPr id="102" name="Google Shape;102;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103" name="Google Shape;103;p22"/>
          <p:cNvPicPr preferRelativeResize="0"/>
          <p:nvPr/>
        </p:nvPicPr>
        <p:blipFill rotWithShape="1">
          <a:blip r:embed="rId2">
            <a:alphaModFix/>
          </a:blip>
          <a:srcRect t="61776"/>
          <a:stretch/>
        </p:blipFill>
        <p:spPr>
          <a:xfrm flipH="1">
            <a:off x="25" y="4878926"/>
            <a:ext cx="9144003" cy="264574"/>
          </a:xfrm>
          <a:prstGeom prst="rect">
            <a:avLst/>
          </a:prstGeom>
          <a:noFill/>
          <a:ln>
            <a:noFill/>
          </a:ln>
        </p:spPr>
      </p:pic>
      <p:sp>
        <p:nvSpPr>
          <p:cNvPr id="104" name="Google Shape;104;p22"/>
          <p:cNvSpPr/>
          <p:nvPr/>
        </p:nvSpPr>
        <p:spPr>
          <a:xfrm rot="5400000">
            <a:off x="-1810077" y="3134979"/>
            <a:ext cx="4099350" cy="401935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05"/>
        <p:cNvGrpSpPr/>
        <p:nvPr/>
      </p:nvGrpSpPr>
      <p:grpSpPr>
        <a:xfrm>
          <a:off x="0" y="0"/>
          <a:ext cx="0" cy="0"/>
          <a:chOff x="0" y="0"/>
          <a:chExt cx="0" cy="0"/>
        </a:xfrm>
      </p:grpSpPr>
      <p:sp>
        <p:nvSpPr>
          <p:cNvPr id="106" name="Google Shape;106;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7" name="Google Shape;107;p23"/>
          <p:cNvSpPr txBox="1">
            <a:spLocks noGrp="1"/>
          </p:cNvSpPr>
          <p:nvPr>
            <p:ph type="subTitle" idx="1"/>
          </p:nvPr>
        </p:nvSpPr>
        <p:spPr>
          <a:xfrm>
            <a:off x="5012625" y="2743300"/>
            <a:ext cx="2460900" cy="1587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8" name="Google Shape;108;p23"/>
          <p:cNvSpPr txBox="1">
            <a:spLocks noGrp="1"/>
          </p:cNvSpPr>
          <p:nvPr>
            <p:ph type="subTitle" idx="2"/>
          </p:nvPr>
        </p:nvSpPr>
        <p:spPr>
          <a:xfrm>
            <a:off x="1670450" y="2743300"/>
            <a:ext cx="2460900" cy="1587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9" name="Google Shape;109;p23"/>
          <p:cNvSpPr txBox="1">
            <a:spLocks noGrp="1"/>
          </p:cNvSpPr>
          <p:nvPr>
            <p:ph type="subTitle" idx="3"/>
          </p:nvPr>
        </p:nvSpPr>
        <p:spPr>
          <a:xfrm>
            <a:off x="1670450" y="2287087"/>
            <a:ext cx="2460900" cy="495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0" name="Google Shape;110;p23"/>
          <p:cNvSpPr txBox="1">
            <a:spLocks noGrp="1"/>
          </p:cNvSpPr>
          <p:nvPr>
            <p:ph type="subTitle" idx="4"/>
          </p:nvPr>
        </p:nvSpPr>
        <p:spPr>
          <a:xfrm>
            <a:off x="5012649" y="2287087"/>
            <a:ext cx="2460900" cy="495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11" name="Google Shape;111;p23"/>
          <p:cNvPicPr preferRelativeResize="0"/>
          <p:nvPr/>
        </p:nvPicPr>
        <p:blipFill rotWithShape="1">
          <a:blip r:embed="rId2">
            <a:alphaModFix/>
          </a:blip>
          <a:srcRect t="61776"/>
          <a:stretch/>
        </p:blipFill>
        <p:spPr>
          <a:xfrm flipH="1">
            <a:off x="25" y="4878926"/>
            <a:ext cx="9144003" cy="264574"/>
          </a:xfrm>
          <a:prstGeom prst="rect">
            <a:avLst/>
          </a:prstGeom>
          <a:noFill/>
          <a:ln>
            <a:noFill/>
          </a:ln>
        </p:spPr>
      </p:pic>
      <p:sp>
        <p:nvSpPr>
          <p:cNvPr id="112" name="Google Shape;112;p23"/>
          <p:cNvSpPr/>
          <p:nvPr/>
        </p:nvSpPr>
        <p:spPr>
          <a:xfrm rot="-5400000" flipH="1">
            <a:off x="7089950" y="-2601215"/>
            <a:ext cx="5397188" cy="5291862"/>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13"/>
        <p:cNvGrpSpPr/>
        <p:nvPr/>
      </p:nvGrpSpPr>
      <p:grpSpPr>
        <a:xfrm>
          <a:off x="0" y="0"/>
          <a:ext cx="0" cy="0"/>
          <a:chOff x="0" y="0"/>
          <a:chExt cx="0" cy="0"/>
        </a:xfrm>
      </p:grpSpPr>
      <p:sp>
        <p:nvSpPr>
          <p:cNvPr id="114" name="Google Shape;11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5" name="Google Shape;115;p24"/>
          <p:cNvSpPr txBox="1">
            <a:spLocks noGrp="1"/>
          </p:cNvSpPr>
          <p:nvPr>
            <p:ph type="subTitle" idx="1"/>
          </p:nvPr>
        </p:nvSpPr>
        <p:spPr>
          <a:xfrm>
            <a:off x="4947756" y="1667625"/>
            <a:ext cx="3040800" cy="20685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6" name="Google Shape;116;p24"/>
          <p:cNvSpPr txBox="1">
            <a:spLocks noGrp="1"/>
          </p:cNvSpPr>
          <p:nvPr>
            <p:ph type="subTitle" idx="2"/>
          </p:nvPr>
        </p:nvSpPr>
        <p:spPr>
          <a:xfrm>
            <a:off x="1155450" y="1667625"/>
            <a:ext cx="3040800" cy="20685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117" name="Google Shape;117;p24"/>
          <p:cNvPicPr preferRelativeResize="0"/>
          <p:nvPr/>
        </p:nvPicPr>
        <p:blipFill rotWithShape="1">
          <a:blip r:embed="rId2">
            <a:alphaModFix/>
          </a:blip>
          <a:srcRect t="61776"/>
          <a:stretch/>
        </p:blipFill>
        <p:spPr>
          <a:xfrm>
            <a:off x="25" y="4344050"/>
            <a:ext cx="9144003" cy="799451"/>
          </a:xfrm>
          <a:prstGeom prst="rect">
            <a:avLst/>
          </a:prstGeom>
          <a:noFill/>
          <a:ln>
            <a:noFill/>
          </a:ln>
        </p:spPr>
      </p:pic>
      <p:sp>
        <p:nvSpPr>
          <p:cNvPr id="118" name="Google Shape;118;p24"/>
          <p:cNvSpPr/>
          <p:nvPr/>
        </p:nvSpPr>
        <p:spPr>
          <a:xfrm rot="5400000" flipH="1">
            <a:off x="-1744899" y="4063103"/>
            <a:ext cx="5215056" cy="5113284"/>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19"/>
        <p:cNvGrpSpPr/>
        <p:nvPr/>
      </p:nvGrpSpPr>
      <p:grpSpPr>
        <a:xfrm>
          <a:off x="0" y="0"/>
          <a:ext cx="0" cy="0"/>
          <a:chOff x="0" y="0"/>
          <a:chExt cx="0" cy="0"/>
        </a:xfrm>
      </p:grpSpPr>
      <p:sp>
        <p:nvSpPr>
          <p:cNvPr id="120" name="Google Shape;12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1" name="Google Shape;121;p25"/>
          <p:cNvSpPr txBox="1">
            <a:spLocks noGrp="1"/>
          </p:cNvSpPr>
          <p:nvPr>
            <p:ph type="subTitle" idx="1"/>
          </p:nvPr>
        </p:nvSpPr>
        <p:spPr>
          <a:xfrm>
            <a:off x="937625" y="2664950"/>
            <a:ext cx="2175300" cy="131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2" name="Google Shape;122;p25"/>
          <p:cNvSpPr txBox="1">
            <a:spLocks noGrp="1"/>
          </p:cNvSpPr>
          <p:nvPr>
            <p:ph type="subTitle" idx="2"/>
          </p:nvPr>
        </p:nvSpPr>
        <p:spPr>
          <a:xfrm>
            <a:off x="3484347" y="2664950"/>
            <a:ext cx="2175300" cy="131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3" name="Google Shape;123;p25"/>
          <p:cNvSpPr txBox="1">
            <a:spLocks noGrp="1"/>
          </p:cNvSpPr>
          <p:nvPr>
            <p:ph type="subTitle" idx="3"/>
          </p:nvPr>
        </p:nvSpPr>
        <p:spPr>
          <a:xfrm>
            <a:off x="6031075" y="2664950"/>
            <a:ext cx="2175300" cy="1311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4" name="Google Shape;124;p25"/>
          <p:cNvSpPr txBox="1">
            <a:spLocks noGrp="1"/>
          </p:cNvSpPr>
          <p:nvPr>
            <p:ph type="subTitle" idx="4"/>
          </p:nvPr>
        </p:nvSpPr>
        <p:spPr>
          <a:xfrm>
            <a:off x="937625" y="2252455"/>
            <a:ext cx="2175300" cy="45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5" name="Google Shape;125;p25"/>
          <p:cNvSpPr txBox="1">
            <a:spLocks noGrp="1"/>
          </p:cNvSpPr>
          <p:nvPr>
            <p:ph type="subTitle" idx="5"/>
          </p:nvPr>
        </p:nvSpPr>
        <p:spPr>
          <a:xfrm>
            <a:off x="3484350" y="2252455"/>
            <a:ext cx="2175300" cy="45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6" name="Google Shape;126;p25"/>
          <p:cNvSpPr txBox="1">
            <a:spLocks noGrp="1"/>
          </p:cNvSpPr>
          <p:nvPr>
            <p:ph type="subTitle" idx="6"/>
          </p:nvPr>
        </p:nvSpPr>
        <p:spPr>
          <a:xfrm>
            <a:off x="6031075" y="2252455"/>
            <a:ext cx="2175300" cy="457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127" name="Google Shape;127;p25"/>
          <p:cNvPicPr preferRelativeResize="0"/>
          <p:nvPr/>
        </p:nvPicPr>
        <p:blipFill rotWithShape="1">
          <a:blip r:embed="rId2">
            <a:alphaModFix/>
          </a:blip>
          <a:srcRect t="61776"/>
          <a:stretch/>
        </p:blipFill>
        <p:spPr>
          <a:xfrm flipH="1">
            <a:off x="25" y="4344050"/>
            <a:ext cx="9144003" cy="799451"/>
          </a:xfrm>
          <a:prstGeom prst="rect">
            <a:avLst/>
          </a:prstGeom>
          <a:noFill/>
          <a:ln>
            <a:noFill/>
          </a:ln>
        </p:spPr>
      </p:pic>
      <p:sp>
        <p:nvSpPr>
          <p:cNvPr id="128" name="Google Shape;128;p25"/>
          <p:cNvSpPr/>
          <p:nvPr/>
        </p:nvSpPr>
        <p:spPr>
          <a:xfrm rot="-5400000">
            <a:off x="5608776" y="4063103"/>
            <a:ext cx="5215056" cy="5113284"/>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29"/>
        <p:cNvGrpSpPr/>
        <p:nvPr/>
      </p:nvGrpSpPr>
      <p:grpSpPr>
        <a:xfrm>
          <a:off x="0" y="0"/>
          <a:ext cx="0" cy="0"/>
          <a:chOff x="0" y="0"/>
          <a:chExt cx="0" cy="0"/>
        </a:xfrm>
      </p:grpSpPr>
      <p:sp>
        <p:nvSpPr>
          <p:cNvPr id="130" name="Google Shape;130;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1" name="Google Shape;131;p26"/>
          <p:cNvSpPr txBox="1">
            <a:spLocks noGrp="1"/>
          </p:cNvSpPr>
          <p:nvPr>
            <p:ph type="subTitle" idx="1"/>
          </p:nvPr>
        </p:nvSpPr>
        <p:spPr>
          <a:xfrm>
            <a:off x="1786624" y="19775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2" name="Google Shape;132;p26"/>
          <p:cNvSpPr txBox="1">
            <a:spLocks noGrp="1"/>
          </p:cNvSpPr>
          <p:nvPr>
            <p:ph type="subTitle" idx="2"/>
          </p:nvPr>
        </p:nvSpPr>
        <p:spPr>
          <a:xfrm>
            <a:off x="5613176" y="19775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 name="Google Shape;133;p26"/>
          <p:cNvSpPr txBox="1">
            <a:spLocks noGrp="1"/>
          </p:cNvSpPr>
          <p:nvPr>
            <p:ph type="subTitle" idx="3"/>
          </p:nvPr>
        </p:nvSpPr>
        <p:spPr>
          <a:xfrm>
            <a:off x="1786624" y="363807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4" name="Google Shape;134;p26"/>
          <p:cNvSpPr txBox="1">
            <a:spLocks noGrp="1"/>
          </p:cNvSpPr>
          <p:nvPr>
            <p:ph type="subTitle" idx="4"/>
          </p:nvPr>
        </p:nvSpPr>
        <p:spPr>
          <a:xfrm>
            <a:off x="5613176" y="363807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5" name="Google Shape;135;p26"/>
          <p:cNvSpPr txBox="1">
            <a:spLocks noGrp="1"/>
          </p:cNvSpPr>
          <p:nvPr>
            <p:ph type="subTitle" idx="5"/>
          </p:nvPr>
        </p:nvSpPr>
        <p:spPr>
          <a:xfrm>
            <a:off x="1786624" y="1641968"/>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36" name="Google Shape;136;p26"/>
          <p:cNvSpPr txBox="1">
            <a:spLocks noGrp="1"/>
          </p:cNvSpPr>
          <p:nvPr>
            <p:ph type="subTitle" idx="6"/>
          </p:nvPr>
        </p:nvSpPr>
        <p:spPr>
          <a:xfrm>
            <a:off x="1786624" y="3302618"/>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37" name="Google Shape;137;p26"/>
          <p:cNvSpPr txBox="1">
            <a:spLocks noGrp="1"/>
          </p:cNvSpPr>
          <p:nvPr>
            <p:ph type="subTitle" idx="7"/>
          </p:nvPr>
        </p:nvSpPr>
        <p:spPr>
          <a:xfrm>
            <a:off x="5613149" y="1641968"/>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38" name="Google Shape;138;p26"/>
          <p:cNvSpPr txBox="1">
            <a:spLocks noGrp="1"/>
          </p:cNvSpPr>
          <p:nvPr>
            <p:ph type="subTitle" idx="8"/>
          </p:nvPr>
        </p:nvSpPr>
        <p:spPr>
          <a:xfrm>
            <a:off x="5613149" y="3302618"/>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pic>
        <p:nvPicPr>
          <p:cNvPr id="139" name="Google Shape;139;p26"/>
          <p:cNvPicPr preferRelativeResize="0"/>
          <p:nvPr/>
        </p:nvPicPr>
        <p:blipFill rotWithShape="1">
          <a:blip r:embed="rId2">
            <a:alphaModFix/>
          </a:blip>
          <a:srcRect t="61776"/>
          <a:stretch/>
        </p:blipFill>
        <p:spPr>
          <a:xfrm flipH="1">
            <a:off x="25" y="4878926"/>
            <a:ext cx="9144003" cy="264574"/>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40"/>
        <p:cNvGrpSpPr/>
        <p:nvPr/>
      </p:nvGrpSpPr>
      <p:grpSpPr>
        <a:xfrm>
          <a:off x="0" y="0"/>
          <a:ext cx="0" cy="0"/>
          <a:chOff x="0" y="0"/>
          <a:chExt cx="0" cy="0"/>
        </a:xfrm>
      </p:grpSpPr>
      <p:sp>
        <p:nvSpPr>
          <p:cNvPr id="141" name="Google Shape;141;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2" name="Google Shape;142;p27"/>
          <p:cNvSpPr txBox="1">
            <a:spLocks noGrp="1"/>
          </p:cNvSpPr>
          <p:nvPr>
            <p:ph type="subTitle" idx="1"/>
          </p:nvPr>
        </p:nvSpPr>
        <p:spPr>
          <a:xfrm>
            <a:off x="872900" y="1710151"/>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3" name="Google Shape;143;p27"/>
          <p:cNvSpPr txBox="1">
            <a:spLocks noGrp="1"/>
          </p:cNvSpPr>
          <p:nvPr>
            <p:ph type="subTitle" idx="2"/>
          </p:nvPr>
        </p:nvSpPr>
        <p:spPr>
          <a:xfrm>
            <a:off x="3442351" y="1710151"/>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4" name="Google Shape;144;p27"/>
          <p:cNvSpPr txBox="1">
            <a:spLocks noGrp="1"/>
          </p:cNvSpPr>
          <p:nvPr>
            <p:ph type="subTitle" idx="3"/>
          </p:nvPr>
        </p:nvSpPr>
        <p:spPr>
          <a:xfrm>
            <a:off x="872900" y="3135650"/>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5" name="Google Shape;145;p27"/>
          <p:cNvSpPr txBox="1">
            <a:spLocks noGrp="1"/>
          </p:cNvSpPr>
          <p:nvPr>
            <p:ph type="subTitle" idx="4"/>
          </p:nvPr>
        </p:nvSpPr>
        <p:spPr>
          <a:xfrm>
            <a:off x="3442349" y="3135650"/>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6" name="Google Shape;146;p27"/>
          <p:cNvSpPr txBox="1">
            <a:spLocks noGrp="1"/>
          </p:cNvSpPr>
          <p:nvPr>
            <p:ph type="subTitle" idx="5"/>
          </p:nvPr>
        </p:nvSpPr>
        <p:spPr>
          <a:xfrm>
            <a:off x="6011798" y="1710151"/>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7" name="Google Shape;147;p27"/>
          <p:cNvSpPr txBox="1">
            <a:spLocks noGrp="1"/>
          </p:cNvSpPr>
          <p:nvPr>
            <p:ph type="subTitle" idx="6"/>
          </p:nvPr>
        </p:nvSpPr>
        <p:spPr>
          <a:xfrm>
            <a:off x="6011798" y="3135650"/>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48" name="Google Shape;148;p27"/>
          <p:cNvSpPr txBox="1">
            <a:spLocks noGrp="1"/>
          </p:cNvSpPr>
          <p:nvPr>
            <p:ph type="subTitle" idx="7"/>
          </p:nvPr>
        </p:nvSpPr>
        <p:spPr>
          <a:xfrm>
            <a:off x="872903" y="1381625"/>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49" name="Google Shape;149;p27"/>
          <p:cNvSpPr txBox="1">
            <a:spLocks noGrp="1"/>
          </p:cNvSpPr>
          <p:nvPr>
            <p:ph type="subTitle" idx="8"/>
          </p:nvPr>
        </p:nvSpPr>
        <p:spPr>
          <a:xfrm>
            <a:off x="3442352" y="1381625"/>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50" name="Google Shape;150;p27"/>
          <p:cNvSpPr txBox="1">
            <a:spLocks noGrp="1"/>
          </p:cNvSpPr>
          <p:nvPr>
            <p:ph type="subTitle" idx="9"/>
          </p:nvPr>
        </p:nvSpPr>
        <p:spPr>
          <a:xfrm>
            <a:off x="6011797" y="1381625"/>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51" name="Google Shape;151;p27"/>
          <p:cNvSpPr txBox="1">
            <a:spLocks noGrp="1"/>
          </p:cNvSpPr>
          <p:nvPr>
            <p:ph type="subTitle" idx="13"/>
          </p:nvPr>
        </p:nvSpPr>
        <p:spPr>
          <a:xfrm>
            <a:off x="872903" y="2803907"/>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52" name="Google Shape;152;p27"/>
          <p:cNvSpPr txBox="1">
            <a:spLocks noGrp="1"/>
          </p:cNvSpPr>
          <p:nvPr>
            <p:ph type="subTitle" idx="14"/>
          </p:nvPr>
        </p:nvSpPr>
        <p:spPr>
          <a:xfrm>
            <a:off x="3442352" y="2803907"/>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53" name="Google Shape;153;p27"/>
          <p:cNvSpPr txBox="1">
            <a:spLocks noGrp="1"/>
          </p:cNvSpPr>
          <p:nvPr>
            <p:ph type="subTitle" idx="15"/>
          </p:nvPr>
        </p:nvSpPr>
        <p:spPr>
          <a:xfrm>
            <a:off x="6011797" y="2803907"/>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pic>
        <p:nvPicPr>
          <p:cNvPr id="154" name="Google Shape;154;p27"/>
          <p:cNvPicPr preferRelativeResize="0"/>
          <p:nvPr/>
        </p:nvPicPr>
        <p:blipFill rotWithShape="1">
          <a:blip r:embed="rId2">
            <a:alphaModFix/>
          </a:blip>
          <a:srcRect t="61776"/>
          <a:stretch/>
        </p:blipFill>
        <p:spPr>
          <a:xfrm>
            <a:off x="25" y="4344050"/>
            <a:ext cx="9144003" cy="799451"/>
          </a:xfrm>
          <a:prstGeom prst="rect">
            <a:avLst/>
          </a:prstGeom>
          <a:noFill/>
          <a:ln>
            <a:noFill/>
          </a:ln>
        </p:spPr>
      </p:pic>
      <p:sp>
        <p:nvSpPr>
          <p:cNvPr id="155" name="Google Shape;155;p27"/>
          <p:cNvSpPr/>
          <p:nvPr/>
        </p:nvSpPr>
        <p:spPr>
          <a:xfrm rot="5400000" flipH="1">
            <a:off x="-1744899" y="4063103"/>
            <a:ext cx="5215056" cy="5113284"/>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five columns">
  <p:cSld name="CUSTOM_7_1">
    <p:spTree>
      <p:nvGrpSpPr>
        <p:cNvPr id="1" name="Shape 156"/>
        <p:cNvGrpSpPr/>
        <p:nvPr/>
      </p:nvGrpSpPr>
      <p:grpSpPr>
        <a:xfrm>
          <a:off x="0" y="0"/>
          <a:ext cx="0" cy="0"/>
          <a:chOff x="0" y="0"/>
          <a:chExt cx="0" cy="0"/>
        </a:xfrm>
      </p:grpSpPr>
      <p:sp>
        <p:nvSpPr>
          <p:cNvPr id="157" name="Google Shape;157;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8" name="Google Shape;158;p28"/>
          <p:cNvSpPr txBox="1">
            <a:spLocks noGrp="1"/>
          </p:cNvSpPr>
          <p:nvPr>
            <p:ph type="subTitle" idx="1"/>
          </p:nvPr>
        </p:nvSpPr>
        <p:spPr>
          <a:xfrm>
            <a:off x="872903" y="1710151"/>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9" name="Google Shape;159;p28"/>
          <p:cNvSpPr txBox="1">
            <a:spLocks noGrp="1"/>
          </p:cNvSpPr>
          <p:nvPr>
            <p:ph type="subTitle" idx="2"/>
          </p:nvPr>
        </p:nvSpPr>
        <p:spPr>
          <a:xfrm>
            <a:off x="3442351" y="1710151"/>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0" name="Google Shape;160;p28"/>
          <p:cNvSpPr txBox="1">
            <a:spLocks noGrp="1"/>
          </p:cNvSpPr>
          <p:nvPr>
            <p:ph type="subTitle" idx="3"/>
          </p:nvPr>
        </p:nvSpPr>
        <p:spPr>
          <a:xfrm>
            <a:off x="2157627" y="3135650"/>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1" name="Google Shape;161;p28"/>
          <p:cNvSpPr txBox="1">
            <a:spLocks noGrp="1"/>
          </p:cNvSpPr>
          <p:nvPr>
            <p:ph type="subTitle" idx="4"/>
          </p:nvPr>
        </p:nvSpPr>
        <p:spPr>
          <a:xfrm>
            <a:off x="6011798" y="1710151"/>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2" name="Google Shape;162;p28"/>
          <p:cNvSpPr txBox="1">
            <a:spLocks noGrp="1"/>
          </p:cNvSpPr>
          <p:nvPr>
            <p:ph type="subTitle" idx="5"/>
          </p:nvPr>
        </p:nvSpPr>
        <p:spPr>
          <a:xfrm>
            <a:off x="4727074" y="3135650"/>
            <a:ext cx="2259300" cy="8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3" name="Google Shape;163;p28"/>
          <p:cNvSpPr txBox="1">
            <a:spLocks noGrp="1"/>
          </p:cNvSpPr>
          <p:nvPr>
            <p:ph type="subTitle" idx="6"/>
          </p:nvPr>
        </p:nvSpPr>
        <p:spPr>
          <a:xfrm>
            <a:off x="872903" y="1381625"/>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64" name="Google Shape;164;p28"/>
          <p:cNvSpPr txBox="1">
            <a:spLocks noGrp="1"/>
          </p:cNvSpPr>
          <p:nvPr>
            <p:ph type="subTitle" idx="7"/>
          </p:nvPr>
        </p:nvSpPr>
        <p:spPr>
          <a:xfrm>
            <a:off x="3442350" y="1381625"/>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65" name="Google Shape;165;p28"/>
          <p:cNvSpPr txBox="1">
            <a:spLocks noGrp="1"/>
          </p:cNvSpPr>
          <p:nvPr>
            <p:ph type="subTitle" idx="8"/>
          </p:nvPr>
        </p:nvSpPr>
        <p:spPr>
          <a:xfrm>
            <a:off x="6011797" y="1381625"/>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66" name="Google Shape;166;p28"/>
          <p:cNvSpPr txBox="1">
            <a:spLocks noGrp="1"/>
          </p:cNvSpPr>
          <p:nvPr>
            <p:ph type="subTitle" idx="9"/>
          </p:nvPr>
        </p:nvSpPr>
        <p:spPr>
          <a:xfrm>
            <a:off x="2157626" y="2803900"/>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167" name="Google Shape;167;p28"/>
          <p:cNvSpPr txBox="1">
            <a:spLocks noGrp="1"/>
          </p:cNvSpPr>
          <p:nvPr>
            <p:ph type="subTitle" idx="13"/>
          </p:nvPr>
        </p:nvSpPr>
        <p:spPr>
          <a:xfrm>
            <a:off x="4727074" y="2803900"/>
            <a:ext cx="22593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Font typeface="Raleway"/>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pic>
        <p:nvPicPr>
          <p:cNvPr id="168" name="Google Shape;168;p28"/>
          <p:cNvPicPr preferRelativeResize="0"/>
          <p:nvPr/>
        </p:nvPicPr>
        <p:blipFill rotWithShape="1">
          <a:blip r:embed="rId2">
            <a:alphaModFix/>
          </a:blip>
          <a:srcRect t="61776"/>
          <a:stretch/>
        </p:blipFill>
        <p:spPr>
          <a:xfrm>
            <a:off x="25" y="4344050"/>
            <a:ext cx="9144003" cy="799451"/>
          </a:xfrm>
          <a:prstGeom prst="rect">
            <a:avLst/>
          </a:prstGeom>
          <a:noFill/>
          <a:ln>
            <a:noFill/>
          </a:ln>
        </p:spPr>
      </p:pic>
      <p:sp>
        <p:nvSpPr>
          <p:cNvPr id="169" name="Google Shape;169;p28"/>
          <p:cNvSpPr/>
          <p:nvPr/>
        </p:nvSpPr>
        <p:spPr>
          <a:xfrm rot="-5400000">
            <a:off x="4937451" y="4063103"/>
            <a:ext cx="5215056" cy="5113284"/>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70"/>
        <p:cNvGrpSpPr/>
        <p:nvPr/>
      </p:nvGrpSpPr>
      <p:grpSpPr>
        <a:xfrm>
          <a:off x="0" y="0"/>
          <a:ext cx="0" cy="0"/>
          <a:chOff x="0" y="0"/>
          <a:chExt cx="0" cy="0"/>
        </a:xfrm>
      </p:grpSpPr>
      <p:sp>
        <p:nvSpPr>
          <p:cNvPr id="171" name="Google Shape;171;p29"/>
          <p:cNvSpPr txBox="1">
            <a:spLocks noGrp="1"/>
          </p:cNvSpPr>
          <p:nvPr>
            <p:ph type="title" hasCustomPrompt="1"/>
          </p:nvPr>
        </p:nvSpPr>
        <p:spPr>
          <a:xfrm>
            <a:off x="3749675" y="659101"/>
            <a:ext cx="4083600" cy="5976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2" name="Google Shape;172;p29"/>
          <p:cNvSpPr txBox="1">
            <a:spLocks noGrp="1"/>
          </p:cNvSpPr>
          <p:nvPr>
            <p:ph type="subTitle" idx="1"/>
          </p:nvPr>
        </p:nvSpPr>
        <p:spPr>
          <a:xfrm>
            <a:off x="3749675" y="1307347"/>
            <a:ext cx="4083600" cy="4653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73" name="Google Shape;173;p29"/>
          <p:cNvSpPr txBox="1">
            <a:spLocks noGrp="1"/>
          </p:cNvSpPr>
          <p:nvPr>
            <p:ph type="title" idx="2" hasCustomPrompt="1"/>
          </p:nvPr>
        </p:nvSpPr>
        <p:spPr>
          <a:xfrm>
            <a:off x="3749675" y="2014975"/>
            <a:ext cx="4083600" cy="5976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4" name="Google Shape;174;p29"/>
          <p:cNvSpPr txBox="1">
            <a:spLocks noGrp="1"/>
          </p:cNvSpPr>
          <p:nvPr>
            <p:ph type="subTitle" idx="3"/>
          </p:nvPr>
        </p:nvSpPr>
        <p:spPr>
          <a:xfrm>
            <a:off x="3749675" y="2663222"/>
            <a:ext cx="4083600" cy="4653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75" name="Google Shape;175;p29"/>
          <p:cNvSpPr txBox="1">
            <a:spLocks noGrp="1"/>
          </p:cNvSpPr>
          <p:nvPr>
            <p:ph type="title" idx="4" hasCustomPrompt="1"/>
          </p:nvPr>
        </p:nvSpPr>
        <p:spPr>
          <a:xfrm>
            <a:off x="3749675" y="3370849"/>
            <a:ext cx="4083600" cy="5976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76" name="Google Shape;176;p29"/>
          <p:cNvSpPr txBox="1">
            <a:spLocks noGrp="1"/>
          </p:cNvSpPr>
          <p:nvPr>
            <p:ph type="subTitle" idx="5"/>
          </p:nvPr>
        </p:nvSpPr>
        <p:spPr>
          <a:xfrm>
            <a:off x="3749675" y="4019096"/>
            <a:ext cx="4083600" cy="4653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77"/>
        <p:cNvGrpSpPr/>
        <p:nvPr/>
      </p:nvGrpSpPr>
      <p:grpSpPr>
        <a:xfrm>
          <a:off x="0" y="0"/>
          <a:ext cx="0" cy="0"/>
          <a:chOff x="0" y="0"/>
          <a:chExt cx="0" cy="0"/>
        </a:xfrm>
      </p:grpSpPr>
      <p:sp>
        <p:nvSpPr>
          <p:cNvPr id="178" name="Google Shape;178;p30"/>
          <p:cNvSpPr txBox="1">
            <a:spLocks noGrp="1"/>
          </p:cNvSpPr>
          <p:nvPr>
            <p:ph type="title"/>
          </p:nvPr>
        </p:nvSpPr>
        <p:spPr>
          <a:xfrm>
            <a:off x="2347938" y="677525"/>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9" name="Google Shape;179;p30"/>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0" name="Google Shape;180;p30"/>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Archivo"/>
                <a:ea typeface="Archivo"/>
                <a:cs typeface="Archivo"/>
                <a:sym typeface="Archivo"/>
              </a:rPr>
              <a:t>CREDITS:</a:t>
            </a:r>
            <a:r>
              <a:rPr lang="en" sz="1000">
                <a:solidFill>
                  <a:schemeClr val="dk1"/>
                </a:solidFill>
                <a:latin typeface="Archivo"/>
                <a:ea typeface="Archivo"/>
                <a:cs typeface="Archivo"/>
                <a:sym typeface="Archivo"/>
              </a:rPr>
              <a:t> This presentation template was created by </a:t>
            </a:r>
            <a:r>
              <a:rPr lang="en" sz="1000" b="1" u="sng">
                <a:solidFill>
                  <a:schemeClr val="dk1"/>
                </a:solidFill>
                <a:latin typeface="Archivo"/>
                <a:ea typeface="Archivo"/>
                <a:cs typeface="Archivo"/>
                <a:sym typeface="Archivo"/>
                <a:hlinkClick r:id="rId2">
                  <a:extLst>
                    <a:ext uri="{A12FA001-AC4F-418D-AE19-62706E023703}">
                      <ahyp:hlinkClr xmlns:ahyp="http://schemas.microsoft.com/office/drawing/2018/hyperlinkcolor" val="tx"/>
                    </a:ext>
                  </a:extLst>
                </a:hlinkClick>
              </a:rPr>
              <a:t>Slidesgo</a:t>
            </a:r>
            <a:r>
              <a:rPr lang="en" sz="1000">
                <a:solidFill>
                  <a:schemeClr val="dk1"/>
                </a:solidFill>
                <a:latin typeface="Archivo"/>
                <a:ea typeface="Archivo"/>
                <a:cs typeface="Archivo"/>
                <a:sym typeface="Archivo"/>
              </a:rPr>
              <a:t>, and includes icons by </a:t>
            </a:r>
            <a:r>
              <a:rPr lang="en" sz="1000"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Flaticon</a:t>
            </a:r>
            <a:r>
              <a:rPr lang="en" sz="1000">
                <a:solidFill>
                  <a:schemeClr val="dk1"/>
                </a:solidFill>
                <a:latin typeface="Archivo"/>
                <a:ea typeface="Archivo"/>
                <a:cs typeface="Archivo"/>
                <a:sym typeface="Archivo"/>
              </a:rPr>
              <a:t>, and infographics &amp; images by </a:t>
            </a:r>
            <a:r>
              <a:rPr lang="en" sz="1000" b="1" u="sng">
                <a:solidFill>
                  <a:schemeClr val="dk1"/>
                </a:solidFill>
                <a:latin typeface="Archivo"/>
                <a:ea typeface="Archivo"/>
                <a:cs typeface="Archivo"/>
                <a:sym typeface="Archivo"/>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Archivo"/>
                <a:ea typeface="Archivo"/>
                <a:cs typeface="Archivo"/>
                <a:sym typeface="Archivo"/>
              </a:rPr>
              <a:t> </a:t>
            </a:r>
            <a:endParaRPr sz="1000" b="1" u="sng">
              <a:solidFill>
                <a:schemeClr val="dk1"/>
              </a:solidFill>
              <a:latin typeface="Archivo"/>
              <a:ea typeface="Archivo"/>
              <a:cs typeface="Archivo"/>
              <a:sym typeface="Archivo"/>
            </a:endParaRPr>
          </a:p>
        </p:txBody>
      </p:sp>
      <p:pic>
        <p:nvPicPr>
          <p:cNvPr id="181" name="Google Shape;181;p30"/>
          <p:cNvPicPr preferRelativeResize="0"/>
          <p:nvPr/>
        </p:nvPicPr>
        <p:blipFill rotWithShape="1">
          <a:blip r:embed="rId5">
            <a:alphaModFix/>
          </a:blip>
          <a:srcRect t="10127" b="45416"/>
          <a:stretch/>
        </p:blipFill>
        <p:spPr>
          <a:xfrm rot="5400000">
            <a:off x="5492132" y="1594201"/>
            <a:ext cx="5380101" cy="1955100"/>
          </a:xfrm>
          <a:prstGeom prst="rect">
            <a:avLst/>
          </a:prstGeom>
          <a:noFill/>
          <a:ln>
            <a:noFill/>
          </a:ln>
        </p:spPr>
      </p:pic>
      <p:pic>
        <p:nvPicPr>
          <p:cNvPr id="182" name="Google Shape;182;p30"/>
          <p:cNvPicPr preferRelativeResize="0"/>
          <p:nvPr/>
        </p:nvPicPr>
        <p:blipFill rotWithShape="1">
          <a:blip r:embed="rId5">
            <a:alphaModFix/>
          </a:blip>
          <a:srcRect t="10127" b="45416"/>
          <a:stretch/>
        </p:blipFill>
        <p:spPr>
          <a:xfrm rot="-5400000" flipH="1">
            <a:off x="-1728233" y="1594201"/>
            <a:ext cx="5380101" cy="1955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 name="Google Shape;18;p4"/>
          <p:cNvSpPr txBox="1">
            <a:spLocks noGrp="1"/>
          </p:cNvSpPr>
          <p:nvPr>
            <p:ph type="body" idx="1"/>
          </p:nvPr>
        </p:nvSpPr>
        <p:spPr>
          <a:xfrm>
            <a:off x="720000" y="1215750"/>
            <a:ext cx="7704000" cy="31638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sz="1400"/>
            </a:lvl1pPr>
            <a:lvl2pPr marL="914400" lvl="1" indent="-304800" rtl="0">
              <a:lnSpc>
                <a:spcPct val="100000"/>
              </a:lnSpc>
              <a:spcBef>
                <a:spcPts val="10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pic>
        <p:nvPicPr>
          <p:cNvPr id="19" name="Google Shape;19;p4"/>
          <p:cNvPicPr preferRelativeResize="0"/>
          <p:nvPr/>
        </p:nvPicPr>
        <p:blipFill rotWithShape="1">
          <a:blip r:embed="rId2">
            <a:alphaModFix/>
          </a:blip>
          <a:srcRect l="39171" r="5368"/>
          <a:stretch/>
        </p:blipFill>
        <p:spPr>
          <a:xfrm>
            <a:off x="7719024" y="0"/>
            <a:ext cx="3005225" cy="5143499"/>
          </a:xfrm>
          <a:prstGeom prst="rect">
            <a:avLst/>
          </a:prstGeom>
          <a:noFill/>
          <a:ln>
            <a:noFill/>
          </a:ln>
        </p:spPr>
      </p:pic>
      <p:sp>
        <p:nvSpPr>
          <p:cNvPr id="20" name="Google Shape;20;p4"/>
          <p:cNvSpPr/>
          <p:nvPr/>
        </p:nvSpPr>
        <p:spPr>
          <a:xfrm rot="10800000">
            <a:off x="7719024" y="-1394796"/>
            <a:ext cx="5215451" cy="51136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83"/>
        <p:cNvGrpSpPr/>
        <p:nvPr/>
      </p:nvGrpSpPr>
      <p:grpSpPr>
        <a:xfrm>
          <a:off x="0" y="0"/>
          <a:ext cx="0" cy="0"/>
          <a:chOff x="0" y="0"/>
          <a:chExt cx="0" cy="0"/>
        </a:xfrm>
      </p:grpSpPr>
      <p:pic>
        <p:nvPicPr>
          <p:cNvPr id="184" name="Google Shape;184;p31"/>
          <p:cNvPicPr preferRelativeResize="0"/>
          <p:nvPr/>
        </p:nvPicPr>
        <p:blipFill rotWithShape="1">
          <a:blip r:embed="rId2">
            <a:alphaModFix/>
          </a:blip>
          <a:srcRect t="10127" b="45416"/>
          <a:stretch/>
        </p:blipFill>
        <p:spPr>
          <a:xfrm rot="5400000">
            <a:off x="5492132" y="1594201"/>
            <a:ext cx="5380101" cy="1955100"/>
          </a:xfrm>
          <a:prstGeom prst="rect">
            <a:avLst/>
          </a:prstGeom>
          <a:noFill/>
          <a:ln>
            <a:noFill/>
          </a:ln>
        </p:spPr>
      </p:pic>
      <p:pic>
        <p:nvPicPr>
          <p:cNvPr id="185" name="Google Shape;185;p31"/>
          <p:cNvPicPr preferRelativeResize="0"/>
          <p:nvPr/>
        </p:nvPicPr>
        <p:blipFill rotWithShape="1">
          <a:blip r:embed="rId2">
            <a:alphaModFix/>
          </a:blip>
          <a:srcRect t="10127" b="45416"/>
          <a:stretch/>
        </p:blipFill>
        <p:spPr>
          <a:xfrm rot="-5400000" flipH="1">
            <a:off x="-1728233" y="1594201"/>
            <a:ext cx="5380101" cy="1955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86"/>
        <p:cNvGrpSpPr/>
        <p:nvPr/>
      </p:nvGrpSpPr>
      <p:grpSpPr>
        <a:xfrm>
          <a:off x="0" y="0"/>
          <a:ext cx="0" cy="0"/>
          <a:chOff x="0" y="0"/>
          <a:chExt cx="0" cy="0"/>
        </a:xfrm>
      </p:grpSpPr>
      <p:pic>
        <p:nvPicPr>
          <p:cNvPr id="187" name="Google Shape;187;p32"/>
          <p:cNvPicPr preferRelativeResize="0"/>
          <p:nvPr/>
        </p:nvPicPr>
        <p:blipFill rotWithShape="1">
          <a:blip r:embed="rId2">
            <a:alphaModFix/>
          </a:blip>
          <a:srcRect l="39171" r="5368"/>
          <a:stretch/>
        </p:blipFill>
        <p:spPr>
          <a:xfrm>
            <a:off x="6138774" y="0"/>
            <a:ext cx="3005225" cy="5143499"/>
          </a:xfrm>
          <a:prstGeom prst="rect">
            <a:avLst/>
          </a:prstGeom>
          <a:noFill/>
          <a:ln>
            <a:noFill/>
          </a:ln>
        </p:spPr>
      </p:pic>
      <p:sp>
        <p:nvSpPr>
          <p:cNvPr id="188" name="Google Shape;188;p32"/>
          <p:cNvSpPr/>
          <p:nvPr/>
        </p:nvSpPr>
        <p:spPr>
          <a:xfrm flipH="1">
            <a:off x="5785556" y="2848489"/>
            <a:ext cx="4270815" cy="4187470"/>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2"/>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93"/>
        <p:cNvGrpSpPr/>
        <p:nvPr/>
      </p:nvGrpSpPr>
      <p:grpSpPr>
        <a:xfrm>
          <a:off x="0" y="0"/>
          <a:ext cx="0" cy="0"/>
          <a:chOff x="0" y="0"/>
          <a:chExt cx="0" cy="0"/>
        </a:xfrm>
      </p:grpSpPr>
      <p:sp>
        <p:nvSpPr>
          <p:cNvPr id="194" name="Google Shape;194;p35"/>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8"/>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99"/>
        <p:cNvGrpSpPr/>
        <p:nvPr/>
      </p:nvGrpSpPr>
      <p:grpSpPr>
        <a:xfrm>
          <a:off x="0" y="0"/>
          <a:ext cx="0" cy="0"/>
          <a:chOff x="0" y="0"/>
          <a:chExt cx="0" cy="0"/>
        </a:xfrm>
      </p:grpSpPr>
      <p:sp>
        <p:nvSpPr>
          <p:cNvPr id="200" name="Google Shape;200;p3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 name="Google Shape;23;p5"/>
          <p:cNvSpPr txBox="1">
            <a:spLocks noGrp="1"/>
          </p:cNvSpPr>
          <p:nvPr>
            <p:ph type="subTitle" idx="1"/>
          </p:nvPr>
        </p:nvSpPr>
        <p:spPr>
          <a:xfrm>
            <a:off x="5055284" y="3506410"/>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4" name="Google Shape;24;p5"/>
          <p:cNvSpPr txBox="1">
            <a:spLocks noGrp="1"/>
          </p:cNvSpPr>
          <p:nvPr>
            <p:ph type="subTitle" idx="2"/>
          </p:nvPr>
        </p:nvSpPr>
        <p:spPr>
          <a:xfrm>
            <a:off x="1583300" y="3506410"/>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 name="Google Shape;25;p5"/>
          <p:cNvSpPr txBox="1">
            <a:spLocks noGrp="1"/>
          </p:cNvSpPr>
          <p:nvPr>
            <p:ph type="subTitle" idx="3"/>
          </p:nvPr>
        </p:nvSpPr>
        <p:spPr>
          <a:xfrm>
            <a:off x="5055275" y="29701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6" name="Google Shape;26;p5"/>
          <p:cNvSpPr txBox="1">
            <a:spLocks noGrp="1"/>
          </p:cNvSpPr>
          <p:nvPr>
            <p:ph type="subTitle" idx="4"/>
          </p:nvPr>
        </p:nvSpPr>
        <p:spPr>
          <a:xfrm>
            <a:off x="1583075" y="29701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b="1">
                <a:solidFill>
                  <a:schemeClr val="dk1"/>
                </a:solidFill>
                <a:latin typeface="Poppins"/>
                <a:ea typeface="Poppins"/>
                <a:cs typeface="Poppins"/>
                <a:sym typeface="Poppin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pic>
        <p:nvPicPr>
          <p:cNvPr id="27" name="Google Shape;27;p5"/>
          <p:cNvPicPr preferRelativeResize="0"/>
          <p:nvPr/>
        </p:nvPicPr>
        <p:blipFill rotWithShape="1">
          <a:blip r:embed="rId2">
            <a:alphaModFix/>
          </a:blip>
          <a:srcRect t="10127" b="45416"/>
          <a:stretch/>
        </p:blipFill>
        <p:spPr>
          <a:xfrm rot="10800000" flipH="1">
            <a:off x="0" y="3834476"/>
            <a:ext cx="9144003" cy="1900699"/>
          </a:xfrm>
          <a:prstGeom prst="rect">
            <a:avLst/>
          </a:prstGeom>
          <a:noFill/>
          <a:ln>
            <a:noFill/>
          </a:ln>
        </p:spPr>
      </p:pic>
      <p:sp>
        <p:nvSpPr>
          <p:cNvPr id="28" name="Google Shape;28;p5"/>
          <p:cNvSpPr/>
          <p:nvPr/>
        </p:nvSpPr>
        <p:spPr>
          <a:xfrm rot="-5400000" flipH="1">
            <a:off x="6526299" y="3444391"/>
            <a:ext cx="5215451" cy="51136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1" name="Google Shape;31;p6"/>
          <p:cNvPicPr preferRelativeResize="0"/>
          <p:nvPr/>
        </p:nvPicPr>
        <p:blipFill rotWithShape="1">
          <a:blip r:embed="rId2">
            <a:alphaModFix/>
          </a:blip>
          <a:srcRect t="61776"/>
          <a:stretch/>
        </p:blipFill>
        <p:spPr>
          <a:xfrm flipH="1">
            <a:off x="25" y="4878926"/>
            <a:ext cx="9144003" cy="264574"/>
          </a:xfrm>
          <a:prstGeom prst="rect">
            <a:avLst/>
          </a:prstGeom>
          <a:noFill/>
          <a:ln>
            <a:noFill/>
          </a:ln>
        </p:spPr>
      </p:pic>
      <p:sp>
        <p:nvSpPr>
          <p:cNvPr id="32" name="Google Shape;32;p6"/>
          <p:cNvSpPr/>
          <p:nvPr/>
        </p:nvSpPr>
        <p:spPr>
          <a:xfrm rot="-5400000" flipH="1">
            <a:off x="6164623" y="-2882478"/>
            <a:ext cx="4099350" cy="401935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 name="Google Shape;35;p7"/>
          <p:cNvSpPr txBox="1">
            <a:spLocks noGrp="1"/>
          </p:cNvSpPr>
          <p:nvPr>
            <p:ph type="subTitle" idx="1"/>
          </p:nvPr>
        </p:nvSpPr>
        <p:spPr>
          <a:xfrm>
            <a:off x="720000" y="1700300"/>
            <a:ext cx="4294800" cy="1910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36" name="Google Shape;36;p7"/>
          <p:cNvSpPr/>
          <p:nvPr/>
        </p:nvSpPr>
        <p:spPr>
          <a:xfrm rot="5400000">
            <a:off x="-1678050" y="3954635"/>
            <a:ext cx="5397188" cy="5291862"/>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39" name="Google Shape;39;p8"/>
          <p:cNvPicPr preferRelativeResize="0"/>
          <p:nvPr/>
        </p:nvPicPr>
        <p:blipFill rotWithShape="1">
          <a:blip r:embed="rId2">
            <a:alphaModFix/>
          </a:blip>
          <a:srcRect l="39171" r="5368"/>
          <a:stretch/>
        </p:blipFill>
        <p:spPr>
          <a:xfrm rot="10800000" flipH="1">
            <a:off x="7670188" y="0"/>
            <a:ext cx="3005225" cy="5143499"/>
          </a:xfrm>
          <a:prstGeom prst="rect">
            <a:avLst/>
          </a:prstGeom>
          <a:noFill/>
          <a:ln>
            <a:noFill/>
          </a:ln>
        </p:spPr>
      </p:pic>
      <p:pic>
        <p:nvPicPr>
          <p:cNvPr id="40" name="Google Shape;40;p8"/>
          <p:cNvPicPr preferRelativeResize="0"/>
          <p:nvPr/>
        </p:nvPicPr>
        <p:blipFill rotWithShape="1">
          <a:blip r:embed="rId2">
            <a:alphaModFix/>
          </a:blip>
          <a:srcRect l="39171" r="5368"/>
          <a:stretch/>
        </p:blipFill>
        <p:spPr>
          <a:xfrm flipH="1">
            <a:off x="-1531412" y="0"/>
            <a:ext cx="3005225" cy="514349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txBox="1">
            <a:spLocks noGrp="1"/>
          </p:cNvSpPr>
          <p:nvPr>
            <p:ph type="title"/>
          </p:nvPr>
        </p:nvSpPr>
        <p:spPr>
          <a:xfrm>
            <a:off x="2135550" y="1208313"/>
            <a:ext cx="4872900" cy="1650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10100">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43" name="Google Shape;43;p9"/>
          <p:cNvSpPr txBox="1">
            <a:spLocks noGrp="1"/>
          </p:cNvSpPr>
          <p:nvPr>
            <p:ph type="subTitle" idx="1"/>
          </p:nvPr>
        </p:nvSpPr>
        <p:spPr>
          <a:xfrm>
            <a:off x="2135550" y="3264088"/>
            <a:ext cx="4872900" cy="671100"/>
          </a:xfrm>
          <a:prstGeom prst="rect">
            <a:avLst/>
          </a:prstGeom>
          <a:solidFill>
            <a:schemeClr val="dk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a:spLocks noGrp="1"/>
          </p:cNvSpPr>
          <p:nvPr>
            <p:ph type="pic" idx="2"/>
          </p:nvPr>
        </p:nvSpPr>
        <p:spPr>
          <a:xfrm>
            <a:off x="0" y="0"/>
            <a:ext cx="9144000" cy="5143500"/>
          </a:xfrm>
          <a:prstGeom prst="rect">
            <a:avLst/>
          </a:prstGeom>
          <a:noFill/>
          <a:ln>
            <a:noFill/>
          </a:ln>
        </p:spPr>
      </p:sp>
      <p:sp>
        <p:nvSpPr>
          <p:cNvPr id="46" name="Google Shape;46;p10"/>
          <p:cNvSpPr txBox="1">
            <a:spLocks noGrp="1"/>
          </p:cNvSpPr>
          <p:nvPr>
            <p:ph type="title"/>
          </p:nvPr>
        </p:nvSpPr>
        <p:spPr>
          <a:xfrm>
            <a:off x="720000" y="4014450"/>
            <a:ext cx="7704000" cy="572700"/>
          </a:xfrm>
          <a:prstGeom prst="rect">
            <a:avLst/>
          </a:prstGeom>
          <a:solidFill>
            <a:schemeClr val="lt2"/>
          </a:solidFill>
        </p:spPr>
        <p:txBody>
          <a:bodyPr spcFirstLastPara="1" wrap="square" lIns="91425" tIns="91425" rIns="91425" bIns="91425" anchor="t" anchorCtr="0">
            <a:noAutofit/>
          </a:bodyPr>
          <a:lstStyle>
            <a:lvl1pPr lvl="0" algn="ctr" rtl="0">
              <a:spcBef>
                <a:spcPts val="0"/>
              </a:spcBef>
              <a:spcAft>
                <a:spcPts val="0"/>
              </a:spcAft>
              <a:buSzPts val="3000"/>
              <a:buNone/>
              <a:defRPr sz="25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2pPr>
            <a:lvl3pPr lvl="2"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3pPr>
            <a:lvl4pPr lvl="3"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4pPr>
            <a:lvl5pPr lvl="4"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5pPr>
            <a:lvl6pPr lvl="5"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6pPr>
            <a:lvl7pPr lvl="6"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7pPr>
            <a:lvl8pPr lvl="7"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8pPr>
            <a:lvl9pPr lvl="8"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1pPr>
            <a:lvl2pPr marL="914400" lvl="1"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2pPr>
            <a:lvl3pPr marL="1371600" lvl="2"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3pPr>
            <a:lvl4pPr marL="1828800" lvl="3"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4pPr>
            <a:lvl5pPr marL="2286000" lvl="4"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5pPr>
            <a:lvl6pPr marL="2743200" lvl="5"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6pPr>
            <a:lvl7pPr marL="3200400" lvl="6"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7pPr>
            <a:lvl8pPr marL="3657600" lvl="7"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8pPr>
            <a:lvl9pPr marL="4114800" lvl="8" indent="-304800">
              <a:lnSpc>
                <a:spcPct val="100000"/>
              </a:lnSpc>
              <a:spcBef>
                <a:spcPts val="0"/>
              </a:spcBef>
              <a:spcAft>
                <a:spcPts val="0"/>
              </a:spcAft>
              <a:buClr>
                <a:schemeClr val="dk1"/>
              </a:buClr>
              <a:buSzPts val="1200"/>
              <a:buFont typeface="Archivo"/>
              <a:buChar char="■"/>
              <a:defRPr sz="1200">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9"/>
        <p:cNvGrpSpPr/>
        <p:nvPr/>
      </p:nvGrpSpPr>
      <p:grpSpPr>
        <a:xfrm>
          <a:off x="0" y="0"/>
          <a:ext cx="0" cy="0"/>
          <a:chOff x="0" y="0"/>
          <a:chExt cx="0" cy="0"/>
        </a:xfrm>
      </p:grpSpPr>
      <p:sp>
        <p:nvSpPr>
          <p:cNvPr id="190" name="Google Shape;190;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91" name="Google Shape;191;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95"/>
        <p:cNvGrpSpPr/>
        <p:nvPr/>
      </p:nvGrpSpPr>
      <p:grpSpPr>
        <a:xfrm>
          <a:off x="0" y="0"/>
          <a:ext cx="0" cy="0"/>
          <a:chOff x="0" y="0"/>
          <a:chExt cx="0" cy="0"/>
        </a:xfrm>
      </p:grpSpPr>
      <p:sp>
        <p:nvSpPr>
          <p:cNvPr id="196" name="Google Shape;196;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97" name="Google Shape;197;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hyperlink" Target="https://docs.google.com/spreadsheets/d/1R0HosfeZLrT3jSWrA93ihhUEd9eSmY1PIzoXopjCKbo/copy"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hyperlink" Target="https://docs.google.com/spreadsheets/d/1R0HosfeZLrT3jSWrA93ihhUEd9eSmY1PIzoXopjCKbo/copy"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13.jp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7.xml"/><Relationship Id="rId1" Type="http://schemas.openxmlformats.org/officeDocument/2006/relationships/slideLayout" Target="../slideLayouts/slideLayout5.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38.xml.rels><?xml version="1.0" encoding="UTF-8" standalone="yes"?>
<Relationships xmlns="http://schemas.openxmlformats.org/package/2006/relationships"><Relationship Id="rId8" Type="http://schemas.openxmlformats.org/officeDocument/2006/relationships/hyperlink" Target="https://www.flaticon.com/packs/cyber-crimes-50/?utm_source=slidesgo_template&amp;utm_medium=referral-link&amp;utm_campaign=sg_resources&amp;utm_content=flaticon" TargetMode="External"/><Relationship Id="rId3" Type="http://schemas.openxmlformats.org/officeDocument/2006/relationships/hyperlink" Target="https://www.freepik.com/free-vector/gradient-data-privacy-instagram-stories_29068346.htm/?utm_source=slidesgo_template&amp;utm_medium=referral-link&amp;utm_campaign=sg_resources&amp;utm_content=freepik" TargetMode="External"/><Relationship Id="rId7" Type="http://schemas.openxmlformats.org/officeDocument/2006/relationships/hyperlink" Target="https://www.freepik.com/free-photo/medium-shot-smiley-man-with-green-background_23676651.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hyperlink" Target="https://www.freepik.com/free-photo/happy-man-party-wearing-sunglasses_13347047.htm/?utm_source=slidesgo_template&amp;utm_medium=referral-link&amp;utm_campaign=sg_resources&amp;utm_content=freepik" TargetMode="External"/><Relationship Id="rId5" Type="http://schemas.openxmlformats.org/officeDocument/2006/relationships/hyperlink" Target="https://www.freepik.com/free-photo/metaverse-avatar-collage-concept_38266664.htm/?utm_source=slidesgo_template&amp;utm_medium=referral-link&amp;utm_campaign=sg_resources&amp;utm_content=freepik" TargetMode="External"/><Relationship Id="rId4" Type="http://schemas.openxmlformats.org/officeDocument/2006/relationships/hyperlink" Target="https://www.freepik.com/free-photo/person-with-futuristic-metaverse-avatar-mask_38655037.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Poppins" TargetMode="External"/><Relationship Id="rId2" Type="http://schemas.openxmlformats.org/officeDocument/2006/relationships/notesSlide" Target="../notesSlides/notesSlide41.xml"/><Relationship Id="rId1" Type="http://schemas.openxmlformats.org/officeDocument/2006/relationships/slideLayout" Target="../slideLayouts/slideLayout33.xml"/><Relationship Id="rId4" Type="http://schemas.openxmlformats.org/officeDocument/2006/relationships/hyperlink" Target="https://fonts.google.com/specimen/Archivo"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2.png"/><Relationship Id="rId2" Type="http://schemas.openxmlformats.org/officeDocument/2006/relationships/notesSlide" Target="../notesSlides/notesSlide42.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0.png"/><Relationship Id="rId4" Type="http://schemas.openxmlformats.org/officeDocument/2006/relationships/image" Target="../media/image18.png"/><Relationship Id="rId9" Type="http://schemas.openxmlformats.org/officeDocument/2006/relationships/image" Target="../media/image19.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3.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34.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9"/>
          <p:cNvSpPr txBox="1">
            <a:spLocks noGrp="1"/>
          </p:cNvSpPr>
          <p:nvPr>
            <p:ph type="ctrTitle"/>
          </p:nvPr>
        </p:nvSpPr>
        <p:spPr>
          <a:xfrm>
            <a:off x="317090" y="1424638"/>
            <a:ext cx="6231360" cy="17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0" i="0" dirty="0">
                <a:solidFill>
                  <a:schemeClr val="tx2">
                    <a:lumMod val="50000"/>
                  </a:schemeClr>
                </a:solidFill>
                <a:effectLst/>
                <a:latin typeface="Söhne"/>
              </a:rPr>
              <a:t>Information Security Analysis at TLC</a:t>
            </a:r>
            <a:endParaRPr dirty="0">
              <a:solidFill>
                <a:schemeClr val="tx2">
                  <a:lumMod val="50000"/>
                </a:schemeClr>
              </a:solidFill>
            </a:endParaRPr>
          </a:p>
        </p:txBody>
      </p:sp>
      <p:sp>
        <p:nvSpPr>
          <p:cNvPr id="206" name="Google Shape;206;p39"/>
          <p:cNvSpPr txBox="1">
            <a:spLocks noGrp="1"/>
          </p:cNvSpPr>
          <p:nvPr>
            <p:ph type="subTitle" idx="1"/>
          </p:nvPr>
        </p:nvSpPr>
        <p:spPr>
          <a:xfrm>
            <a:off x="911150" y="3243063"/>
            <a:ext cx="45288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Matanat,Indira,Emil,Murat,Heydar</a:t>
            </a:r>
            <a:endParaRPr dirty="0"/>
          </a:p>
        </p:txBody>
      </p:sp>
      <p:pic>
        <p:nvPicPr>
          <p:cNvPr id="207" name="Google Shape;207;p39"/>
          <p:cNvPicPr preferRelativeResize="0"/>
          <p:nvPr/>
        </p:nvPicPr>
        <p:blipFill rotWithShape="1">
          <a:blip r:embed="rId3">
            <a:alphaModFix/>
          </a:blip>
          <a:srcRect l="39171" r="5368"/>
          <a:stretch/>
        </p:blipFill>
        <p:spPr>
          <a:xfrm>
            <a:off x="6153199" y="0"/>
            <a:ext cx="3005225" cy="5143499"/>
          </a:xfrm>
          <a:prstGeom prst="rect">
            <a:avLst/>
          </a:prstGeom>
          <a:noFill/>
          <a:ln>
            <a:noFill/>
          </a:ln>
        </p:spPr>
      </p:pic>
      <p:sp>
        <p:nvSpPr>
          <p:cNvPr id="208" name="Google Shape;208;p39"/>
          <p:cNvSpPr/>
          <p:nvPr/>
        </p:nvSpPr>
        <p:spPr>
          <a:xfrm rot="10800000">
            <a:off x="6153199" y="-1394796"/>
            <a:ext cx="5215451" cy="51136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42" name="TextBox 41">
            <a:extLst>
              <a:ext uri="{FF2B5EF4-FFF2-40B4-BE49-F238E27FC236}">
                <a16:creationId xmlns:a16="http://schemas.microsoft.com/office/drawing/2014/main" id="{44955F26-17A7-4927-BE4A-3C115E597C3C}"/>
              </a:ext>
            </a:extLst>
          </p:cNvPr>
          <p:cNvSpPr txBox="1"/>
          <p:nvPr/>
        </p:nvSpPr>
        <p:spPr>
          <a:xfrm>
            <a:off x="0" y="0"/>
            <a:ext cx="9144000" cy="3970318"/>
          </a:xfrm>
          <a:prstGeom prst="rect">
            <a:avLst/>
          </a:prstGeom>
          <a:noFill/>
        </p:spPr>
        <p:txBody>
          <a:bodyPr wrap="square">
            <a:spAutoFit/>
          </a:bodyPr>
          <a:lstStyle/>
          <a:p>
            <a:pPr algn="l">
              <a:buFont typeface="+mj-lt"/>
              <a:buAutoNum type="arabicPeriod"/>
            </a:pPr>
            <a:r>
              <a:rPr lang="en-US" b="1" i="0" dirty="0">
                <a:solidFill>
                  <a:srgbClr val="0D0D0D"/>
                </a:solidFill>
                <a:effectLst/>
                <a:latin typeface="Söhne"/>
              </a:rPr>
              <a:t>Exploitation of Unpatched Servers:</a:t>
            </a:r>
            <a:endParaRPr lang="en-US" b="0" i="0" dirty="0">
              <a:solidFill>
                <a:srgbClr val="0D0D0D"/>
              </a:solidFill>
              <a:effectLst/>
              <a:latin typeface="Söhne"/>
            </a:endParaRPr>
          </a:p>
          <a:p>
            <a:pPr marL="742950" lvl="1" indent="-285750" algn="l">
              <a:buFont typeface="+mj-lt"/>
              <a:buAutoNum type="arabicPeriod"/>
            </a:pPr>
            <a:r>
              <a:rPr lang="en-US" b="0" i="0" dirty="0">
                <a:solidFill>
                  <a:srgbClr val="0D0D0D"/>
                </a:solidFill>
                <a:effectLst/>
                <a:latin typeface="Söhne"/>
              </a:rPr>
              <a:t>Threat: Cyber attackers may exploit vulnerabilities in TLC's unpatched servers to gain unauthorized access, launch malware attacks, or conduct data breaches.</a:t>
            </a:r>
          </a:p>
          <a:p>
            <a:pPr marL="742950" lvl="1" indent="-285750" algn="l">
              <a:buFont typeface="+mj-lt"/>
              <a:buAutoNum type="arabicPeriod"/>
            </a:pPr>
            <a:r>
              <a:rPr lang="en-US" b="0" i="0" dirty="0">
                <a:solidFill>
                  <a:srgbClr val="0D0D0D"/>
                </a:solidFill>
                <a:effectLst/>
                <a:latin typeface="Söhne"/>
              </a:rPr>
              <a:t>Risk Analysis:</a:t>
            </a:r>
          </a:p>
          <a:p>
            <a:pPr marL="1143000" lvl="2" indent="-228600" algn="l">
              <a:buFont typeface="+mj-lt"/>
              <a:buAutoNum type="arabicPeriod"/>
            </a:pPr>
            <a:r>
              <a:rPr lang="en-US" b="0" i="0" dirty="0">
                <a:solidFill>
                  <a:srgbClr val="0D0D0D"/>
                </a:solidFill>
                <a:effectLst/>
                <a:latin typeface="Söhne"/>
              </a:rPr>
              <a:t>Likelihood: High, as unpatched vulnerabilities are often targeted by cybercriminals.</a:t>
            </a:r>
          </a:p>
          <a:p>
            <a:pPr marL="1143000" lvl="2" indent="-228600" algn="l">
              <a:buFont typeface="+mj-lt"/>
              <a:buAutoNum type="arabicPeriod"/>
            </a:pPr>
            <a:r>
              <a:rPr lang="en-US" b="0" i="0" dirty="0">
                <a:solidFill>
                  <a:srgbClr val="0D0D0D"/>
                </a:solidFill>
                <a:effectLst/>
                <a:latin typeface="Söhne"/>
              </a:rPr>
              <a:t>Potential Impact: Severe, including data breaches, financial losses, regulatory fines, and reputational damage.</a:t>
            </a:r>
          </a:p>
          <a:p>
            <a:pPr marL="742950" lvl="1" indent="-285750" algn="l">
              <a:buFont typeface="+mj-lt"/>
              <a:buAutoNum type="arabicPeriod"/>
            </a:pPr>
            <a:r>
              <a:rPr lang="en-US" b="0" i="0" dirty="0">
                <a:solidFill>
                  <a:srgbClr val="0D0D0D"/>
                </a:solidFill>
                <a:effectLst/>
                <a:latin typeface="Söhne"/>
              </a:rPr>
              <a:t>Likelihood and Impact: The high likelihood and severe impact pose significant risks to TLC's data security, compliance, and operational continuity.</a:t>
            </a:r>
          </a:p>
          <a:p>
            <a:pPr algn="l">
              <a:buFont typeface="+mj-lt"/>
              <a:buAutoNum type="arabicPeriod"/>
            </a:pPr>
            <a:r>
              <a:rPr lang="en-US" b="1" i="0" dirty="0">
                <a:solidFill>
                  <a:srgbClr val="0D0D0D"/>
                </a:solidFill>
                <a:effectLst/>
                <a:latin typeface="Söhne"/>
              </a:rPr>
              <a:t>Breach of Outdated Service Agreements:</a:t>
            </a:r>
            <a:endParaRPr lang="en-US" b="0" i="0" dirty="0">
              <a:solidFill>
                <a:srgbClr val="0D0D0D"/>
              </a:solidFill>
              <a:effectLst/>
              <a:latin typeface="Söhne"/>
            </a:endParaRPr>
          </a:p>
          <a:p>
            <a:pPr marL="742950" lvl="1" indent="-285750" algn="l">
              <a:buFont typeface="+mj-lt"/>
              <a:buAutoNum type="arabicPeriod"/>
            </a:pPr>
            <a:r>
              <a:rPr lang="en-US" b="0" i="0" dirty="0">
                <a:solidFill>
                  <a:srgbClr val="0D0D0D"/>
                </a:solidFill>
                <a:effectLst/>
                <a:latin typeface="Söhne"/>
              </a:rPr>
              <a:t>Threat: Third-party vendors may breach outdated service agreements, leading to unauthorized access to sensitive client information or failure to meet contractual obligations.</a:t>
            </a:r>
          </a:p>
          <a:p>
            <a:pPr marL="742950" lvl="1" indent="-285750" algn="l">
              <a:buFont typeface="+mj-lt"/>
              <a:buAutoNum type="arabicPeriod"/>
            </a:pPr>
            <a:r>
              <a:rPr lang="en-US" b="0" i="0" dirty="0">
                <a:solidFill>
                  <a:srgbClr val="0D0D0D"/>
                </a:solidFill>
                <a:effectLst/>
                <a:latin typeface="Söhne"/>
              </a:rPr>
              <a:t>Risk Analysis:</a:t>
            </a:r>
          </a:p>
          <a:p>
            <a:pPr marL="1143000" lvl="2" indent="-228600" algn="l">
              <a:buFont typeface="+mj-lt"/>
              <a:buAutoNum type="arabicPeriod"/>
            </a:pPr>
            <a:r>
              <a:rPr lang="en-US" b="0" i="0" dirty="0">
                <a:solidFill>
                  <a:srgbClr val="0D0D0D"/>
                </a:solidFill>
                <a:effectLst/>
                <a:latin typeface="Söhne"/>
              </a:rPr>
              <a:t>Likelihood: Moderate, depending on the level of diligence and compliance of third-party vendors.</a:t>
            </a:r>
          </a:p>
          <a:p>
            <a:pPr marL="1143000" lvl="2" indent="-228600" algn="l">
              <a:buFont typeface="+mj-lt"/>
              <a:buAutoNum type="arabicPeriod"/>
            </a:pPr>
            <a:r>
              <a:rPr lang="en-US" b="0" i="0" dirty="0">
                <a:solidFill>
                  <a:srgbClr val="0D0D0D"/>
                </a:solidFill>
                <a:effectLst/>
                <a:latin typeface="Söhne"/>
              </a:rPr>
              <a:t>Potential Impact: Moderate to severe, including data exposure, contractual disputes, regulatory penalties, and reputational harm.</a:t>
            </a:r>
          </a:p>
          <a:p>
            <a:pPr marL="742950" lvl="1" indent="-285750" algn="l">
              <a:buFont typeface="+mj-lt"/>
              <a:buAutoNum type="arabicPeriod"/>
            </a:pPr>
            <a:r>
              <a:rPr lang="en-US" b="0" i="0" dirty="0">
                <a:solidFill>
                  <a:srgbClr val="0D0D0D"/>
                </a:solidFill>
                <a:effectLst/>
                <a:latin typeface="Söhne"/>
              </a:rPr>
              <a:t>Likelihood and Impact: While the likelihood may vary, the potential impact of breaches in service agreements poses considerable risks to TLC's data security, compliance, and reputation.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3" name="TextBox 2">
            <a:extLst>
              <a:ext uri="{FF2B5EF4-FFF2-40B4-BE49-F238E27FC236}">
                <a16:creationId xmlns:a16="http://schemas.microsoft.com/office/drawing/2014/main" id="{43B9D6D0-3F1B-4C41-8649-F5C00DE483B1}"/>
              </a:ext>
            </a:extLst>
          </p:cNvPr>
          <p:cNvSpPr txBox="1"/>
          <p:nvPr/>
        </p:nvSpPr>
        <p:spPr>
          <a:xfrm>
            <a:off x="-57149" y="0"/>
            <a:ext cx="9279730" cy="4401205"/>
          </a:xfrm>
          <a:prstGeom prst="rect">
            <a:avLst/>
          </a:prstGeom>
          <a:noFill/>
        </p:spPr>
        <p:txBody>
          <a:bodyPr wrap="square">
            <a:spAutoFit/>
          </a:bodyPr>
          <a:lstStyle/>
          <a:p>
            <a:pPr algn="l">
              <a:buFont typeface="+mj-lt"/>
              <a:buAutoNum type="arabicPeriod"/>
            </a:pPr>
            <a:r>
              <a:rPr lang="en-US" b="1" i="0" dirty="0">
                <a:solidFill>
                  <a:srgbClr val="0D0D0D"/>
                </a:solidFill>
                <a:effectLst/>
                <a:latin typeface="Söhne"/>
              </a:rPr>
              <a:t>Compromise Due to Incomplete Asset Inventory:</a:t>
            </a:r>
            <a:endParaRPr lang="en-US" b="0" i="0" dirty="0">
              <a:solidFill>
                <a:srgbClr val="0D0D0D"/>
              </a:solidFill>
              <a:effectLst/>
              <a:latin typeface="Söhne"/>
            </a:endParaRPr>
          </a:p>
          <a:p>
            <a:pPr marL="742950" lvl="1" indent="-285750" algn="l">
              <a:buFont typeface="+mj-lt"/>
              <a:buAutoNum type="arabicPeriod"/>
            </a:pPr>
            <a:r>
              <a:rPr lang="en-US" b="0" i="0" dirty="0">
                <a:solidFill>
                  <a:srgbClr val="0D0D0D"/>
                </a:solidFill>
                <a:effectLst/>
                <a:latin typeface="Söhne"/>
              </a:rPr>
              <a:t>Threat: Incomplete asset inventory may lead to inadequate visibility and control over critical data and resources, increasing the risk of unauthorized access or data leakage.</a:t>
            </a:r>
          </a:p>
          <a:p>
            <a:pPr marL="742950" lvl="1" indent="-285750" algn="l">
              <a:buFont typeface="+mj-lt"/>
              <a:buAutoNum type="arabicPeriod"/>
            </a:pPr>
            <a:r>
              <a:rPr lang="en-US" b="0" i="0" dirty="0">
                <a:solidFill>
                  <a:srgbClr val="0D0D0D"/>
                </a:solidFill>
                <a:effectLst/>
                <a:latin typeface="Söhne"/>
              </a:rPr>
              <a:t>Risk Analysis:</a:t>
            </a:r>
          </a:p>
          <a:p>
            <a:pPr marL="1143000" lvl="2" indent="-228600" algn="l">
              <a:buFont typeface="+mj-lt"/>
              <a:buAutoNum type="arabicPeriod"/>
            </a:pPr>
            <a:r>
              <a:rPr lang="en-US" b="0" i="0" dirty="0">
                <a:solidFill>
                  <a:srgbClr val="0D0D0D"/>
                </a:solidFill>
                <a:effectLst/>
                <a:latin typeface="Söhne"/>
              </a:rPr>
              <a:t>Likelihood: Moderate, as incomplete asset inventory creates blind spots that can be exploited by internal or external actors.</a:t>
            </a:r>
          </a:p>
          <a:p>
            <a:pPr marL="1143000" lvl="2" indent="-228600" algn="l">
              <a:buFont typeface="+mj-lt"/>
              <a:buAutoNum type="arabicPeriod"/>
            </a:pPr>
            <a:r>
              <a:rPr lang="en-US" b="0" i="0" dirty="0">
                <a:solidFill>
                  <a:srgbClr val="0D0D0D"/>
                </a:solidFill>
                <a:effectLst/>
                <a:latin typeface="Söhne"/>
              </a:rPr>
              <a:t>Potential Impact: Moderate to severe, including data exposure, compliance gaps, operational disruptions, and financial losses.</a:t>
            </a:r>
          </a:p>
          <a:p>
            <a:pPr marL="742950" lvl="1" indent="-285750" algn="l">
              <a:buFont typeface="+mj-lt"/>
              <a:buAutoNum type="arabicPeriod"/>
            </a:pPr>
            <a:r>
              <a:rPr lang="en-US" b="0" i="0" dirty="0">
                <a:solidFill>
                  <a:srgbClr val="0D0D0D"/>
                </a:solidFill>
                <a:effectLst/>
                <a:latin typeface="Söhne"/>
              </a:rPr>
              <a:t>Likelihood and Impact: While the likelihood may not be as high as other threats, the potential impact of compromised asset inventory poses significant risks to TLC's data security, compliance, and operational continuity.</a:t>
            </a:r>
          </a:p>
          <a:p>
            <a:pPr algn="l">
              <a:buFont typeface="+mj-lt"/>
              <a:buAutoNum type="arabicPeriod"/>
            </a:pPr>
            <a:r>
              <a:rPr lang="en-US" b="1" i="0" dirty="0">
                <a:solidFill>
                  <a:srgbClr val="0D0D0D"/>
                </a:solidFill>
                <a:effectLst/>
                <a:latin typeface="Söhne"/>
              </a:rPr>
              <a:t>Social Engineering Exploitation Due to Lack of Security Awareness:</a:t>
            </a:r>
            <a:endParaRPr lang="en-US" b="0" i="0" dirty="0">
              <a:solidFill>
                <a:srgbClr val="0D0D0D"/>
              </a:solidFill>
              <a:effectLst/>
              <a:latin typeface="Söhne"/>
            </a:endParaRPr>
          </a:p>
          <a:p>
            <a:pPr marL="742950" lvl="1" indent="-285750" algn="l">
              <a:buFont typeface="+mj-lt"/>
              <a:buAutoNum type="arabicPeriod"/>
            </a:pPr>
            <a:r>
              <a:rPr lang="en-US" b="0" i="0" dirty="0">
                <a:solidFill>
                  <a:srgbClr val="0D0D0D"/>
                </a:solidFill>
                <a:effectLst/>
                <a:latin typeface="Söhne"/>
              </a:rPr>
              <a:t>Threat: Lack of security awareness training leaves employees vulnerable to social engineering attacks, such as phishing or pretexting, leading to data breaches or unauthorized access.</a:t>
            </a:r>
          </a:p>
          <a:p>
            <a:pPr marL="742950" lvl="1" indent="-285750" algn="l">
              <a:buFont typeface="+mj-lt"/>
              <a:buAutoNum type="arabicPeriod"/>
            </a:pPr>
            <a:r>
              <a:rPr lang="en-US" b="0" i="0" dirty="0">
                <a:solidFill>
                  <a:srgbClr val="0D0D0D"/>
                </a:solidFill>
                <a:effectLst/>
                <a:latin typeface="Söhne"/>
              </a:rPr>
              <a:t>Risk Analysis:</a:t>
            </a:r>
          </a:p>
          <a:p>
            <a:pPr marL="1143000" lvl="2" indent="-228600" algn="l">
              <a:buFont typeface="+mj-lt"/>
              <a:buAutoNum type="arabicPeriod"/>
            </a:pPr>
            <a:r>
              <a:rPr lang="en-US" b="0" i="0" dirty="0">
                <a:solidFill>
                  <a:srgbClr val="0D0D0D"/>
                </a:solidFill>
                <a:effectLst/>
                <a:latin typeface="Söhne"/>
              </a:rPr>
              <a:t>Likelihood: Moderate to high, as social engineering attacks exploit human vulnerabilities and require minimal technical sophistication.</a:t>
            </a:r>
          </a:p>
          <a:p>
            <a:pPr marL="1143000" lvl="2" indent="-228600" algn="l">
              <a:buFont typeface="+mj-lt"/>
              <a:buAutoNum type="arabicPeriod"/>
            </a:pPr>
            <a:r>
              <a:rPr lang="en-US" b="0" i="0" dirty="0">
                <a:solidFill>
                  <a:srgbClr val="0D0D0D"/>
                </a:solidFill>
                <a:effectLst/>
                <a:latin typeface="Söhne"/>
              </a:rPr>
              <a:t>Potential Impact: Moderate to severe, including data breaches, financial fraud, regulatory penalties, and reputational damage.</a:t>
            </a:r>
          </a:p>
          <a:p>
            <a:pPr marL="742950" lvl="1" indent="-285750" algn="l">
              <a:buFont typeface="+mj-lt"/>
              <a:buAutoNum type="arabicPeriod"/>
            </a:pPr>
            <a:r>
              <a:rPr lang="en-US" b="0" i="0" dirty="0">
                <a:solidFill>
                  <a:srgbClr val="0D0D0D"/>
                </a:solidFill>
                <a:effectLst/>
                <a:latin typeface="Söhne"/>
              </a:rPr>
              <a:t>Likelihood and Impact: The combination of moderate to high likelihood and moderate to severe impact highlights the significant risks posed by social engineering exploitation due to the lack of security awareness training at TLC.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2" name="Google Shape;552;p54"/>
          <p:cNvSpPr txBox="1">
            <a:spLocks noGrp="1"/>
          </p:cNvSpPr>
          <p:nvPr>
            <p:ph type="title"/>
          </p:nvPr>
        </p:nvSpPr>
        <p:spPr>
          <a:xfrm>
            <a:off x="138061" y="0"/>
            <a:ext cx="4974300" cy="661800"/>
          </a:xfrm>
          <a:prstGeom prst="rect">
            <a:avLst/>
          </a:prstGeom>
        </p:spPr>
        <p:txBody>
          <a:bodyPr spcFirstLastPara="1" wrap="square" lIns="91425" tIns="91425" rIns="91425" bIns="91425" anchor="t" anchorCtr="0">
            <a:noAutofit/>
          </a:bodyPr>
          <a:lstStyle/>
          <a:p>
            <a:pPr algn="l"/>
            <a:r>
              <a:rPr lang="en-US" b="1" i="0" dirty="0">
                <a:solidFill>
                  <a:schemeClr val="tx2">
                    <a:lumMod val="50000"/>
                  </a:schemeClr>
                </a:solidFill>
                <a:effectLst/>
                <a:latin typeface="Söhne"/>
              </a:rPr>
              <a:t>Risk Assessment</a:t>
            </a:r>
            <a:endParaRPr lang="en-US" b="0" i="0" dirty="0">
              <a:solidFill>
                <a:schemeClr val="tx2">
                  <a:lumMod val="50000"/>
                </a:schemeClr>
              </a:solidFill>
              <a:effectLst/>
              <a:latin typeface="Söhne"/>
            </a:endParaRPr>
          </a:p>
        </p:txBody>
      </p:sp>
      <p:pic>
        <p:nvPicPr>
          <p:cNvPr id="553" name="Google Shape;553;p54"/>
          <p:cNvPicPr preferRelativeResize="0"/>
          <p:nvPr/>
        </p:nvPicPr>
        <p:blipFill rotWithShape="1">
          <a:blip r:embed="rId3">
            <a:alphaModFix/>
          </a:blip>
          <a:srcRect t="29829"/>
          <a:stretch/>
        </p:blipFill>
        <p:spPr>
          <a:xfrm rot="-5400000">
            <a:off x="4788813" y="767087"/>
            <a:ext cx="5224699" cy="3609325"/>
          </a:xfrm>
          <a:prstGeom prst="rect">
            <a:avLst/>
          </a:prstGeom>
          <a:noFill/>
          <a:ln>
            <a:noFill/>
          </a:ln>
        </p:spPr>
      </p:pic>
      <p:sp>
        <p:nvSpPr>
          <p:cNvPr id="554" name="Google Shape;554;p54"/>
          <p:cNvSpPr/>
          <p:nvPr/>
        </p:nvSpPr>
        <p:spPr>
          <a:xfrm rot="-5400000">
            <a:off x="6719700" y="-389604"/>
            <a:ext cx="5862987" cy="57485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DD856BEC-3400-4099-B01A-FB3B377D0425}"/>
              </a:ext>
            </a:extLst>
          </p:cNvPr>
          <p:cNvSpPr txBox="1"/>
          <p:nvPr/>
        </p:nvSpPr>
        <p:spPr>
          <a:xfrm>
            <a:off x="138061" y="1670018"/>
            <a:ext cx="5296514" cy="1815882"/>
          </a:xfrm>
          <a:prstGeom prst="rect">
            <a:avLst/>
          </a:prstGeom>
          <a:noFill/>
        </p:spPr>
        <p:txBody>
          <a:bodyPr wrap="square">
            <a:spAutoFit/>
          </a:bodyPr>
          <a:lstStyle/>
          <a:p>
            <a:pPr algn="l">
              <a:buFont typeface="Arial" panose="020B0604020202020204" pitchFamily="34" charset="0"/>
              <a:buChar char="•"/>
            </a:pPr>
            <a:r>
              <a:rPr lang="en-US" b="0" i="0" dirty="0">
                <a:solidFill>
                  <a:srgbClr val="0D0D0D"/>
                </a:solidFill>
                <a:effectLst/>
                <a:highlight>
                  <a:srgbClr val="C0C0C0"/>
                </a:highlight>
                <a:latin typeface="Söhne"/>
              </a:rPr>
              <a:t>Develop a risk register categorizing identified risks based on severity, likelihood, and potential impact.</a:t>
            </a:r>
            <a:endParaRPr lang="az-Latn-AZ" b="0" i="0" dirty="0">
              <a:solidFill>
                <a:srgbClr val="0D0D0D"/>
              </a:solidFill>
              <a:effectLst/>
              <a:highlight>
                <a:srgbClr val="C0C0C0"/>
              </a:highlight>
              <a:latin typeface="Söhne"/>
            </a:endParaRPr>
          </a:p>
          <a:p>
            <a:pPr algn="l">
              <a:buFont typeface="Arial" panose="020B0604020202020204" pitchFamily="34" charset="0"/>
              <a:buChar char="•"/>
            </a:pPr>
            <a:endParaRPr lang="en-US" b="0" i="0" dirty="0">
              <a:solidFill>
                <a:srgbClr val="0D0D0D"/>
              </a:solidFill>
              <a:effectLst/>
              <a:highlight>
                <a:srgbClr val="C0C0C0"/>
              </a:highlight>
              <a:latin typeface="Söhne"/>
            </a:endParaRPr>
          </a:p>
          <a:p>
            <a:pPr algn="l">
              <a:buFont typeface="Arial" panose="020B0604020202020204" pitchFamily="34" charset="0"/>
              <a:buChar char="•"/>
            </a:pPr>
            <a:r>
              <a:rPr lang="en-US" b="0" i="0" dirty="0">
                <a:solidFill>
                  <a:srgbClr val="0D0D0D"/>
                </a:solidFill>
                <a:effectLst/>
                <a:highlight>
                  <a:srgbClr val="C0C0C0"/>
                </a:highlight>
                <a:latin typeface="Söhne"/>
              </a:rPr>
              <a:t>Utilize risk assessment methodologies, such as qualitative or quantitative analysis, to prioritize risks.</a:t>
            </a:r>
            <a:endParaRPr lang="az-Latn-AZ" b="0" i="0" dirty="0">
              <a:solidFill>
                <a:srgbClr val="0D0D0D"/>
              </a:solidFill>
              <a:effectLst/>
              <a:highlight>
                <a:srgbClr val="C0C0C0"/>
              </a:highlight>
              <a:latin typeface="Söhne"/>
            </a:endParaRPr>
          </a:p>
          <a:p>
            <a:pPr algn="l">
              <a:buFont typeface="Arial" panose="020B0604020202020204" pitchFamily="34" charset="0"/>
              <a:buChar char="•"/>
            </a:pPr>
            <a:endParaRPr lang="en-US" b="0" i="0" dirty="0">
              <a:solidFill>
                <a:srgbClr val="0D0D0D"/>
              </a:solidFill>
              <a:effectLst/>
              <a:highlight>
                <a:srgbClr val="C0C0C0"/>
              </a:highlight>
              <a:latin typeface="Söhne"/>
            </a:endParaRPr>
          </a:p>
          <a:p>
            <a:pPr algn="l">
              <a:buFont typeface="Arial" panose="020B0604020202020204" pitchFamily="34" charset="0"/>
              <a:buChar char="•"/>
            </a:pPr>
            <a:r>
              <a:rPr lang="en-US" b="0" i="0" dirty="0">
                <a:solidFill>
                  <a:srgbClr val="0D0D0D"/>
                </a:solidFill>
                <a:effectLst/>
                <a:highlight>
                  <a:srgbClr val="C0C0C0"/>
                </a:highlight>
                <a:latin typeface="Söhne"/>
              </a:rPr>
              <a:t>Discuss the rationale behind risk prioritization and its implications for risk mitigation strategies.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52" name="TextBox 51">
            <a:extLst>
              <a:ext uri="{FF2B5EF4-FFF2-40B4-BE49-F238E27FC236}">
                <a16:creationId xmlns:a16="http://schemas.microsoft.com/office/drawing/2014/main" id="{DBEF1731-5294-4B9E-B0E2-08D9269897FB}"/>
              </a:ext>
            </a:extLst>
          </p:cNvPr>
          <p:cNvSpPr txBox="1"/>
          <p:nvPr/>
        </p:nvSpPr>
        <p:spPr>
          <a:xfrm>
            <a:off x="0" y="-1"/>
            <a:ext cx="9324667" cy="4401205"/>
          </a:xfrm>
          <a:prstGeom prst="rect">
            <a:avLst/>
          </a:prstGeom>
          <a:noFill/>
        </p:spPr>
        <p:txBody>
          <a:bodyPr wrap="square">
            <a:spAutoFit/>
          </a:bodyPr>
          <a:lstStyle/>
          <a:p>
            <a:pPr algn="l">
              <a:buFont typeface="+mj-lt"/>
              <a:buAutoNum type="arabicPeriod"/>
            </a:pPr>
            <a:r>
              <a:rPr lang="en-US" b="1" i="0" dirty="0">
                <a:solidFill>
                  <a:srgbClr val="0D0D0D"/>
                </a:solidFill>
                <a:effectLst/>
                <a:latin typeface="Söhne"/>
              </a:rPr>
              <a:t>Exploitation of Unpatched Servers:</a:t>
            </a:r>
            <a:endParaRPr lang="en-US" b="0" i="0" dirty="0">
              <a:solidFill>
                <a:srgbClr val="0D0D0D"/>
              </a:solidFill>
              <a:effectLst/>
              <a:latin typeface="Söhne"/>
            </a:endParaRPr>
          </a:p>
          <a:p>
            <a:pPr marL="742950" lvl="1" indent="-285750" algn="l">
              <a:buFont typeface="+mj-lt"/>
              <a:buAutoNum type="arabicPeriod"/>
            </a:pPr>
            <a:r>
              <a:rPr lang="en-US" b="1" i="0" dirty="0">
                <a:solidFill>
                  <a:srgbClr val="0D0D0D"/>
                </a:solidFill>
                <a:effectLst/>
                <a:latin typeface="Söhne"/>
              </a:rPr>
              <a:t>Likelihood:</a:t>
            </a:r>
            <a:r>
              <a:rPr lang="en-US" b="0" i="0" dirty="0">
                <a:solidFill>
                  <a:srgbClr val="0D0D0D"/>
                </a:solidFill>
                <a:effectLst/>
                <a:latin typeface="Söhne"/>
              </a:rPr>
              <a:t> High</a:t>
            </a:r>
          </a:p>
          <a:p>
            <a:pPr marL="1143000" lvl="2" indent="-228600" algn="l">
              <a:buFont typeface="+mj-lt"/>
              <a:buAutoNum type="arabicPeriod"/>
            </a:pPr>
            <a:r>
              <a:rPr lang="en-US" b="0" i="0" dirty="0">
                <a:solidFill>
                  <a:srgbClr val="0D0D0D"/>
                </a:solidFill>
                <a:effectLst/>
                <a:latin typeface="Söhne"/>
              </a:rPr>
              <a:t>Unpatched vulnerabilities are frequently targeted by cyber attackers.</a:t>
            </a:r>
          </a:p>
          <a:p>
            <a:pPr marL="742950" lvl="1" indent="-285750" algn="l">
              <a:buFont typeface="+mj-lt"/>
              <a:buAutoNum type="arabicPeriod"/>
            </a:pPr>
            <a:r>
              <a:rPr lang="en-US" b="1" i="0" dirty="0">
                <a:solidFill>
                  <a:srgbClr val="0D0D0D"/>
                </a:solidFill>
                <a:effectLst/>
                <a:latin typeface="Söhne"/>
              </a:rPr>
              <a:t>Impact:</a:t>
            </a:r>
            <a:r>
              <a:rPr lang="en-US" b="0" i="0" dirty="0">
                <a:solidFill>
                  <a:srgbClr val="0D0D0D"/>
                </a:solidFill>
                <a:effectLst/>
                <a:latin typeface="Söhne"/>
              </a:rPr>
              <a:t> Severe</a:t>
            </a:r>
          </a:p>
          <a:p>
            <a:pPr marL="1143000" lvl="2" indent="-228600" algn="l">
              <a:buFont typeface="+mj-lt"/>
              <a:buAutoNum type="arabicPeriod"/>
            </a:pPr>
            <a:r>
              <a:rPr lang="en-US" b="0" i="0" dirty="0">
                <a:solidFill>
                  <a:srgbClr val="0D0D0D"/>
                </a:solidFill>
                <a:effectLst/>
                <a:latin typeface="Söhne"/>
              </a:rPr>
              <a:t>Potential consequences include data breaches, financial losses, regulatory fines, and reputational damage.</a:t>
            </a:r>
          </a:p>
          <a:p>
            <a:pPr algn="l">
              <a:buFont typeface="+mj-lt"/>
              <a:buAutoNum type="arabicPeriod"/>
            </a:pPr>
            <a:r>
              <a:rPr lang="en-US" b="1" i="0" dirty="0">
                <a:solidFill>
                  <a:srgbClr val="0D0D0D"/>
                </a:solidFill>
                <a:effectLst/>
                <a:latin typeface="Söhne"/>
              </a:rPr>
              <a:t>Breach of Outdated Service Agreements:</a:t>
            </a:r>
            <a:endParaRPr lang="en-US" b="0" i="0" dirty="0">
              <a:solidFill>
                <a:srgbClr val="0D0D0D"/>
              </a:solidFill>
              <a:effectLst/>
              <a:latin typeface="Söhne"/>
            </a:endParaRPr>
          </a:p>
          <a:p>
            <a:pPr marL="742950" lvl="1" indent="-285750" algn="l">
              <a:buFont typeface="+mj-lt"/>
              <a:buAutoNum type="arabicPeriod"/>
            </a:pPr>
            <a:r>
              <a:rPr lang="en-US" b="1" i="0" dirty="0">
                <a:solidFill>
                  <a:srgbClr val="0D0D0D"/>
                </a:solidFill>
                <a:effectLst/>
                <a:latin typeface="Söhne"/>
              </a:rPr>
              <a:t>Likelihood:</a:t>
            </a:r>
            <a:r>
              <a:rPr lang="en-US" b="0" i="0" dirty="0">
                <a:solidFill>
                  <a:srgbClr val="0D0D0D"/>
                </a:solidFill>
                <a:effectLst/>
                <a:latin typeface="Söhne"/>
              </a:rPr>
              <a:t> Moderate</a:t>
            </a:r>
          </a:p>
          <a:p>
            <a:pPr marL="1143000" lvl="2" indent="-228600" algn="l">
              <a:buFont typeface="+mj-lt"/>
              <a:buAutoNum type="arabicPeriod"/>
            </a:pPr>
            <a:r>
              <a:rPr lang="en-US" b="0" i="0" dirty="0">
                <a:solidFill>
                  <a:srgbClr val="0D0D0D"/>
                </a:solidFill>
                <a:effectLst/>
                <a:latin typeface="Söhne"/>
              </a:rPr>
              <a:t>Depends on the diligence and compliance of third-party vendors.</a:t>
            </a:r>
          </a:p>
          <a:p>
            <a:pPr marL="742950" lvl="1" indent="-285750" algn="l">
              <a:buFont typeface="+mj-lt"/>
              <a:buAutoNum type="arabicPeriod"/>
            </a:pPr>
            <a:r>
              <a:rPr lang="en-US" b="1" i="0" dirty="0">
                <a:solidFill>
                  <a:srgbClr val="0D0D0D"/>
                </a:solidFill>
                <a:effectLst/>
                <a:latin typeface="Söhne"/>
              </a:rPr>
              <a:t>Impact:</a:t>
            </a:r>
            <a:r>
              <a:rPr lang="en-US" b="0" i="0" dirty="0">
                <a:solidFill>
                  <a:srgbClr val="0D0D0D"/>
                </a:solidFill>
                <a:effectLst/>
                <a:latin typeface="Söhne"/>
              </a:rPr>
              <a:t> Moderate to Severe</a:t>
            </a:r>
          </a:p>
          <a:p>
            <a:pPr marL="1143000" lvl="2" indent="-228600" algn="l">
              <a:buFont typeface="+mj-lt"/>
              <a:buAutoNum type="arabicPeriod"/>
            </a:pPr>
            <a:r>
              <a:rPr lang="en-US" b="0" i="0" dirty="0">
                <a:solidFill>
                  <a:srgbClr val="0D0D0D"/>
                </a:solidFill>
                <a:effectLst/>
                <a:latin typeface="Söhne"/>
              </a:rPr>
              <a:t>Risks involve data exposure, contractual disputes, regulatory penalties, and reputational harm.</a:t>
            </a:r>
          </a:p>
          <a:p>
            <a:pPr algn="l">
              <a:buFont typeface="+mj-lt"/>
              <a:buAutoNum type="arabicPeriod"/>
            </a:pPr>
            <a:r>
              <a:rPr lang="en-US" b="1" i="0" dirty="0">
                <a:solidFill>
                  <a:srgbClr val="0D0D0D"/>
                </a:solidFill>
                <a:effectLst/>
                <a:latin typeface="Söhne"/>
              </a:rPr>
              <a:t>Compromise Due to Incomplete Asset Inventory:</a:t>
            </a:r>
            <a:endParaRPr lang="en-US" b="0" i="0" dirty="0">
              <a:solidFill>
                <a:srgbClr val="0D0D0D"/>
              </a:solidFill>
              <a:effectLst/>
              <a:latin typeface="Söhne"/>
            </a:endParaRPr>
          </a:p>
          <a:p>
            <a:pPr marL="742950" lvl="1" indent="-285750" algn="l">
              <a:buFont typeface="+mj-lt"/>
              <a:buAutoNum type="arabicPeriod"/>
            </a:pPr>
            <a:r>
              <a:rPr lang="en-US" b="1" i="0" dirty="0">
                <a:solidFill>
                  <a:srgbClr val="0D0D0D"/>
                </a:solidFill>
                <a:effectLst/>
                <a:latin typeface="Söhne"/>
              </a:rPr>
              <a:t>Likelihood:</a:t>
            </a:r>
            <a:r>
              <a:rPr lang="en-US" b="0" i="0" dirty="0">
                <a:solidFill>
                  <a:srgbClr val="0D0D0D"/>
                </a:solidFill>
                <a:effectLst/>
                <a:latin typeface="Söhne"/>
              </a:rPr>
              <a:t> Moderate</a:t>
            </a:r>
          </a:p>
          <a:p>
            <a:pPr marL="1143000" lvl="2" indent="-228600" algn="l">
              <a:buFont typeface="+mj-lt"/>
              <a:buAutoNum type="arabicPeriod"/>
            </a:pPr>
            <a:r>
              <a:rPr lang="en-US" b="0" i="0" dirty="0">
                <a:solidFill>
                  <a:srgbClr val="0D0D0D"/>
                </a:solidFill>
                <a:effectLst/>
                <a:latin typeface="Söhne"/>
              </a:rPr>
              <a:t>Incomplete asset inventory creates blind spots exploitable by internal or external actors.</a:t>
            </a:r>
          </a:p>
          <a:p>
            <a:pPr marL="742950" lvl="1" indent="-285750" algn="l">
              <a:buFont typeface="+mj-lt"/>
              <a:buAutoNum type="arabicPeriod"/>
            </a:pPr>
            <a:r>
              <a:rPr lang="en-US" b="1" i="0" dirty="0">
                <a:solidFill>
                  <a:srgbClr val="0D0D0D"/>
                </a:solidFill>
                <a:effectLst/>
                <a:latin typeface="Söhne"/>
              </a:rPr>
              <a:t>Impact:</a:t>
            </a:r>
            <a:r>
              <a:rPr lang="en-US" b="0" i="0" dirty="0">
                <a:solidFill>
                  <a:srgbClr val="0D0D0D"/>
                </a:solidFill>
                <a:effectLst/>
                <a:latin typeface="Söhne"/>
              </a:rPr>
              <a:t> Moderate to Severe</a:t>
            </a:r>
          </a:p>
          <a:p>
            <a:pPr marL="1143000" lvl="2" indent="-228600" algn="l">
              <a:buFont typeface="+mj-lt"/>
              <a:buAutoNum type="arabicPeriod"/>
            </a:pPr>
            <a:r>
              <a:rPr lang="en-US" b="0" i="0" dirty="0">
                <a:solidFill>
                  <a:srgbClr val="0D0D0D"/>
                </a:solidFill>
                <a:effectLst/>
                <a:latin typeface="Söhne"/>
              </a:rPr>
              <a:t>Potential consequences include data exposure, compliance gaps, operational disruptions, and financial losses.</a:t>
            </a:r>
          </a:p>
          <a:p>
            <a:pPr algn="l">
              <a:buFont typeface="+mj-lt"/>
              <a:buAutoNum type="arabicPeriod"/>
            </a:pPr>
            <a:r>
              <a:rPr lang="en-US" b="1" i="0" dirty="0">
                <a:solidFill>
                  <a:srgbClr val="0D0D0D"/>
                </a:solidFill>
                <a:effectLst/>
                <a:latin typeface="Söhne"/>
              </a:rPr>
              <a:t>Social Engineering Exploitation Due to Lack of Security Awareness:</a:t>
            </a:r>
            <a:endParaRPr lang="en-US" b="0" i="0" dirty="0">
              <a:solidFill>
                <a:srgbClr val="0D0D0D"/>
              </a:solidFill>
              <a:effectLst/>
              <a:latin typeface="Söhne"/>
            </a:endParaRPr>
          </a:p>
          <a:p>
            <a:pPr marL="742950" lvl="1" indent="-285750" algn="l">
              <a:buFont typeface="+mj-lt"/>
              <a:buAutoNum type="arabicPeriod"/>
            </a:pPr>
            <a:r>
              <a:rPr lang="en-US" b="1" i="0" dirty="0">
                <a:solidFill>
                  <a:srgbClr val="0D0D0D"/>
                </a:solidFill>
                <a:effectLst/>
                <a:latin typeface="Söhne"/>
              </a:rPr>
              <a:t>Likelihood:</a:t>
            </a:r>
            <a:r>
              <a:rPr lang="en-US" b="0" i="0" dirty="0">
                <a:solidFill>
                  <a:srgbClr val="0D0D0D"/>
                </a:solidFill>
                <a:effectLst/>
                <a:latin typeface="Söhne"/>
              </a:rPr>
              <a:t> Moderate to High</a:t>
            </a:r>
          </a:p>
          <a:p>
            <a:pPr marL="1143000" lvl="2" indent="-228600" algn="l">
              <a:buFont typeface="+mj-lt"/>
              <a:buAutoNum type="arabicPeriod"/>
            </a:pPr>
            <a:r>
              <a:rPr lang="en-US" b="0" i="0" dirty="0">
                <a:solidFill>
                  <a:srgbClr val="0D0D0D"/>
                </a:solidFill>
                <a:effectLst/>
                <a:latin typeface="Söhne"/>
              </a:rPr>
              <a:t>Social engineering attacks exploit human vulnerabilities and require minimal technical sophistication.</a:t>
            </a:r>
          </a:p>
          <a:p>
            <a:pPr marL="742950" lvl="1" indent="-285750" algn="l">
              <a:buFont typeface="+mj-lt"/>
              <a:buAutoNum type="arabicPeriod"/>
            </a:pPr>
            <a:r>
              <a:rPr lang="en-US" b="1" i="0" dirty="0">
                <a:solidFill>
                  <a:srgbClr val="0D0D0D"/>
                </a:solidFill>
                <a:effectLst/>
                <a:latin typeface="Söhne"/>
              </a:rPr>
              <a:t>Impact:</a:t>
            </a:r>
            <a:r>
              <a:rPr lang="en-US" b="0" i="0" dirty="0">
                <a:solidFill>
                  <a:srgbClr val="0D0D0D"/>
                </a:solidFill>
                <a:effectLst/>
                <a:latin typeface="Söhne"/>
              </a:rPr>
              <a:t> Moderate to Severe</a:t>
            </a:r>
          </a:p>
          <a:p>
            <a:pPr marL="1143000" lvl="2" indent="-228600" algn="l">
              <a:buFont typeface="+mj-lt"/>
              <a:buAutoNum type="arabicPeriod"/>
            </a:pPr>
            <a:r>
              <a:rPr lang="en-US" b="0" i="0" dirty="0">
                <a:solidFill>
                  <a:srgbClr val="0D0D0D"/>
                </a:solidFill>
                <a:effectLst/>
                <a:latin typeface="Söhne"/>
              </a:rPr>
              <a:t>Risks involve data breaches, financial fraud, regulatory penalties, and reputational damage.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are three </a:t>
            </a:r>
            <a:r>
              <a:rPr lang="en">
                <a:solidFill>
                  <a:schemeClr val="accent1"/>
                </a:solidFill>
              </a:rPr>
              <a:t>important ideas</a:t>
            </a:r>
            <a:endParaRPr>
              <a:solidFill>
                <a:schemeClr val="accent1"/>
              </a:solidFill>
            </a:endParaRPr>
          </a:p>
        </p:txBody>
      </p:sp>
      <p:sp>
        <p:nvSpPr>
          <p:cNvPr id="321" name="Google Shape;321;p48"/>
          <p:cNvSpPr txBox="1">
            <a:spLocks noGrp="1"/>
          </p:cNvSpPr>
          <p:nvPr>
            <p:ph type="subTitle" idx="1"/>
          </p:nvPr>
        </p:nvSpPr>
        <p:spPr>
          <a:xfrm>
            <a:off x="937625" y="2664950"/>
            <a:ext cx="2175300" cy="13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and was named after a Roman god </a:t>
            </a:r>
            <a:endParaRPr/>
          </a:p>
        </p:txBody>
      </p:sp>
      <p:sp>
        <p:nvSpPr>
          <p:cNvPr id="322" name="Google Shape;322;p48"/>
          <p:cNvSpPr txBox="1">
            <a:spLocks noGrp="1"/>
          </p:cNvSpPr>
          <p:nvPr>
            <p:ph type="subTitle" idx="2"/>
          </p:nvPr>
        </p:nvSpPr>
        <p:spPr>
          <a:xfrm>
            <a:off x="3484347" y="2664950"/>
            <a:ext cx="2175300" cy="13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323" name="Google Shape;323;p48"/>
          <p:cNvSpPr txBox="1">
            <a:spLocks noGrp="1"/>
          </p:cNvSpPr>
          <p:nvPr>
            <p:ph type="subTitle" idx="3"/>
          </p:nvPr>
        </p:nvSpPr>
        <p:spPr>
          <a:xfrm>
            <a:off x="6031075" y="2664950"/>
            <a:ext cx="2175300" cy="13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This planet is composed mostly of hydrogen and helium. It’s the sixth planet from the Sun and was named after a god too</a:t>
            </a:r>
            <a:endParaRPr/>
          </a:p>
        </p:txBody>
      </p:sp>
      <p:sp>
        <p:nvSpPr>
          <p:cNvPr id="324" name="Google Shape;324;p48"/>
          <p:cNvSpPr txBox="1">
            <a:spLocks noGrp="1"/>
          </p:cNvSpPr>
          <p:nvPr>
            <p:ph type="subTitle" idx="4"/>
          </p:nvPr>
        </p:nvSpPr>
        <p:spPr>
          <a:xfrm>
            <a:off x="937625" y="2252455"/>
            <a:ext cx="2175300" cy="45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25" name="Google Shape;325;p48"/>
          <p:cNvSpPr txBox="1">
            <a:spLocks noGrp="1"/>
          </p:cNvSpPr>
          <p:nvPr>
            <p:ph type="subTitle" idx="5"/>
          </p:nvPr>
        </p:nvSpPr>
        <p:spPr>
          <a:xfrm>
            <a:off x="3484350" y="2252455"/>
            <a:ext cx="2175300" cy="45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26" name="Google Shape;326;p48"/>
          <p:cNvSpPr txBox="1">
            <a:spLocks noGrp="1"/>
          </p:cNvSpPr>
          <p:nvPr>
            <p:ph type="subTitle" idx="6"/>
          </p:nvPr>
        </p:nvSpPr>
        <p:spPr>
          <a:xfrm>
            <a:off x="6031075" y="2252455"/>
            <a:ext cx="2175300" cy="45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grpSp>
        <p:nvGrpSpPr>
          <p:cNvPr id="327" name="Google Shape;327;p48"/>
          <p:cNvGrpSpPr/>
          <p:nvPr/>
        </p:nvGrpSpPr>
        <p:grpSpPr>
          <a:xfrm>
            <a:off x="6126750" y="1551713"/>
            <a:ext cx="420303" cy="479477"/>
            <a:chOff x="6126750" y="1627913"/>
            <a:chExt cx="420303" cy="479477"/>
          </a:xfrm>
        </p:grpSpPr>
        <p:sp>
          <p:nvSpPr>
            <p:cNvPr id="328" name="Google Shape;328;p48"/>
            <p:cNvSpPr/>
            <p:nvPr/>
          </p:nvSpPr>
          <p:spPr>
            <a:xfrm>
              <a:off x="6162516" y="1825844"/>
              <a:ext cx="345261" cy="117828"/>
            </a:xfrm>
            <a:custGeom>
              <a:avLst/>
              <a:gdLst/>
              <a:ahLst/>
              <a:cxnLst/>
              <a:rect l="l" t="t" r="r" b="b"/>
              <a:pathLst>
                <a:path w="10573" h="3608" extrusionOk="0">
                  <a:moveTo>
                    <a:pt x="5822" y="0"/>
                  </a:moveTo>
                  <a:lnTo>
                    <a:pt x="441" y="286"/>
                  </a:lnTo>
                  <a:cubicBezTo>
                    <a:pt x="203" y="286"/>
                    <a:pt x="0" y="476"/>
                    <a:pt x="0" y="715"/>
                  </a:cubicBezTo>
                  <a:lnTo>
                    <a:pt x="0" y="2893"/>
                  </a:lnTo>
                  <a:cubicBezTo>
                    <a:pt x="0" y="3132"/>
                    <a:pt x="203" y="3322"/>
                    <a:pt x="441" y="3322"/>
                  </a:cubicBezTo>
                  <a:lnTo>
                    <a:pt x="5930" y="3608"/>
                  </a:lnTo>
                  <a:lnTo>
                    <a:pt x="10144" y="3322"/>
                  </a:lnTo>
                  <a:cubicBezTo>
                    <a:pt x="10382" y="3322"/>
                    <a:pt x="10573" y="3132"/>
                    <a:pt x="10573" y="2893"/>
                  </a:cubicBezTo>
                  <a:lnTo>
                    <a:pt x="10573" y="715"/>
                  </a:lnTo>
                  <a:cubicBezTo>
                    <a:pt x="10573" y="476"/>
                    <a:pt x="10382" y="286"/>
                    <a:pt x="10144" y="286"/>
                  </a:cubicBezTo>
                  <a:lnTo>
                    <a:pt x="58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8"/>
            <p:cNvSpPr/>
            <p:nvPr/>
          </p:nvSpPr>
          <p:spPr>
            <a:xfrm>
              <a:off x="6471991" y="1825844"/>
              <a:ext cx="42419" cy="117828"/>
            </a:xfrm>
            <a:custGeom>
              <a:avLst/>
              <a:gdLst/>
              <a:ahLst/>
              <a:cxnLst/>
              <a:rect l="l" t="t" r="r" b="b"/>
              <a:pathLst>
                <a:path w="1299" h="3608" extrusionOk="0">
                  <a:moveTo>
                    <a:pt x="560" y="0"/>
                  </a:moveTo>
                  <a:lnTo>
                    <a:pt x="1" y="286"/>
                  </a:lnTo>
                  <a:cubicBezTo>
                    <a:pt x="239" y="286"/>
                    <a:pt x="441" y="476"/>
                    <a:pt x="441" y="715"/>
                  </a:cubicBezTo>
                  <a:lnTo>
                    <a:pt x="441" y="2893"/>
                  </a:lnTo>
                  <a:cubicBezTo>
                    <a:pt x="441" y="3132"/>
                    <a:pt x="239" y="3322"/>
                    <a:pt x="1" y="3322"/>
                  </a:cubicBezTo>
                  <a:lnTo>
                    <a:pt x="560" y="3608"/>
                  </a:lnTo>
                  <a:lnTo>
                    <a:pt x="870" y="3322"/>
                  </a:lnTo>
                  <a:cubicBezTo>
                    <a:pt x="1108" y="3322"/>
                    <a:pt x="1299" y="3132"/>
                    <a:pt x="1299" y="2893"/>
                  </a:cubicBezTo>
                  <a:lnTo>
                    <a:pt x="1299" y="715"/>
                  </a:lnTo>
                  <a:cubicBezTo>
                    <a:pt x="1299" y="476"/>
                    <a:pt x="1108" y="286"/>
                    <a:pt x="870" y="286"/>
                  </a:cubicBezTo>
                  <a:lnTo>
                    <a:pt x="560" y="0"/>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8"/>
            <p:cNvSpPr/>
            <p:nvPr/>
          </p:nvSpPr>
          <p:spPr>
            <a:xfrm>
              <a:off x="6319977" y="1973581"/>
              <a:ext cx="30369" cy="125242"/>
            </a:xfrm>
            <a:custGeom>
              <a:avLst/>
              <a:gdLst/>
              <a:ahLst/>
              <a:cxnLst/>
              <a:rect l="l" t="t" r="r" b="b"/>
              <a:pathLst>
                <a:path w="930" h="3835" extrusionOk="0">
                  <a:moveTo>
                    <a:pt x="512" y="1"/>
                  </a:moveTo>
                  <a:cubicBezTo>
                    <a:pt x="227" y="1"/>
                    <a:pt x="0" y="227"/>
                    <a:pt x="0" y="513"/>
                  </a:cubicBezTo>
                  <a:lnTo>
                    <a:pt x="0" y="3322"/>
                  </a:lnTo>
                  <a:cubicBezTo>
                    <a:pt x="0" y="3608"/>
                    <a:pt x="227" y="3834"/>
                    <a:pt x="512" y="3834"/>
                  </a:cubicBezTo>
                  <a:cubicBezTo>
                    <a:pt x="786" y="3834"/>
                    <a:pt x="929" y="3608"/>
                    <a:pt x="929" y="3322"/>
                  </a:cubicBezTo>
                  <a:lnTo>
                    <a:pt x="929" y="513"/>
                  </a:lnTo>
                  <a:cubicBezTo>
                    <a:pt x="929" y="227"/>
                    <a:pt x="786" y="1"/>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8"/>
            <p:cNvSpPr/>
            <p:nvPr/>
          </p:nvSpPr>
          <p:spPr>
            <a:xfrm>
              <a:off x="6330851" y="1974365"/>
              <a:ext cx="22205" cy="124850"/>
            </a:xfrm>
            <a:custGeom>
              <a:avLst/>
              <a:gdLst/>
              <a:ahLst/>
              <a:cxnLst/>
              <a:rect l="l" t="t" r="r" b="b"/>
              <a:pathLst>
                <a:path w="680" h="3823" extrusionOk="0">
                  <a:moveTo>
                    <a:pt x="179" y="0"/>
                  </a:moveTo>
                  <a:cubicBezTo>
                    <a:pt x="120" y="0"/>
                    <a:pt x="60" y="12"/>
                    <a:pt x="1" y="24"/>
                  </a:cubicBezTo>
                  <a:cubicBezTo>
                    <a:pt x="191" y="96"/>
                    <a:pt x="322" y="274"/>
                    <a:pt x="322" y="500"/>
                  </a:cubicBezTo>
                  <a:lnTo>
                    <a:pt x="322" y="3310"/>
                  </a:lnTo>
                  <a:cubicBezTo>
                    <a:pt x="322" y="3537"/>
                    <a:pt x="191" y="3715"/>
                    <a:pt x="1" y="3787"/>
                  </a:cubicBezTo>
                  <a:cubicBezTo>
                    <a:pt x="48" y="3798"/>
                    <a:pt x="96" y="3822"/>
                    <a:pt x="179" y="3822"/>
                  </a:cubicBezTo>
                  <a:cubicBezTo>
                    <a:pt x="453" y="3822"/>
                    <a:pt x="679" y="3596"/>
                    <a:pt x="679" y="3310"/>
                  </a:cubicBezTo>
                  <a:lnTo>
                    <a:pt x="679" y="500"/>
                  </a:lnTo>
                  <a:cubicBezTo>
                    <a:pt x="679" y="215"/>
                    <a:pt x="453" y="0"/>
                    <a:pt x="179"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8"/>
            <p:cNvSpPr/>
            <p:nvPr/>
          </p:nvSpPr>
          <p:spPr>
            <a:xfrm>
              <a:off x="6159015" y="1934328"/>
              <a:ext cx="345261" cy="99181"/>
            </a:xfrm>
            <a:custGeom>
              <a:avLst/>
              <a:gdLst/>
              <a:ahLst/>
              <a:cxnLst/>
              <a:rect l="l" t="t" r="r" b="b"/>
              <a:pathLst>
                <a:path w="10573" h="3037" extrusionOk="0">
                  <a:moveTo>
                    <a:pt x="441" y="0"/>
                  </a:moveTo>
                  <a:cubicBezTo>
                    <a:pt x="203" y="0"/>
                    <a:pt x="0" y="191"/>
                    <a:pt x="0" y="429"/>
                  </a:cubicBezTo>
                  <a:lnTo>
                    <a:pt x="0" y="2608"/>
                  </a:lnTo>
                  <a:cubicBezTo>
                    <a:pt x="0" y="2846"/>
                    <a:pt x="203" y="3036"/>
                    <a:pt x="441" y="3036"/>
                  </a:cubicBezTo>
                  <a:lnTo>
                    <a:pt x="10144" y="3036"/>
                  </a:lnTo>
                  <a:cubicBezTo>
                    <a:pt x="10382" y="3036"/>
                    <a:pt x="10573" y="2846"/>
                    <a:pt x="10573" y="2608"/>
                  </a:cubicBezTo>
                  <a:lnTo>
                    <a:pt x="10573" y="429"/>
                  </a:lnTo>
                  <a:cubicBezTo>
                    <a:pt x="10573" y="191"/>
                    <a:pt x="10382" y="0"/>
                    <a:pt x="1014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8"/>
            <p:cNvSpPr/>
            <p:nvPr/>
          </p:nvSpPr>
          <p:spPr>
            <a:xfrm>
              <a:off x="6159015" y="1736006"/>
              <a:ext cx="345261" cy="99181"/>
            </a:xfrm>
            <a:custGeom>
              <a:avLst/>
              <a:gdLst/>
              <a:ahLst/>
              <a:cxnLst/>
              <a:rect l="l" t="t" r="r" b="b"/>
              <a:pathLst>
                <a:path w="10573" h="3037" extrusionOk="0">
                  <a:moveTo>
                    <a:pt x="441" y="1"/>
                  </a:moveTo>
                  <a:cubicBezTo>
                    <a:pt x="203" y="1"/>
                    <a:pt x="0" y="191"/>
                    <a:pt x="0" y="429"/>
                  </a:cubicBezTo>
                  <a:lnTo>
                    <a:pt x="0" y="2608"/>
                  </a:lnTo>
                  <a:cubicBezTo>
                    <a:pt x="0" y="2846"/>
                    <a:pt x="203" y="3037"/>
                    <a:pt x="441" y="3037"/>
                  </a:cubicBezTo>
                  <a:lnTo>
                    <a:pt x="10144" y="3037"/>
                  </a:lnTo>
                  <a:cubicBezTo>
                    <a:pt x="10382" y="3037"/>
                    <a:pt x="10573" y="2846"/>
                    <a:pt x="10573" y="2608"/>
                  </a:cubicBezTo>
                  <a:lnTo>
                    <a:pt x="10573" y="429"/>
                  </a:lnTo>
                  <a:cubicBezTo>
                    <a:pt x="10573" y="191"/>
                    <a:pt x="10382" y="1"/>
                    <a:pt x="1014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8"/>
            <p:cNvSpPr/>
            <p:nvPr/>
          </p:nvSpPr>
          <p:spPr>
            <a:xfrm>
              <a:off x="6136849" y="2067664"/>
              <a:ext cx="397771" cy="33082"/>
            </a:xfrm>
            <a:custGeom>
              <a:avLst/>
              <a:gdLst/>
              <a:ahLst/>
              <a:cxnLst/>
              <a:rect l="l" t="t" r="r" b="b"/>
              <a:pathLst>
                <a:path w="12181" h="1013" extrusionOk="0">
                  <a:moveTo>
                    <a:pt x="512" y="1"/>
                  </a:moveTo>
                  <a:cubicBezTo>
                    <a:pt x="227" y="1"/>
                    <a:pt x="0" y="215"/>
                    <a:pt x="0" y="501"/>
                  </a:cubicBezTo>
                  <a:cubicBezTo>
                    <a:pt x="0" y="787"/>
                    <a:pt x="227" y="1013"/>
                    <a:pt x="512" y="1013"/>
                  </a:cubicBezTo>
                  <a:lnTo>
                    <a:pt x="11669" y="1013"/>
                  </a:lnTo>
                  <a:cubicBezTo>
                    <a:pt x="11942" y="1013"/>
                    <a:pt x="12157" y="787"/>
                    <a:pt x="12181" y="501"/>
                  </a:cubicBezTo>
                  <a:cubicBezTo>
                    <a:pt x="12181" y="215"/>
                    <a:pt x="11954" y="1"/>
                    <a:pt x="11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8"/>
            <p:cNvSpPr/>
            <p:nvPr/>
          </p:nvSpPr>
          <p:spPr>
            <a:xfrm>
              <a:off x="6495340" y="2068056"/>
              <a:ext cx="44737" cy="33082"/>
            </a:xfrm>
            <a:custGeom>
              <a:avLst/>
              <a:gdLst/>
              <a:ahLst/>
              <a:cxnLst/>
              <a:rect l="l" t="t" r="r" b="b"/>
              <a:pathLst>
                <a:path w="1370" h="1013" extrusionOk="0">
                  <a:moveTo>
                    <a:pt x="0" y="1"/>
                  </a:moveTo>
                  <a:cubicBezTo>
                    <a:pt x="286" y="1"/>
                    <a:pt x="512" y="227"/>
                    <a:pt x="512" y="501"/>
                  </a:cubicBezTo>
                  <a:cubicBezTo>
                    <a:pt x="512" y="787"/>
                    <a:pt x="286" y="1013"/>
                    <a:pt x="0" y="1013"/>
                  </a:cubicBezTo>
                  <a:lnTo>
                    <a:pt x="869" y="1013"/>
                  </a:lnTo>
                  <a:cubicBezTo>
                    <a:pt x="1155" y="1013"/>
                    <a:pt x="1369" y="787"/>
                    <a:pt x="1369" y="501"/>
                  </a:cubicBezTo>
                  <a:cubicBezTo>
                    <a:pt x="1369" y="227"/>
                    <a:pt x="1155" y="1"/>
                    <a:pt x="869"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8"/>
            <p:cNvSpPr/>
            <p:nvPr/>
          </p:nvSpPr>
          <p:spPr>
            <a:xfrm>
              <a:off x="6471991" y="1736006"/>
              <a:ext cx="42419" cy="99181"/>
            </a:xfrm>
            <a:custGeom>
              <a:avLst/>
              <a:gdLst/>
              <a:ahLst/>
              <a:cxnLst/>
              <a:rect l="l" t="t" r="r" b="b"/>
              <a:pathLst>
                <a:path w="1299" h="3037" extrusionOk="0">
                  <a:moveTo>
                    <a:pt x="1" y="1"/>
                  </a:moveTo>
                  <a:cubicBezTo>
                    <a:pt x="239" y="1"/>
                    <a:pt x="441" y="191"/>
                    <a:pt x="441" y="429"/>
                  </a:cubicBezTo>
                  <a:lnTo>
                    <a:pt x="441" y="2608"/>
                  </a:lnTo>
                  <a:cubicBezTo>
                    <a:pt x="441" y="2846"/>
                    <a:pt x="239" y="3037"/>
                    <a:pt x="1" y="3037"/>
                  </a:cubicBezTo>
                  <a:lnTo>
                    <a:pt x="870" y="3037"/>
                  </a:lnTo>
                  <a:cubicBezTo>
                    <a:pt x="1108" y="3037"/>
                    <a:pt x="1299" y="2846"/>
                    <a:pt x="1299" y="2608"/>
                  </a:cubicBezTo>
                  <a:lnTo>
                    <a:pt x="1299" y="429"/>
                  </a:lnTo>
                  <a:cubicBezTo>
                    <a:pt x="1299" y="191"/>
                    <a:pt x="1108" y="1"/>
                    <a:pt x="87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8"/>
            <p:cNvSpPr/>
            <p:nvPr/>
          </p:nvSpPr>
          <p:spPr>
            <a:xfrm>
              <a:off x="6440903" y="1769381"/>
              <a:ext cx="32296" cy="31841"/>
            </a:xfrm>
            <a:custGeom>
              <a:avLst/>
              <a:gdLst/>
              <a:ahLst/>
              <a:cxnLst/>
              <a:rect l="l" t="t" r="r" b="b"/>
              <a:pathLst>
                <a:path w="989" h="975" extrusionOk="0">
                  <a:moveTo>
                    <a:pt x="437" y="1"/>
                  </a:moveTo>
                  <a:cubicBezTo>
                    <a:pt x="397" y="1"/>
                    <a:pt x="357" y="5"/>
                    <a:pt x="322" y="27"/>
                  </a:cubicBezTo>
                  <a:cubicBezTo>
                    <a:pt x="143" y="98"/>
                    <a:pt x="0" y="277"/>
                    <a:pt x="0" y="479"/>
                  </a:cubicBezTo>
                  <a:cubicBezTo>
                    <a:pt x="0" y="705"/>
                    <a:pt x="143" y="884"/>
                    <a:pt x="322" y="955"/>
                  </a:cubicBezTo>
                  <a:cubicBezTo>
                    <a:pt x="347" y="971"/>
                    <a:pt x="373" y="975"/>
                    <a:pt x="399" y="975"/>
                  </a:cubicBezTo>
                  <a:cubicBezTo>
                    <a:pt x="434" y="975"/>
                    <a:pt x="471" y="967"/>
                    <a:pt x="512" y="967"/>
                  </a:cubicBezTo>
                  <a:cubicBezTo>
                    <a:pt x="798" y="967"/>
                    <a:pt x="988" y="777"/>
                    <a:pt x="988" y="503"/>
                  </a:cubicBezTo>
                  <a:cubicBezTo>
                    <a:pt x="988" y="217"/>
                    <a:pt x="798" y="27"/>
                    <a:pt x="512" y="3"/>
                  </a:cubicBezTo>
                  <a:cubicBezTo>
                    <a:pt x="488" y="3"/>
                    <a:pt x="463" y="1"/>
                    <a:pt x="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8"/>
            <p:cNvSpPr/>
            <p:nvPr/>
          </p:nvSpPr>
          <p:spPr>
            <a:xfrm>
              <a:off x="6451385" y="1769054"/>
              <a:ext cx="22597" cy="33082"/>
            </a:xfrm>
            <a:custGeom>
              <a:avLst/>
              <a:gdLst/>
              <a:ahLst/>
              <a:cxnLst/>
              <a:rect l="l" t="t" r="r" b="b"/>
              <a:pathLst>
                <a:path w="692" h="1013" extrusionOk="0">
                  <a:moveTo>
                    <a:pt x="191" y="1"/>
                  </a:moveTo>
                  <a:cubicBezTo>
                    <a:pt x="120" y="1"/>
                    <a:pt x="60" y="13"/>
                    <a:pt x="1" y="49"/>
                  </a:cubicBezTo>
                  <a:cubicBezTo>
                    <a:pt x="179" y="120"/>
                    <a:pt x="310" y="299"/>
                    <a:pt x="310" y="513"/>
                  </a:cubicBezTo>
                  <a:cubicBezTo>
                    <a:pt x="310" y="715"/>
                    <a:pt x="179" y="894"/>
                    <a:pt x="1" y="965"/>
                  </a:cubicBezTo>
                  <a:cubicBezTo>
                    <a:pt x="60" y="1001"/>
                    <a:pt x="132" y="1013"/>
                    <a:pt x="191" y="1013"/>
                  </a:cubicBezTo>
                  <a:cubicBezTo>
                    <a:pt x="477" y="1013"/>
                    <a:pt x="691" y="787"/>
                    <a:pt x="691" y="513"/>
                  </a:cubicBezTo>
                  <a:cubicBezTo>
                    <a:pt x="691" y="227"/>
                    <a:pt x="477" y="1"/>
                    <a:pt x="191"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8"/>
            <p:cNvSpPr/>
            <p:nvPr/>
          </p:nvSpPr>
          <p:spPr>
            <a:xfrm>
              <a:off x="6440903" y="1868525"/>
              <a:ext cx="32296" cy="31874"/>
            </a:xfrm>
            <a:custGeom>
              <a:avLst/>
              <a:gdLst/>
              <a:ahLst/>
              <a:cxnLst/>
              <a:rect l="l" t="t" r="r" b="b"/>
              <a:pathLst>
                <a:path w="989" h="976" extrusionOk="0">
                  <a:moveTo>
                    <a:pt x="437" y="1"/>
                  </a:moveTo>
                  <a:cubicBezTo>
                    <a:pt x="397" y="1"/>
                    <a:pt x="357" y="5"/>
                    <a:pt x="322" y="27"/>
                  </a:cubicBezTo>
                  <a:cubicBezTo>
                    <a:pt x="143" y="98"/>
                    <a:pt x="0" y="277"/>
                    <a:pt x="0" y="479"/>
                  </a:cubicBezTo>
                  <a:cubicBezTo>
                    <a:pt x="0" y="705"/>
                    <a:pt x="143" y="884"/>
                    <a:pt x="322" y="955"/>
                  </a:cubicBezTo>
                  <a:cubicBezTo>
                    <a:pt x="347" y="971"/>
                    <a:pt x="373" y="975"/>
                    <a:pt x="399" y="975"/>
                  </a:cubicBezTo>
                  <a:cubicBezTo>
                    <a:pt x="434" y="975"/>
                    <a:pt x="471" y="967"/>
                    <a:pt x="512" y="967"/>
                  </a:cubicBezTo>
                  <a:cubicBezTo>
                    <a:pt x="798" y="967"/>
                    <a:pt x="988" y="777"/>
                    <a:pt x="988" y="503"/>
                  </a:cubicBezTo>
                  <a:cubicBezTo>
                    <a:pt x="988" y="217"/>
                    <a:pt x="798" y="27"/>
                    <a:pt x="512" y="3"/>
                  </a:cubicBezTo>
                  <a:cubicBezTo>
                    <a:pt x="488" y="3"/>
                    <a:pt x="463" y="1"/>
                    <a:pt x="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8"/>
            <p:cNvSpPr/>
            <p:nvPr/>
          </p:nvSpPr>
          <p:spPr>
            <a:xfrm>
              <a:off x="6451385" y="1868199"/>
              <a:ext cx="22597" cy="33115"/>
            </a:xfrm>
            <a:custGeom>
              <a:avLst/>
              <a:gdLst/>
              <a:ahLst/>
              <a:cxnLst/>
              <a:rect l="l" t="t" r="r" b="b"/>
              <a:pathLst>
                <a:path w="692" h="1014" extrusionOk="0">
                  <a:moveTo>
                    <a:pt x="191" y="1"/>
                  </a:moveTo>
                  <a:cubicBezTo>
                    <a:pt x="120" y="1"/>
                    <a:pt x="60" y="13"/>
                    <a:pt x="1" y="49"/>
                  </a:cubicBezTo>
                  <a:cubicBezTo>
                    <a:pt x="179" y="120"/>
                    <a:pt x="310" y="299"/>
                    <a:pt x="310" y="513"/>
                  </a:cubicBezTo>
                  <a:cubicBezTo>
                    <a:pt x="310" y="715"/>
                    <a:pt x="179" y="894"/>
                    <a:pt x="1" y="965"/>
                  </a:cubicBezTo>
                  <a:cubicBezTo>
                    <a:pt x="60" y="1001"/>
                    <a:pt x="132" y="1013"/>
                    <a:pt x="191" y="1013"/>
                  </a:cubicBezTo>
                  <a:cubicBezTo>
                    <a:pt x="477" y="1013"/>
                    <a:pt x="691" y="787"/>
                    <a:pt x="691" y="513"/>
                  </a:cubicBezTo>
                  <a:cubicBezTo>
                    <a:pt x="691" y="227"/>
                    <a:pt x="477" y="1"/>
                    <a:pt x="191"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8"/>
            <p:cNvSpPr/>
            <p:nvPr/>
          </p:nvSpPr>
          <p:spPr>
            <a:xfrm>
              <a:off x="6471991" y="1934328"/>
              <a:ext cx="42419" cy="99181"/>
            </a:xfrm>
            <a:custGeom>
              <a:avLst/>
              <a:gdLst/>
              <a:ahLst/>
              <a:cxnLst/>
              <a:rect l="l" t="t" r="r" b="b"/>
              <a:pathLst>
                <a:path w="1299" h="3037" extrusionOk="0">
                  <a:moveTo>
                    <a:pt x="1" y="0"/>
                  </a:moveTo>
                  <a:cubicBezTo>
                    <a:pt x="239" y="0"/>
                    <a:pt x="441" y="191"/>
                    <a:pt x="441" y="429"/>
                  </a:cubicBezTo>
                  <a:lnTo>
                    <a:pt x="441" y="2608"/>
                  </a:lnTo>
                  <a:cubicBezTo>
                    <a:pt x="441" y="2846"/>
                    <a:pt x="239" y="3036"/>
                    <a:pt x="1" y="3036"/>
                  </a:cubicBezTo>
                  <a:lnTo>
                    <a:pt x="870" y="3036"/>
                  </a:lnTo>
                  <a:cubicBezTo>
                    <a:pt x="1108" y="3036"/>
                    <a:pt x="1299" y="2846"/>
                    <a:pt x="1299" y="2608"/>
                  </a:cubicBezTo>
                  <a:lnTo>
                    <a:pt x="1299" y="429"/>
                  </a:lnTo>
                  <a:cubicBezTo>
                    <a:pt x="1299" y="191"/>
                    <a:pt x="1108" y="0"/>
                    <a:pt x="87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8"/>
            <p:cNvSpPr/>
            <p:nvPr/>
          </p:nvSpPr>
          <p:spPr>
            <a:xfrm>
              <a:off x="6440903" y="1967703"/>
              <a:ext cx="32296" cy="32037"/>
            </a:xfrm>
            <a:custGeom>
              <a:avLst/>
              <a:gdLst/>
              <a:ahLst/>
              <a:cxnLst/>
              <a:rect l="l" t="t" r="r" b="b"/>
              <a:pathLst>
                <a:path w="989" h="981" extrusionOk="0">
                  <a:moveTo>
                    <a:pt x="437" y="0"/>
                  </a:moveTo>
                  <a:cubicBezTo>
                    <a:pt x="397" y="0"/>
                    <a:pt x="357" y="4"/>
                    <a:pt x="322" y="26"/>
                  </a:cubicBezTo>
                  <a:cubicBezTo>
                    <a:pt x="143" y="97"/>
                    <a:pt x="0" y="276"/>
                    <a:pt x="0" y="478"/>
                  </a:cubicBezTo>
                  <a:cubicBezTo>
                    <a:pt x="0" y="704"/>
                    <a:pt x="143" y="883"/>
                    <a:pt x="322" y="954"/>
                  </a:cubicBezTo>
                  <a:cubicBezTo>
                    <a:pt x="357" y="976"/>
                    <a:pt x="393" y="980"/>
                    <a:pt x="431" y="980"/>
                  </a:cubicBezTo>
                  <a:cubicBezTo>
                    <a:pt x="457" y="980"/>
                    <a:pt x="484" y="978"/>
                    <a:pt x="512" y="978"/>
                  </a:cubicBezTo>
                  <a:cubicBezTo>
                    <a:pt x="798" y="978"/>
                    <a:pt x="988" y="776"/>
                    <a:pt x="988" y="502"/>
                  </a:cubicBezTo>
                  <a:cubicBezTo>
                    <a:pt x="988" y="216"/>
                    <a:pt x="798" y="26"/>
                    <a:pt x="512" y="2"/>
                  </a:cubicBezTo>
                  <a:cubicBezTo>
                    <a:pt x="488" y="2"/>
                    <a:pt x="463" y="0"/>
                    <a:pt x="4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8"/>
            <p:cNvSpPr/>
            <p:nvPr/>
          </p:nvSpPr>
          <p:spPr>
            <a:xfrm>
              <a:off x="6451385" y="1967376"/>
              <a:ext cx="22597" cy="33082"/>
            </a:xfrm>
            <a:custGeom>
              <a:avLst/>
              <a:gdLst/>
              <a:ahLst/>
              <a:cxnLst/>
              <a:rect l="l" t="t" r="r" b="b"/>
              <a:pathLst>
                <a:path w="692" h="1013" extrusionOk="0">
                  <a:moveTo>
                    <a:pt x="191" y="0"/>
                  </a:moveTo>
                  <a:cubicBezTo>
                    <a:pt x="120" y="0"/>
                    <a:pt x="60" y="12"/>
                    <a:pt x="1" y="48"/>
                  </a:cubicBezTo>
                  <a:cubicBezTo>
                    <a:pt x="179" y="119"/>
                    <a:pt x="310" y="298"/>
                    <a:pt x="310" y="512"/>
                  </a:cubicBezTo>
                  <a:cubicBezTo>
                    <a:pt x="310" y="714"/>
                    <a:pt x="179" y="893"/>
                    <a:pt x="1" y="964"/>
                  </a:cubicBezTo>
                  <a:cubicBezTo>
                    <a:pt x="60" y="1000"/>
                    <a:pt x="132" y="1012"/>
                    <a:pt x="191" y="1012"/>
                  </a:cubicBezTo>
                  <a:cubicBezTo>
                    <a:pt x="477" y="1012"/>
                    <a:pt x="691" y="786"/>
                    <a:pt x="691" y="512"/>
                  </a:cubicBezTo>
                  <a:cubicBezTo>
                    <a:pt x="691" y="226"/>
                    <a:pt x="477"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8"/>
            <p:cNvSpPr/>
            <p:nvPr/>
          </p:nvSpPr>
          <p:spPr>
            <a:xfrm>
              <a:off x="6283435" y="1636371"/>
              <a:ext cx="53293" cy="49901"/>
            </a:xfrm>
            <a:custGeom>
              <a:avLst/>
              <a:gdLst/>
              <a:ahLst/>
              <a:cxnLst/>
              <a:rect l="l" t="t" r="r" b="b"/>
              <a:pathLst>
                <a:path w="1632" h="1528" extrusionOk="0">
                  <a:moveTo>
                    <a:pt x="90" y="1"/>
                  </a:moveTo>
                  <a:cubicBezTo>
                    <a:pt x="42" y="1"/>
                    <a:pt x="0" y="26"/>
                    <a:pt x="0" y="75"/>
                  </a:cubicBezTo>
                  <a:lnTo>
                    <a:pt x="0" y="849"/>
                  </a:lnTo>
                  <a:cubicBezTo>
                    <a:pt x="24" y="921"/>
                    <a:pt x="48" y="980"/>
                    <a:pt x="107" y="1004"/>
                  </a:cubicBezTo>
                  <a:lnTo>
                    <a:pt x="1631" y="1528"/>
                  </a:lnTo>
                  <a:lnTo>
                    <a:pt x="1631" y="540"/>
                  </a:lnTo>
                  <a:lnTo>
                    <a:pt x="119" y="4"/>
                  </a:lnTo>
                  <a:cubicBezTo>
                    <a:pt x="109" y="2"/>
                    <a:pt x="99" y="1"/>
                    <a:pt x="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8"/>
            <p:cNvSpPr/>
            <p:nvPr/>
          </p:nvSpPr>
          <p:spPr>
            <a:xfrm>
              <a:off x="6336697" y="1637188"/>
              <a:ext cx="51726" cy="49476"/>
            </a:xfrm>
            <a:custGeom>
              <a:avLst/>
              <a:gdLst/>
              <a:ahLst/>
              <a:cxnLst/>
              <a:rect l="l" t="t" r="r" b="b"/>
              <a:pathLst>
                <a:path w="1584" h="1515" extrusionOk="0">
                  <a:moveTo>
                    <a:pt x="1488" y="0"/>
                  </a:moveTo>
                  <a:cubicBezTo>
                    <a:pt x="1480" y="0"/>
                    <a:pt x="1473" y="1"/>
                    <a:pt x="1465" y="3"/>
                  </a:cubicBezTo>
                  <a:lnTo>
                    <a:pt x="953" y="169"/>
                  </a:lnTo>
                  <a:lnTo>
                    <a:pt x="0" y="515"/>
                  </a:lnTo>
                  <a:lnTo>
                    <a:pt x="0" y="1515"/>
                  </a:lnTo>
                  <a:lnTo>
                    <a:pt x="1012" y="1158"/>
                  </a:lnTo>
                  <a:lnTo>
                    <a:pt x="1489" y="943"/>
                  </a:lnTo>
                  <a:cubicBezTo>
                    <a:pt x="1548" y="931"/>
                    <a:pt x="1584" y="872"/>
                    <a:pt x="1584" y="800"/>
                  </a:cubicBezTo>
                  <a:lnTo>
                    <a:pt x="1584" y="86"/>
                  </a:lnTo>
                  <a:cubicBezTo>
                    <a:pt x="1584" y="34"/>
                    <a:pt x="1539" y="0"/>
                    <a:pt x="1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8"/>
            <p:cNvSpPr/>
            <p:nvPr/>
          </p:nvSpPr>
          <p:spPr>
            <a:xfrm>
              <a:off x="6367785" y="1636633"/>
              <a:ext cx="21748" cy="38373"/>
            </a:xfrm>
            <a:custGeom>
              <a:avLst/>
              <a:gdLst/>
              <a:ahLst/>
              <a:cxnLst/>
              <a:rect l="l" t="t" r="r" b="b"/>
              <a:pathLst>
                <a:path w="666" h="1175" extrusionOk="0">
                  <a:moveTo>
                    <a:pt x="586" y="0"/>
                  </a:moveTo>
                  <a:cubicBezTo>
                    <a:pt x="574" y="0"/>
                    <a:pt x="561" y="3"/>
                    <a:pt x="549" y="8"/>
                  </a:cubicBezTo>
                  <a:lnTo>
                    <a:pt x="1" y="198"/>
                  </a:lnTo>
                  <a:cubicBezTo>
                    <a:pt x="37" y="198"/>
                    <a:pt x="84" y="246"/>
                    <a:pt x="84" y="294"/>
                  </a:cubicBezTo>
                  <a:lnTo>
                    <a:pt x="84" y="1091"/>
                  </a:lnTo>
                  <a:cubicBezTo>
                    <a:pt x="84" y="1127"/>
                    <a:pt x="72" y="1151"/>
                    <a:pt x="60" y="1175"/>
                  </a:cubicBezTo>
                  <a:lnTo>
                    <a:pt x="560" y="996"/>
                  </a:lnTo>
                  <a:cubicBezTo>
                    <a:pt x="620" y="972"/>
                    <a:pt x="656" y="913"/>
                    <a:pt x="656" y="853"/>
                  </a:cubicBezTo>
                  <a:lnTo>
                    <a:pt x="656" y="79"/>
                  </a:lnTo>
                  <a:cubicBezTo>
                    <a:pt x="665" y="32"/>
                    <a:pt x="630" y="0"/>
                    <a:pt x="586"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8"/>
            <p:cNvSpPr/>
            <p:nvPr/>
          </p:nvSpPr>
          <p:spPr>
            <a:xfrm>
              <a:off x="6302865" y="1636763"/>
              <a:ext cx="67302" cy="175501"/>
            </a:xfrm>
            <a:custGeom>
              <a:avLst/>
              <a:gdLst/>
              <a:ahLst/>
              <a:cxnLst/>
              <a:rect l="l" t="t" r="r" b="b"/>
              <a:pathLst>
                <a:path w="2061" h="5374" extrusionOk="0">
                  <a:moveTo>
                    <a:pt x="949" y="1"/>
                  </a:moveTo>
                  <a:cubicBezTo>
                    <a:pt x="917" y="1"/>
                    <a:pt x="888" y="4"/>
                    <a:pt x="858" y="16"/>
                  </a:cubicBezTo>
                  <a:cubicBezTo>
                    <a:pt x="739" y="75"/>
                    <a:pt x="655" y="218"/>
                    <a:pt x="655" y="349"/>
                  </a:cubicBezTo>
                  <a:lnTo>
                    <a:pt x="655" y="1944"/>
                  </a:lnTo>
                  <a:lnTo>
                    <a:pt x="286" y="1944"/>
                  </a:lnTo>
                  <a:cubicBezTo>
                    <a:pt x="120" y="1944"/>
                    <a:pt x="1" y="2075"/>
                    <a:pt x="1" y="2218"/>
                  </a:cubicBezTo>
                  <a:lnTo>
                    <a:pt x="1" y="3849"/>
                  </a:lnTo>
                  <a:lnTo>
                    <a:pt x="36" y="4385"/>
                  </a:lnTo>
                  <a:cubicBezTo>
                    <a:pt x="36" y="4957"/>
                    <a:pt x="477" y="5373"/>
                    <a:pt x="1048" y="5373"/>
                  </a:cubicBezTo>
                  <a:cubicBezTo>
                    <a:pt x="1632" y="5373"/>
                    <a:pt x="2060" y="4957"/>
                    <a:pt x="2060" y="4385"/>
                  </a:cubicBezTo>
                  <a:lnTo>
                    <a:pt x="2060" y="2218"/>
                  </a:lnTo>
                  <a:cubicBezTo>
                    <a:pt x="2060" y="2064"/>
                    <a:pt x="1929" y="1944"/>
                    <a:pt x="1775" y="1944"/>
                  </a:cubicBezTo>
                  <a:lnTo>
                    <a:pt x="1405" y="1944"/>
                  </a:lnTo>
                  <a:lnTo>
                    <a:pt x="1405" y="361"/>
                  </a:lnTo>
                  <a:cubicBezTo>
                    <a:pt x="1405" y="159"/>
                    <a:pt x="1251" y="4"/>
                    <a:pt x="1048" y="4"/>
                  </a:cubicBezTo>
                  <a:cubicBezTo>
                    <a:pt x="1013" y="4"/>
                    <a:pt x="980" y="1"/>
                    <a:pt x="94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8"/>
            <p:cNvSpPr/>
            <p:nvPr/>
          </p:nvSpPr>
          <p:spPr>
            <a:xfrm>
              <a:off x="6330068" y="1700247"/>
              <a:ext cx="40884" cy="111623"/>
            </a:xfrm>
            <a:custGeom>
              <a:avLst/>
              <a:gdLst/>
              <a:ahLst/>
              <a:cxnLst/>
              <a:rect l="l" t="t" r="r" b="b"/>
              <a:pathLst>
                <a:path w="1252" h="3418" extrusionOk="0">
                  <a:moveTo>
                    <a:pt x="584" y="0"/>
                  </a:moveTo>
                  <a:cubicBezTo>
                    <a:pt x="751" y="0"/>
                    <a:pt x="870" y="131"/>
                    <a:pt x="870" y="274"/>
                  </a:cubicBezTo>
                  <a:lnTo>
                    <a:pt x="870" y="2441"/>
                  </a:lnTo>
                  <a:cubicBezTo>
                    <a:pt x="870" y="2953"/>
                    <a:pt x="501" y="3334"/>
                    <a:pt x="1" y="3406"/>
                  </a:cubicBezTo>
                  <a:cubicBezTo>
                    <a:pt x="61" y="3418"/>
                    <a:pt x="120" y="3418"/>
                    <a:pt x="203" y="3418"/>
                  </a:cubicBezTo>
                  <a:cubicBezTo>
                    <a:pt x="775" y="3418"/>
                    <a:pt x="1192" y="3001"/>
                    <a:pt x="1192" y="2417"/>
                  </a:cubicBezTo>
                  <a:lnTo>
                    <a:pt x="1251" y="1882"/>
                  </a:lnTo>
                  <a:lnTo>
                    <a:pt x="1251" y="262"/>
                  </a:lnTo>
                  <a:cubicBezTo>
                    <a:pt x="1251" y="120"/>
                    <a:pt x="1120" y="0"/>
                    <a:pt x="95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8"/>
            <p:cNvSpPr/>
            <p:nvPr/>
          </p:nvSpPr>
          <p:spPr>
            <a:xfrm>
              <a:off x="6302473" y="1762458"/>
              <a:ext cx="66518" cy="50750"/>
            </a:xfrm>
            <a:custGeom>
              <a:avLst/>
              <a:gdLst/>
              <a:ahLst/>
              <a:cxnLst/>
              <a:rect l="l" t="t" r="r" b="b"/>
              <a:pathLst>
                <a:path w="2037" h="1554" extrusionOk="0">
                  <a:moveTo>
                    <a:pt x="1" y="0"/>
                  </a:moveTo>
                  <a:lnTo>
                    <a:pt x="1" y="512"/>
                  </a:lnTo>
                  <a:cubicBezTo>
                    <a:pt x="1" y="1024"/>
                    <a:pt x="358" y="1441"/>
                    <a:pt x="834" y="1548"/>
                  </a:cubicBezTo>
                  <a:cubicBezTo>
                    <a:pt x="858" y="1552"/>
                    <a:pt x="880" y="1554"/>
                    <a:pt x="903" y="1554"/>
                  </a:cubicBezTo>
                  <a:cubicBezTo>
                    <a:pt x="948" y="1554"/>
                    <a:pt x="993" y="1548"/>
                    <a:pt x="1048" y="1548"/>
                  </a:cubicBezTo>
                  <a:cubicBezTo>
                    <a:pt x="1620" y="1548"/>
                    <a:pt x="2037" y="1096"/>
                    <a:pt x="2037" y="536"/>
                  </a:cubicBezTo>
                  <a:lnTo>
                    <a:pt x="20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8"/>
            <p:cNvSpPr/>
            <p:nvPr/>
          </p:nvSpPr>
          <p:spPr>
            <a:xfrm>
              <a:off x="6330851" y="1762458"/>
              <a:ext cx="39708" cy="51370"/>
            </a:xfrm>
            <a:custGeom>
              <a:avLst/>
              <a:gdLst/>
              <a:ahLst/>
              <a:cxnLst/>
              <a:rect l="l" t="t" r="r" b="b"/>
              <a:pathLst>
                <a:path w="1216" h="1573" extrusionOk="0">
                  <a:moveTo>
                    <a:pt x="858" y="0"/>
                  </a:moveTo>
                  <a:lnTo>
                    <a:pt x="858" y="536"/>
                  </a:lnTo>
                  <a:cubicBezTo>
                    <a:pt x="858" y="1048"/>
                    <a:pt x="489" y="1465"/>
                    <a:pt x="1" y="1560"/>
                  </a:cubicBezTo>
                  <a:cubicBezTo>
                    <a:pt x="60" y="1572"/>
                    <a:pt x="120" y="1572"/>
                    <a:pt x="179" y="1572"/>
                  </a:cubicBezTo>
                  <a:cubicBezTo>
                    <a:pt x="751" y="1572"/>
                    <a:pt x="1215" y="1096"/>
                    <a:pt x="1215" y="536"/>
                  </a:cubicBezTo>
                  <a:lnTo>
                    <a:pt x="1215" y="0"/>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8"/>
            <p:cNvSpPr/>
            <p:nvPr/>
          </p:nvSpPr>
          <p:spPr>
            <a:xfrm>
              <a:off x="6330851" y="1636371"/>
              <a:ext cx="18319" cy="63911"/>
            </a:xfrm>
            <a:custGeom>
              <a:avLst/>
              <a:gdLst/>
              <a:ahLst/>
              <a:cxnLst/>
              <a:rect l="l" t="t" r="r" b="b"/>
              <a:pathLst>
                <a:path w="561" h="1957" extrusionOk="0">
                  <a:moveTo>
                    <a:pt x="176" y="1"/>
                  </a:moveTo>
                  <a:cubicBezTo>
                    <a:pt x="115" y="1"/>
                    <a:pt x="50" y="22"/>
                    <a:pt x="1" y="52"/>
                  </a:cubicBezTo>
                  <a:cubicBezTo>
                    <a:pt x="120" y="111"/>
                    <a:pt x="191" y="230"/>
                    <a:pt x="191" y="373"/>
                  </a:cubicBezTo>
                  <a:lnTo>
                    <a:pt x="191" y="1802"/>
                  </a:lnTo>
                  <a:cubicBezTo>
                    <a:pt x="191" y="1873"/>
                    <a:pt x="251" y="1956"/>
                    <a:pt x="334" y="1956"/>
                  </a:cubicBezTo>
                  <a:lnTo>
                    <a:pt x="560" y="1956"/>
                  </a:lnTo>
                  <a:lnTo>
                    <a:pt x="560" y="385"/>
                  </a:lnTo>
                  <a:cubicBezTo>
                    <a:pt x="560" y="194"/>
                    <a:pt x="418" y="16"/>
                    <a:pt x="215" y="4"/>
                  </a:cubicBezTo>
                  <a:cubicBezTo>
                    <a:pt x="202" y="2"/>
                    <a:pt x="189" y="1"/>
                    <a:pt x="17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8"/>
            <p:cNvSpPr/>
            <p:nvPr/>
          </p:nvSpPr>
          <p:spPr>
            <a:xfrm>
              <a:off x="6433881" y="1761674"/>
              <a:ext cx="47480" cy="47876"/>
            </a:xfrm>
            <a:custGeom>
              <a:avLst/>
              <a:gdLst/>
              <a:ahLst/>
              <a:cxnLst/>
              <a:rect l="l" t="t" r="r" b="b"/>
              <a:pathLst>
                <a:path w="1454" h="1466" extrusionOk="0">
                  <a:moveTo>
                    <a:pt x="727" y="441"/>
                  </a:moveTo>
                  <a:cubicBezTo>
                    <a:pt x="894" y="441"/>
                    <a:pt x="1025" y="572"/>
                    <a:pt x="1025" y="739"/>
                  </a:cubicBezTo>
                  <a:cubicBezTo>
                    <a:pt x="1025" y="894"/>
                    <a:pt x="894" y="1037"/>
                    <a:pt x="727" y="1037"/>
                  </a:cubicBezTo>
                  <a:cubicBezTo>
                    <a:pt x="561" y="1037"/>
                    <a:pt x="430" y="894"/>
                    <a:pt x="430" y="739"/>
                  </a:cubicBezTo>
                  <a:cubicBezTo>
                    <a:pt x="430" y="572"/>
                    <a:pt x="561" y="441"/>
                    <a:pt x="727" y="441"/>
                  </a:cubicBezTo>
                  <a:close/>
                  <a:moveTo>
                    <a:pt x="727" y="1"/>
                  </a:moveTo>
                  <a:cubicBezTo>
                    <a:pt x="322" y="1"/>
                    <a:pt x="1" y="334"/>
                    <a:pt x="1" y="739"/>
                  </a:cubicBezTo>
                  <a:cubicBezTo>
                    <a:pt x="1" y="1132"/>
                    <a:pt x="322" y="1465"/>
                    <a:pt x="727" y="1465"/>
                  </a:cubicBezTo>
                  <a:cubicBezTo>
                    <a:pt x="1132" y="1465"/>
                    <a:pt x="1454" y="1132"/>
                    <a:pt x="1454" y="739"/>
                  </a:cubicBezTo>
                  <a:cubicBezTo>
                    <a:pt x="1454"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8"/>
            <p:cNvSpPr/>
            <p:nvPr/>
          </p:nvSpPr>
          <p:spPr>
            <a:xfrm>
              <a:off x="6192063" y="1763241"/>
              <a:ext cx="13617" cy="45133"/>
            </a:xfrm>
            <a:custGeom>
              <a:avLst/>
              <a:gdLst/>
              <a:ahLst/>
              <a:cxnLst/>
              <a:rect l="l" t="t" r="r" b="b"/>
              <a:pathLst>
                <a:path w="417" h="1382" extrusionOk="0">
                  <a:moveTo>
                    <a:pt x="215" y="0"/>
                  </a:moveTo>
                  <a:cubicBezTo>
                    <a:pt x="96" y="0"/>
                    <a:pt x="0" y="96"/>
                    <a:pt x="0" y="215"/>
                  </a:cubicBezTo>
                  <a:lnTo>
                    <a:pt x="0" y="1179"/>
                  </a:lnTo>
                  <a:cubicBezTo>
                    <a:pt x="0" y="1298"/>
                    <a:pt x="96" y="1381"/>
                    <a:pt x="215" y="1381"/>
                  </a:cubicBezTo>
                  <a:cubicBezTo>
                    <a:pt x="334" y="1381"/>
                    <a:pt x="417" y="1298"/>
                    <a:pt x="417" y="1179"/>
                  </a:cubicBezTo>
                  <a:lnTo>
                    <a:pt x="417" y="215"/>
                  </a:lnTo>
                  <a:cubicBezTo>
                    <a:pt x="417" y="96"/>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8"/>
            <p:cNvSpPr/>
            <p:nvPr/>
          </p:nvSpPr>
          <p:spPr>
            <a:xfrm>
              <a:off x="6216555" y="1763241"/>
              <a:ext cx="13650" cy="45133"/>
            </a:xfrm>
            <a:custGeom>
              <a:avLst/>
              <a:gdLst/>
              <a:ahLst/>
              <a:cxnLst/>
              <a:rect l="l" t="t" r="r" b="b"/>
              <a:pathLst>
                <a:path w="418" h="1382" extrusionOk="0">
                  <a:moveTo>
                    <a:pt x="203" y="0"/>
                  </a:moveTo>
                  <a:cubicBezTo>
                    <a:pt x="84" y="0"/>
                    <a:pt x="0" y="96"/>
                    <a:pt x="0" y="215"/>
                  </a:cubicBezTo>
                  <a:lnTo>
                    <a:pt x="0" y="1179"/>
                  </a:lnTo>
                  <a:cubicBezTo>
                    <a:pt x="0" y="1298"/>
                    <a:pt x="84" y="1381"/>
                    <a:pt x="203" y="1381"/>
                  </a:cubicBezTo>
                  <a:cubicBezTo>
                    <a:pt x="322" y="1381"/>
                    <a:pt x="417" y="1298"/>
                    <a:pt x="417" y="1179"/>
                  </a:cubicBezTo>
                  <a:lnTo>
                    <a:pt x="417" y="215"/>
                  </a:lnTo>
                  <a:cubicBezTo>
                    <a:pt x="417" y="96"/>
                    <a:pt x="322"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8"/>
            <p:cNvSpPr/>
            <p:nvPr/>
          </p:nvSpPr>
          <p:spPr>
            <a:xfrm>
              <a:off x="6240655" y="1763241"/>
              <a:ext cx="14434" cy="45133"/>
            </a:xfrm>
            <a:custGeom>
              <a:avLst/>
              <a:gdLst/>
              <a:ahLst/>
              <a:cxnLst/>
              <a:rect l="l" t="t" r="r" b="b"/>
              <a:pathLst>
                <a:path w="442" h="1382" extrusionOk="0">
                  <a:moveTo>
                    <a:pt x="227" y="0"/>
                  </a:moveTo>
                  <a:cubicBezTo>
                    <a:pt x="108" y="0"/>
                    <a:pt x="24" y="96"/>
                    <a:pt x="24" y="215"/>
                  </a:cubicBezTo>
                  <a:lnTo>
                    <a:pt x="24" y="1179"/>
                  </a:lnTo>
                  <a:cubicBezTo>
                    <a:pt x="1" y="1298"/>
                    <a:pt x="108" y="1381"/>
                    <a:pt x="227" y="1381"/>
                  </a:cubicBezTo>
                  <a:cubicBezTo>
                    <a:pt x="346" y="1381"/>
                    <a:pt x="441" y="1298"/>
                    <a:pt x="441" y="1179"/>
                  </a:cubicBezTo>
                  <a:lnTo>
                    <a:pt x="441" y="215"/>
                  </a:lnTo>
                  <a:cubicBezTo>
                    <a:pt x="441" y="96"/>
                    <a:pt x="3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8"/>
            <p:cNvSpPr/>
            <p:nvPr/>
          </p:nvSpPr>
          <p:spPr>
            <a:xfrm>
              <a:off x="6433881" y="1860819"/>
              <a:ext cx="47480" cy="47876"/>
            </a:xfrm>
            <a:custGeom>
              <a:avLst/>
              <a:gdLst/>
              <a:ahLst/>
              <a:cxnLst/>
              <a:rect l="l" t="t" r="r" b="b"/>
              <a:pathLst>
                <a:path w="1454" h="1466" extrusionOk="0">
                  <a:moveTo>
                    <a:pt x="727" y="441"/>
                  </a:moveTo>
                  <a:cubicBezTo>
                    <a:pt x="894" y="441"/>
                    <a:pt x="1025" y="572"/>
                    <a:pt x="1025" y="739"/>
                  </a:cubicBezTo>
                  <a:cubicBezTo>
                    <a:pt x="1025" y="894"/>
                    <a:pt x="894" y="1037"/>
                    <a:pt x="727" y="1037"/>
                  </a:cubicBezTo>
                  <a:cubicBezTo>
                    <a:pt x="561" y="1037"/>
                    <a:pt x="430" y="894"/>
                    <a:pt x="430" y="739"/>
                  </a:cubicBezTo>
                  <a:cubicBezTo>
                    <a:pt x="430" y="572"/>
                    <a:pt x="561" y="441"/>
                    <a:pt x="727" y="441"/>
                  </a:cubicBezTo>
                  <a:close/>
                  <a:moveTo>
                    <a:pt x="727" y="1"/>
                  </a:moveTo>
                  <a:cubicBezTo>
                    <a:pt x="322" y="1"/>
                    <a:pt x="1" y="334"/>
                    <a:pt x="1" y="739"/>
                  </a:cubicBezTo>
                  <a:cubicBezTo>
                    <a:pt x="1" y="1132"/>
                    <a:pt x="322" y="1465"/>
                    <a:pt x="727" y="1465"/>
                  </a:cubicBezTo>
                  <a:cubicBezTo>
                    <a:pt x="1120" y="1465"/>
                    <a:pt x="1454" y="1132"/>
                    <a:pt x="1454" y="739"/>
                  </a:cubicBezTo>
                  <a:cubicBezTo>
                    <a:pt x="1454"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8"/>
            <p:cNvSpPr/>
            <p:nvPr/>
          </p:nvSpPr>
          <p:spPr>
            <a:xfrm>
              <a:off x="6192063" y="1861994"/>
              <a:ext cx="14401" cy="45133"/>
            </a:xfrm>
            <a:custGeom>
              <a:avLst/>
              <a:gdLst/>
              <a:ahLst/>
              <a:cxnLst/>
              <a:rect l="l" t="t" r="r" b="b"/>
              <a:pathLst>
                <a:path w="441" h="1382" extrusionOk="0">
                  <a:moveTo>
                    <a:pt x="215" y="0"/>
                  </a:moveTo>
                  <a:cubicBezTo>
                    <a:pt x="96" y="0"/>
                    <a:pt x="0" y="84"/>
                    <a:pt x="0" y="203"/>
                  </a:cubicBezTo>
                  <a:lnTo>
                    <a:pt x="0" y="1179"/>
                  </a:lnTo>
                  <a:cubicBezTo>
                    <a:pt x="0" y="1298"/>
                    <a:pt x="96" y="1382"/>
                    <a:pt x="215" y="1382"/>
                  </a:cubicBezTo>
                  <a:cubicBezTo>
                    <a:pt x="334" y="1382"/>
                    <a:pt x="417" y="1298"/>
                    <a:pt x="417" y="1179"/>
                  </a:cubicBezTo>
                  <a:lnTo>
                    <a:pt x="417" y="203"/>
                  </a:lnTo>
                  <a:cubicBezTo>
                    <a:pt x="441" y="108"/>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8"/>
            <p:cNvSpPr/>
            <p:nvPr/>
          </p:nvSpPr>
          <p:spPr>
            <a:xfrm>
              <a:off x="6216947" y="1861994"/>
              <a:ext cx="13617" cy="45133"/>
            </a:xfrm>
            <a:custGeom>
              <a:avLst/>
              <a:gdLst/>
              <a:ahLst/>
              <a:cxnLst/>
              <a:rect l="l" t="t" r="r" b="b"/>
              <a:pathLst>
                <a:path w="417" h="1382" extrusionOk="0">
                  <a:moveTo>
                    <a:pt x="215" y="0"/>
                  </a:moveTo>
                  <a:cubicBezTo>
                    <a:pt x="96" y="0"/>
                    <a:pt x="0" y="84"/>
                    <a:pt x="0" y="203"/>
                  </a:cubicBezTo>
                  <a:lnTo>
                    <a:pt x="0" y="1179"/>
                  </a:lnTo>
                  <a:cubicBezTo>
                    <a:pt x="0" y="1298"/>
                    <a:pt x="96" y="1382"/>
                    <a:pt x="215" y="1382"/>
                  </a:cubicBezTo>
                  <a:cubicBezTo>
                    <a:pt x="334" y="1382"/>
                    <a:pt x="417" y="1298"/>
                    <a:pt x="417" y="1179"/>
                  </a:cubicBezTo>
                  <a:lnTo>
                    <a:pt x="417" y="203"/>
                  </a:lnTo>
                  <a:cubicBezTo>
                    <a:pt x="417" y="108"/>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8"/>
            <p:cNvSpPr/>
            <p:nvPr/>
          </p:nvSpPr>
          <p:spPr>
            <a:xfrm>
              <a:off x="6241439" y="1861994"/>
              <a:ext cx="13650" cy="45133"/>
            </a:xfrm>
            <a:custGeom>
              <a:avLst/>
              <a:gdLst/>
              <a:ahLst/>
              <a:cxnLst/>
              <a:rect l="l" t="t" r="r" b="b"/>
              <a:pathLst>
                <a:path w="418" h="1382" extrusionOk="0">
                  <a:moveTo>
                    <a:pt x="203" y="0"/>
                  </a:moveTo>
                  <a:cubicBezTo>
                    <a:pt x="84" y="0"/>
                    <a:pt x="0" y="84"/>
                    <a:pt x="0" y="203"/>
                  </a:cubicBezTo>
                  <a:lnTo>
                    <a:pt x="0" y="1179"/>
                  </a:lnTo>
                  <a:cubicBezTo>
                    <a:pt x="0" y="1298"/>
                    <a:pt x="84" y="1382"/>
                    <a:pt x="203" y="1382"/>
                  </a:cubicBezTo>
                  <a:cubicBezTo>
                    <a:pt x="322" y="1382"/>
                    <a:pt x="417" y="1298"/>
                    <a:pt x="417" y="1179"/>
                  </a:cubicBezTo>
                  <a:lnTo>
                    <a:pt x="417" y="203"/>
                  </a:lnTo>
                  <a:cubicBezTo>
                    <a:pt x="417" y="108"/>
                    <a:pt x="322"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8"/>
            <p:cNvSpPr/>
            <p:nvPr/>
          </p:nvSpPr>
          <p:spPr>
            <a:xfrm>
              <a:off x="6433881" y="1959963"/>
              <a:ext cx="47480" cy="47876"/>
            </a:xfrm>
            <a:custGeom>
              <a:avLst/>
              <a:gdLst/>
              <a:ahLst/>
              <a:cxnLst/>
              <a:rect l="l" t="t" r="r" b="b"/>
              <a:pathLst>
                <a:path w="1454" h="1466" extrusionOk="0">
                  <a:moveTo>
                    <a:pt x="727" y="441"/>
                  </a:moveTo>
                  <a:cubicBezTo>
                    <a:pt x="894" y="441"/>
                    <a:pt x="1025" y="572"/>
                    <a:pt x="1025" y="739"/>
                  </a:cubicBezTo>
                  <a:cubicBezTo>
                    <a:pt x="1025" y="894"/>
                    <a:pt x="894" y="1037"/>
                    <a:pt x="727" y="1037"/>
                  </a:cubicBezTo>
                  <a:cubicBezTo>
                    <a:pt x="561" y="1037"/>
                    <a:pt x="430" y="894"/>
                    <a:pt x="430" y="739"/>
                  </a:cubicBezTo>
                  <a:cubicBezTo>
                    <a:pt x="430" y="572"/>
                    <a:pt x="561" y="441"/>
                    <a:pt x="727" y="441"/>
                  </a:cubicBezTo>
                  <a:close/>
                  <a:moveTo>
                    <a:pt x="727" y="1"/>
                  </a:moveTo>
                  <a:cubicBezTo>
                    <a:pt x="322" y="1"/>
                    <a:pt x="1" y="334"/>
                    <a:pt x="1" y="739"/>
                  </a:cubicBezTo>
                  <a:cubicBezTo>
                    <a:pt x="1" y="1132"/>
                    <a:pt x="322" y="1465"/>
                    <a:pt x="727" y="1465"/>
                  </a:cubicBezTo>
                  <a:cubicBezTo>
                    <a:pt x="1132" y="1465"/>
                    <a:pt x="1454" y="1132"/>
                    <a:pt x="1454" y="739"/>
                  </a:cubicBezTo>
                  <a:cubicBezTo>
                    <a:pt x="1454" y="334"/>
                    <a:pt x="112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8"/>
            <p:cNvSpPr/>
            <p:nvPr/>
          </p:nvSpPr>
          <p:spPr>
            <a:xfrm>
              <a:off x="6192063" y="1961139"/>
              <a:ext cx="14401" cy="45133"/>
            </a:xfrm>
            <a:custGeom>
              <a:avLst/>
              <a:gdLst/>
              <a:ahLst/>
              <a:cxnLst/>
              <a:rect l="l" t="t" r="r" b="b"/>
              <a:pathLst>
                <a:path w="441" h="1382" extrusionOk="0">
                  <a:moveTo>
                    <a:pt x="215" y="1"/>
                  </a:moveTo>
                  <a:cubicBezTo>
                    <a:pt x="96" y="1"/>
                    <a:pt x="0" y="84"/>
                    <a:pt x="0" y="203"/>
                  </a:cubicBezTo>
                  <a:lnTo>
                    <a:pt x="0" y="1179"/>
                  </a:lnTo>
                  <a:cubicBezTo>
                    <a:pt x="0" y="1298"/>
                    <a:pt x="96" y="1382"/>
                    <a:pt x="215" y="1382"/>
                  </a:cubicBezTo>
                  <a:cubicBezTo>
                    <a:pt x="334" y="1382"/>
                    <a:pt x="417" y="1298"/>
                    <a:pt x="417" y="1179"/>
                  </a:cubicBezTo>
                  <a:lnTo>
                    <a:pt x="417" y="203"/>
                  </a:lnTo>
                  <a:cubicBezTo>
                    <a:pt x="441" y="84"/>
                    <a:pt x="334"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8"/>
            <p:cNvSpPr/>
            <p:nvPr/>
          </p:nvSpPr>
          <p:spPr>
            <a:xfrm>
              <a:off x="6216947" y="1961139"/>
              <a:ext cx="13617" cy="45133"/>
            </a:xfrm>
            <a:custGeom>
              <a:avLst/>
              <a:gdLst/>
              <a:ahLst/>
              <a:cxnLst/>
              <a:rect l="l" t="t" r="r" b="b"/>
              <a:pathLst>
                <a:path w="417" h="1382" extrusionOk="0">
                  <a:moveTo>
                    <a:pt x="215" y="1"/>
                  </a:moveTo>
                  <a:cubicBezTo>
                    <a:pt x="96" y="1"/>
                    <a:pt x="0" y="84"/>
                    <a:pt x="0" y="203"/>
                  </a:cubicBezTo>
                  <a:lnTo>
                    <a:pt x="0" y="1179"/>
                  </a:lnTo>
                  <a:cubicBezTo>
                    <a:pt x="0" y="1298"/>
                    <a:pt x="96" y="1382"/>
                    <a:pt x="215" y="1382"/>
                  </a:cubicBezTo>
                  <a:cubicBezTo>
                    <a:pt x="334" y="1382"/>
                    <a:pt x="417" y="1298"/>
                    <a:pt x="417" y="1179"/>
                  </a:cubicBezTo>
                  <a:lnTo>
                    <a:pt x="417" y="203"/>
                  </a:lnTo>
                  <a:cubicBezTo>
                    <a:pt x="417" y="84"/>
                    <a:pt x="334"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8"/>
            <p:cNvSpPr/>
            <p:nvPr/>
          </p:nvSpPr>
          <p:spPr>
            <a:xfrm>
              <a:off x="6241439" y="1961139"/>
              <a:ext cx="13650" cy="45133"/>
            </a:xfrm>
            <a:custGeom>
              <a:avLst/>
              <a:gdLst/>
              <a:ahLst/>
              <a:cxnLst/>
              <a:rect l="l" t="t" r="r" b="b"/>
              <a:pathLst>
                <a:path w="418" h="1382" extrusionOk="0">
                  <a:moveTo>
                    <a:pt x="203" y="1"/>
                  </a:moveTo>
                  <a:cubicBezTo>
                    <a:pt x="84" y="1"/>
                    <a:pt x="0" y="84"/>
                    <a:pt x="0" y="203"/>
                  </a:cubicBezTo>
                  <a:lnTo>
                    <a:pt x="0" y="1179"/>
                  </a:lnTo>
                  <a:cubicBezTo>
                    <a:pt x="0" y="1298"/>
                    <a:pt x="84" y="1382"/>
                    <a:pt x="203" y="1382"/>
                  </a:cubicBezTo>
                  <a:cubicBezTo>
                    <a:pt x="322" y="1382"/>
                    <a:pt x="417" y="1298"/>
                    <a:pt x="417" y="1179"/>
                  </a:cubicBezTo>
                  <a:lnTo>
                    <a:pt x="417" y="203"/>
                  </a:lnTo>
                  <a:cubicBezTo>
                    <a:pt x="417" y="84"/>
                    <a:pt x="322"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8"/>
            <p:cNvSpPr/>
            <p:nvPr/>
          </p:nvSpPr>
          <p:spPr>
            <a:xfrm>
              <a:off x="6269425" y="1977075"/>
              <a:ext cx="150115" cy="13651"/>
            </a:xfrm>
            <a:custGeom>
              <a:avLst/>
              <a:gdLst/>
              <a:ahLst/>
              <a:cxnLst/>
              <a:rect l="l" t="t" r="r" b="b"/>
              <a:pathLst>
                <a:path w="4597" h="418" extrusionOk="0">
                  <a:moveTo>
                    <a:pt x="215" y="1"/>
                  </a:moveTo>
                  <a:cubicBezTo>
                    <a:pt x="96" y="1"/>
                    <a:pt x="1" y="96"/>
                    <a:pt x="1" y="215"/>
                  </a:cubicBezTo>
                  <a:cubicBezTo>
                    <a:pt x="1" y="334"/>
                    <a:pt x="96" y="417"/>
                    <a:pt x="215" y="417"/>
                  </a:cubicBezTo>
                  <a:lnTo>
                    <a:pt x="4394" y="417"/>
                  </a:lnTo>
                  <a:cubicBezTo>
                    <a:pt x="4513" y="417"/>
                    <a:pt x="4596" y="334"/>
                    <a:pt x="4596" y="215"/>
                  </a:cubicBezTo>
                  <a:cubicBezTo>
                    <a:pt x="4596" y="96"/>
                    <a:pt x="4513" y="1"/>
                    <a:pt x="4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8"/>
            <p:cNvSpPr/>
            <p:nvPr/>
          </p:nvSpPr>
          <p:spPr>
            <a:xfrm>
              <a:off x="6376341" y="1877930"/>
              <a:ext cx="43203" cy="13651"/>
            </a:xfrm>
            <a:custGeom>
              <a:avLst/>
              <a:gdLst/>
              <a:ahLst/>
              <a:cxnLst/>
              <a:rect l="l" t="t" r="r" b="b"/>
              <a:pathLst>
                <a:path w="1323" h="418" extrusionOk="0">
                  <a:moveTo>
                    <a:pt x="215" y="1"/>
                  </a:moveTo>
                  <a:cubicBezTo>
                    <a:pt x="96" y="1"/>
                    <a:pt x="1" y="84"/>
                    <a:pt x="1" y="215"/>
                  </a:cubicBezTo>
                  <a:cubicBezTo>
                    <a:pt x="1" y="334"/>
                    <a:pt x="96" y="417"/>
                    <a:pt x="215" y="417"/>
                  </a:cubicBezTo>
                  <a:lnTo>
                    <a:pt x="1120" y="417"/>
                  </a:lnTo>
                  <a:cubicBezTo>
                    <a:pt x="1239" y="417"/>
                    <a:pt x="1322" y="334"/>
                    <a:pt x="1322" y="215"/>
                  </a:cubicBezTo>
                  <a:cubicBezTo>
                    <a:pt x="1322" y="84"/>
                    <a:pt x="1239"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8"/>
            <p:cNvSpPr/>
            <p:nvPr/>
          </p:nvSpPr>
          <p:spPr>
            <a:xfrm>
              <a:off x="6269425" y="1877930"/>
              <a:ext cx="89834" cy="13651"/>
            </a:xfrm>
            <a:custGeom>
              <a:avLst/>
              <a:gdLst/>
              <a:ahLst/>
              <a:cxnLst/>
              <a:rect l="l" t="t" r="r" b="b"/>
              <a:pathLst>
                <a:path w="2751" h="418" extrusionOk="0">
                  <a:moveTo>
                    <a:pt x="215" y="1"/>
                  </a:moveTo>
                  <a:cubicBezTo>
                    <a:pt x="96" y="1"/>
                    <a:pt x="1" y="84"/>
                    <a:pt x="1" y="215"/>
                  </a:cubicBezTo>
                  <a:cubicBezTo>
                    <a:pt x="1" y="334"/>
                    <a:pt x="96" y="417"/>
                    <a:pt x="215" y="417"/>
                  </a:cubicBezTo>
                  <a:lnTo>
                    <a:pt x="2549" y="417"/>
                  </a:lnTo>
                  <a:cubicBezTo>
                    <a:pt x="2668" y="417"/>
                    <a:pt x="2751" y="334"/>
                    <a:pt x="2751" y="215"/>
                  </a:cubicBezTo>
                  <a:cubicBezTo>
                    <a:pt x="2751" y="84"/>
                    <a:pt x="2668" y="1"/>
                    <a:pt x="2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8"/>
            <p:cNvSpPr/>
            <p:nvPr/>
          </p:nvSpPr>
          <p:spPr>
            <a:xfrm>
              <a:off x="6126750" y="1627913"/>
              <a:ext cx="420303" cy="479477"/>
            </a:xfrm>
            <a:custGeom>
              <a:avLst/>
              <a:gdLst/>
              <a:ahLst/>
              <a:cxnLst/>
              <a:rect l="l" t="t" r="r" b="b"/>
              <a:pathLst>
                <a:path w="12871" h="14682" extrusionOk="0">
                  <a:moveTo>
                    <a:pt x="5024" y="549"/>
                  </a:moveTo>
                  <a:lnTo>
                    <a:pt x="5834" y="822"/>
                  </a:lnTo>
                  <a:lnTo>
                    <a:pt x="5834" y="1358"/>
                  </a:lnTo>
                  <a:lnTo>
                    <a:pt x="5024" y="1084"/>
                  </a:lnTo>
                  <a:lnTo>
                    <a:pt x="5024" y="549"/>
                  </a:lnTo>
                  <a:close/>
                  <a:moveTo>
                    <a:pt x="7822" y="549"/>
                  </a:moveTo>
                  <a:lnTo>
                    <a:pt x="7822" y="1084"/>
                  </a:lnTo>
                  <a:lnTo>
                    <a:pt x="7025" y="1358"/>
                  </a:lnTo>
                  <a:lnTo>
                    <a:pt x="7025" y="822"/>
                  </a:lnTo>
                  <a:lnTo>
                    <a:pt x="7822" y="549"/>
                  </a:lnTo>
                  <a:close/>
                  <a:moveTo>
                    <a:pt x="6406" y="465"/>
                  </a:moveTo>
                  <a:cubicBezTo>
                    <a:pt x="6501" y="465"/>
                    <a:pt x="6572" y="549"/>
                    <a:pt x="6572" y="632"/>
                  </a:cubicBezTo>
                  <a:lnTo>
                    <a:pt x="6572" y="2215"/>
                  </a:lnTo>
                  <a:cubicBezTo>
                    <a:pt x="6572" y="2335"/>
                    <a:pt x="6668" y="2418"/>
                    <a:pt x="6787" y="2418"/>
                  </a:cubicBezTo>
                  <a:lnTo>
                    <a:pt x="7156" y="2418"/>
                  </a:lnTo>
                  <a:cubicBezTo>
                    <a:pt x="7191" y="2418"/>
                    <a:pt x="7227" y="2454"/>
                    <a:pt x="7227" y="2489"/>
                  </a:cubicBezTo>
                  <a:lnTo>
                    <a:pt x="7227" y="3894"/>
                  </a:lnTo>
                  <a:lnTo>
                    <a:pt x="5560" y="3894"/>
                  </a:lnTo>
                  <a:lnTo>
                    <a:pt x="5596" y="2489"/>
                  </a:lnTo>
                  <a:cubicBezTo>
                    <a:pt x="5596" y="2454"/>
                    <a:pt x="5620" y="2418"/>
                    <a:pt x="5667" y="2418"/>
                  </a:cubicBezTo>
                  <a:lnTo>
                    <a:pt x="6036" y="2418"/>
                  </a:lnTo>
                  <a:cubicBezTo>
                    <a:pt x="6156" y="2418"/>
                    <a:pt x="6251" y="2335"/>
                    <a:pt x="6251" y="2215"/>
                  </a:cubicBezTo>
                  <a:lnTo>
                    <a:pt x="6251" y="632"/>
                  </a:lnTo>
                  <a:cubicBezTo>
                    <a:pt x="6251" y="549"/>
                    <a:pt x="6322" y="465"/>
                    <a:pt x="6406" y="465"/>
                  </a:cubicBezTo>
                  <a:close/>
                  <a:moveTo>
                    <a:pt x="7263" y="4323"/>
                  </a:moveTo>
                  <a:lnTo>
                    <a:pt x="7263" y="4656"/>
                  </a:lnTo>
                  <a:cubicBezTo>
                    <a:pt x="7263" y="5109"/>
                    <a:pt x="6882" y="5490"/>
                    <a:pt x="6429" y="5490"/>
                  </a:cubicBezTo>
                  <a:cubicBezTo>
                    <a:pt x="5965" y="5490"/>
                    <a:pt x="5596" y="5109"/>
                    <a:pt x="5596" y="4656"/>
                  </a:cubicBezTo>
                  <a:lnTo>
                    <a:pt x="5596" y="4323"/>
                  </a:lnTo>
                  <a:close/>
                  <a:moveTo>
                    <a:pt x="11442" y="6585"/>
                  </a:moveTo>
                  <a:cubicBezTo>
                    <a:pt x="11561" y="6585"/>
                    <a:pt x="11644" y="6680"/>
                    <a:pt x="11644" y="6799"/>
                  </a:cubicBezTo>
                  <a:lnTo>
                    <a:pt x="11644" y="8966"/>
                  </a:lnTo>
                  <a:cubicBezTo>
                    <a:pt x="11644" y="9085"/>
                    <a:pt x="11561" y="9181"/>
                    <a:pt x="11442" y="9181"/>
                  </a:cubicBezTo>
                  <a:lnTo>
                    <a:pt x="1429" y="9181"/>
                  </a:lnTo>
                  <a:cubicBezTo>
                    <a:pt x="1310" y="9181"/>
                    <a:pt x="1214" y="9085"/>
                    <a:pt x="1214" y="8966"/>
                  </a:cubicBezTo>
                  <a:lnTo>
                    <a:pt x="1214" y="6799"/>
                  </a:lnTo>
                  <a:cubicBezTo>
                    <a:pt x="1214" y="6680"/>
                    <a:pt x="1310" y="6585"/>
                    <a:pt x="1429" y="6585"/>
                  </a:cubicBezTo>
                  <a:close/>
                  <a:moveTo>
                    <a:pt x="11418" y="9609"/>
                  </a:moveTo>
                  <a:cubicBezTo>
                    <a:pt x="11537" y="9609"/>
                    <a:pt x="11632" y="9693"/>
                    <a:pt x="11632" y="9812"/>
                  </a:cubicBezTo>
                  <a:lnTo>
                    <a:pt x="11632" y="11991"/>
                  </a:lnTo>
                  <a:cubicBezTo>
                    <a:pt x="11632" y="12110"/>
                    <a:pt x="11537" y="12193"/>
                    <a:pt x="11418" y="12193"/>
                  </a:cubicBezTo>
                  <a:lnTo>
                    <a:pt x="1405" y="12193"/>
                  </a:lnTo>
                  <a:cubicBezTo>
                    <a:pt x="1310" y="12193"/>
                    <a:pt x="1203" y="12110"/>
                    <a:pt x="1203" y="11991"/>
                  </a:cubicBezTo>
                  <a:lnTo>
                    <a:pt x="1203" y="9812"/>
                  </a:lnTo>
                  <a:cubicBezTo>
                    <a:pt x="1203" y="9693"/>
                    <a:pt x="1286" y="9609"/>
                    <a:pt x="1405" y="9609"/>
                  </a:cubicBezTo>
                  <a:close/>
                  <a:moveTo>
                    <a:pt x="6703" y="12633"/>
                  </a:moveTo>
                  <a:lnTo>
                    <a:pt x="6703" y="13253"/>
                  </a:lnTo>
                  <a:lnTo>
                    <a:pt x="6144" y="13253"/>
                  </a:lnTo>
                  <a:lnTo>
                    <a:pt x="6144" y="12633"/>
                  </a:lnTo>
                  <a:close/>
                  <a:moveTo>
                    <a:pt x="6441" y="1"/>
                  </a:moveTo>
                  <a:cubicBezTo>
                    <a:pt x="6203" y="1"/>
                    <a:pt x="5989" y="156"/>
                    <a:pt x="5894" y="358"/>
                  </a:cubicBezTo>
                  <a:lnTo>
                    <a:pt x="5013" y="49"/>
                  </a:lnTo>
                  <a:cubicBezTo>
                    <a:pt x="4982" y="41"/>
                    <a:pt x="4952" y="37"/>
                    <a:pt x="4922" y="37"/>
                  </a:cubicBezTo>
                  <a:cubicBezTo>
                    <a:pt x="4858" y="37"/>
                    <a:pt x="4796" y="56"/>
                    <a:pt x="4739" y="96"/>
                  </a:cubicBezTo>
                  <a:cubicBezTo>
                    <a:pt x="4667" y="156"/>
                    <a:pt x="4608" y="239"/>
                    <a:pt x="4608" y="334"/>
                  </a:cubicBezTo>
                  <a:lnTo>
                    <a:pt x="4608" y="1108"/>
                  </a:lnTo>
                  <a:cubicBezTo>
                    <a:pt x="4608" y="1251"/>
                    <a:pt x="4703" y="1394"/>
                    <a:pt x="4846" y="1453"/>
                  </a:cubicBezTo>
                  <a:lnTo>
                    <a:pt x="5846" y="1811"/>
                  </a:lnTo>
                  <a:lnTo>
                    <a:pt x="5846" y="1989"/>
                  </a:lnTo>
                  <a:lnTo>
                    <a:pt x="5679" y="1989"/>
                  </a:lnTo>
                  <a:cubicBezTo>
                    <a:pt x="5394" y="1989"/>
                    <a:pt x="5179" y="2204"/>
                    <a:pt x="5179" y="2489"/>
                  </a:cubicBezTo>
                  <a:lnTo>
                    <a:pt x="5179" y="3097"/>
                  </a:lnTo>
                  <a:lnTo>
                    <a:pt x="3762" y="3097"/>
                  </a:lnTo>
                  <a:cubicBezTo>
                    <a:pt x="3643" y="3097"/>
                    <a:pt x="3548" y="3192"/>
                    <a:pt x="3548" y="3311"/>
                  </a:cubicBezTo>
                  <a:cubicBezTo>
                    <a:pt x="3548" y="3430"/>
                    <a:pt x="3643" y="3525"/>
                    <a:pt x="3762" y="3525"/>
                  </a:cubicBezTo>
                  <a:lnTo>
                    <a:pt x="5179" y="3525"/>
                  </a:lnTo>
                  <a:lnTo>
                    <a:pt x="5179" y="4609"/>
                  </a:lnTo>
                  <a:lnTo>
                    <a:pt x="4584" y="4609"/>
                  </a:lnTo>
                  <a:cubicBezTo>
                    <a:pt x="4465" y="4609"/>
                    <a:pt x="4370" y="4692"/>
                    <a:pt x="4370" y="4811"/>
                  </a:cubicBezTo>
                  <a:cubicBezTo>
                    <a:pt x="4370" y="4930"/>
                    <a:pt x="4465" y="5025"/>
                    <a:pt x="4584" y="5025"/>
                  </a:cubicBezTo>
                  <a:lnTo>
                    <a:pt x="5239" y="5025"/>
                  </a:lnTo>
                  <a:cubicBezTo>
                    <a:pt x="5394" y="5525"/>
                    <a:pt x="5870" y="5883"/>
                    <a:pt x="6429" y="5883"/>
                  </a:cubicBezTo>
                  <a:cubicBezTo>
                    <a:pt x="6977" y="5883"/>
                    <a:pt x="7453" y="5525"/>
                    <a:pt x="7620" y="5025"/>
                  </a:cubicBezTo>
                  <a:lnTo>
                    <a:pt x="8751" y="5025"/>
                  </a:lnTo>
                  <a:cubicBezTo>
                    <a:pt x="8870" y="5025"/>
                    <a:pt x="8954" y="4930"/>
                    <a:pt x="8954" y="4811"/>
                  </a:cubicBezTo>
                  <a:cubicBezTo>
                    <a:pt x="8954" y="4692"/>
                    <a:pt x="8870" y="4609"/>
                    <a:pt x="8751" y="4609"/>
                  </a:cubicBezTo>
                  <a:lnTo>
                    <a:pt x="7680" y="4609"/>
                  </a:lnTo>
                  <a:lnTo>
                    <a:pt x="7680" y="3525"/>
                  </a:lnTo>
                  <a:lnTo>
                    <a:pt x="11430" y="3525"/>
                  </a:lnTo>
                  <a:cubicBezTo>
                    <a:pt x="11549" y="3525"/>
                    <a:pt x="11632" y="3609"/>
                    <a:pt x="11632" y="3728"/>
                  </a:cubicBezTo>
                  <a:lnTo>
                    <a:pt x="11632" y="5906"/>
                  </a:lnTo>
                  <a:cubicBezTo>
                    <a:pt x="11632" y="6025"/>
                    <a:pt x="11549" y="6109"/>
                    <a:pt x="11430" y="6109"/>
                  </a:cubicBezTo>
                  <a:lnTo>
                    <a:pt x="1405" y="6109"/>
                  </a:lnTo>
                  <a:cubicBezTo>
                    <a:pt x="1286" y="6109"/>
                    <a:pt x="1203" y="6025"/>
                    <a:pt x="1203" y="5906"/>
                  </a:cubicBezTo>
                  <a:lnTo>
                    <a:pt x="1203" y="3728"/>
                  </a:lnTo>
                  <a:cubicBezTo>
                    <a:pt x="1203" y="3609"/>
                    <a:pt x="1286" y="3525"/>
                    <a:pt x="1405" y="3525"/>
                  </a:cubicBezTo>
                  <a:lnTo>
                    <a:pt x="2810" y="3525"/>
                  </a:lnTo>
                  <a:cubicBezTo>
                    <a:pt x="2929" y="3525"/>
                    <a:pt x="3012" y="3430"/>
                    <a:pt x="3012" y="3311"/>
                  </a:cubicBezTo>
                  <a:cubicBezTo>
                    <a:pt x="3012" y="3192"/>
                    <a:pt x="2929" y="3108"/>
                    <a:pt x="2810" y="3108"/>
                  </a:cubicBezTo>
                  <a:lnTo>
                    <a:pt x="1405" y="3108"/>
                  </a:lnTo>
                  <a:cubicBezTo>
                    <a:pt x="1048" y="3108"/>
                    <a:pt x="774" y="3382"/>
                    <a:pt x="774" y="3739"/>
                  </a:cubicBezTo>
                  <a:lnTo>
                    <a:pt x="774" y="5918"/>
                  </a:lnTo>
                  <a:cubicBezTo>
                    <a:pt x="774" y="6085"/>
                    <a:pt x="833" y="6228"/>
                    <a:pt x="929" y="6347"/>
                  </a:cubicBezTo>
                  <a:cubicBezTo>
                    <a:pt x="833" y="6466"/>
                    <a:pt x="774" y="6621"/>
                    <a:pt x="774" y="6776"/>
                  </a:cubicBezTo>
                  <a:lnTo>
                    <a:pt x="774" y="8954"/>
                  </a:lnTo>
                  <a:cubicBezTo>
                    <a:pt x="774" y="9121"/>
                    <a:pt x="833" y="9264"/>
                    <a:pt x="929" y="9383"/>
                  </a:cubicBezTo>
                  <a:cubicBezTo>
                    <a:pt x="833" y="9502"/>
                    <a:pt x="774" y="9657"/>
                    <a:pt x="774" y="9812"/>
                  </a:cubicBezTo>
                  <a:lnTo>
                    <a:pt x="774" y="11991"/>
                  </a:lnTo>
                  <a:cubicBezTo>
                    <a:pt x="774" y="12348"/>
                    <a:pt x="1048" y="12633"/>
                    <a:pt x="1405" y="12633"/>
                  </a:cubicBezTo>
                  <a:lnTo>
                    <a:pt x="5715" y="12633"/>
                  </a:lnTo>
                  <a:lnTo>
                    <a:pt x="5715" y="13253"/>
                  </a:lnTo>
                  <a:lnTo>
                    <a:pt x="714" y="13253"/>
                  </a:lnTo>
                  <a:cubicBezTo>
                    <a:pt x="310" y="13253"/>
                    <a:pt x="0" y="13586"/>
                    <a:pt x="0" y="13967"/>
                  </a:cubicBezTo>
                  <a:cubicBezTo>
                    <a:pt x="0" y="14372"/>
                    <a:pt x="321" y="14681"/>
                    <a:pt x="714" y="14681"/>
                  </a:cubicBezTo>
                  <a:lnTo>
                    <a:pt x="12156" y="14681"/>
                  </a:lnTo>
                  <a:cubicBezTo>
                    <a:pt x="12561" y="14681"/>
                    <a:pt x="12871" y="14360"/>
                    <a:pt x="12871" y="13967"/>
                  </a:cubicBezTo>
                  <a:cubicBezTo>
                    <a:pt x="12871" y="13586"/>
                    <a:pt x="12537" y="13253"/>
                    <a:pt x="12156" y="13253"/>
                  </a:cubicBezTo>
                  <a:lnTo>
                    <a:pt x="10085" y="13253"/>
                  </a:lnTo>
                  <a:cubicBezTo>
                    <a:pt x="9966" y="13253"/>
                    <a:pt x="9882" y="13348"/>
                    <a:pt x="9882" y="13467"/>
                  </a:cubicBezTo>
                  <a:cubicBezTo>
                    <a:pt x="9882" y="13586"/>
                    <a:pt x="9966" y="13669"/>
                    <a:pt x="10085" y="13669"/>
                  </a:cubicBezTo>
                  <a:lnTo>
                    <a:pt x="12156" y="13669"/>
                  </a:lnTo>
                  <a:cubicBezTo>
                    <a:pt x="12323" y="13669"/>
                    <a:pt x="12442" y="13800"/>
                    <a:pt x="12442" y="13955"/>
                  </a:cubicBezTo>
                  <a:cubicBezTo>
                    <a:pt x="12442" y="14098"/>
                    <a:pt x="12299" y="14241"/>
                    <a:pt x="12156" y="14241"/>
                  </a:cubicBezTo>
                  <a:lnTo>
                    <a:pt x="714" y="14241"/>
                  </a:lnTo>
                  <a:cubicBezTo>
                    <a:pt x="548" y="14241"/>
                    <a:pt x="429" y="14098"/>
                    <a:pt x="429" y="13955"/>
                  </a:cubicBezTo>
                  <a:cubicBezTo>
                    <a:pt x="429" y="13800"/>
                    <a:pt x="560" y="13669"/>
                    <a:pt x="714" y="13669"/>
                  </a:cubicBezTo>
                  <a:lnTo>
                    <a:pt x="9168" y="13669"/>
                  </a:lnTo>
                  <a:cubicBezTo>
                    <a:pt x="9275" y="13669"/>
                    <a:pt x="9370" y="13586"/>
                    <a:pt x="9370" y="13467"/>
                  </a:cubicBezTo>
                  <a:cubicBezTo>
                    <a:pt x="9370" y="13348"/>
                    <a:pt x="9275" y="13253"/>
                    <a:pt x="9168" y="13253"/>
                  </a:cubicBezTo>
                  <a:lnTo>
                    <a:pt x="7156" y="13253"/>
                  </a:lnTo>
                  <a:lnTo>
                    <a:pt x="7156" y="12633"/>
                  </a:lnTo>
                  <a:lnTo>
                    <a:pt x="11454" y="12633"/>
                  </a:lnTo>
                  <a:cubicBezTo>
                    <a:pt x="11811" y="12633"/>
                    <a:pt x="12097" y="12348"/>
                    <a:pt x="12097" y="11991"/>
                  </a:cubicBezTo>
                  <a:lnTo>
                    <a:pt x="12097" y="9812"/>
                  </a:lnTo>
                  <a:cubicBezTo>
                    <a:pt x="12097" y="9657"/>
                    <a:pt x="12037" y="9502"/>
                    <a:pt x="11930" y="9383"/>
                  </a:cubicBezTo>
                  <a:cubicBezTo>
                    <a:pt x="12037" y="9264"/>
                    <a:pt x="12097" y="9109"/>
                    <a:pt x="12097" y="8954"/>
                  </a:cubicBezTo>
                  <a:lnTo>
                    <a:pt x="12097" y="6776"/>
                  </a:lnTo>
                  <a:cubicBezTo>
                    <a:pt x="12097" y="6621"/>
                    <a:pt x="12037" y="6466"/>
                    <a:pt x="11930" y="6347"/>
                  </a:cubicBezTo>
                  <a:cubicBezTo>
                    <a:pt x="12037" y="6228"/>
                    <a:pt x="12097" y="6073"/>
                    <a:pt x="12097" y="5918"/>
                  </a:cubicBezTo>
                  <a:lnTo>
                    <a:pt x="12097" y="3739"/>
                  </a:lnTo>
                  <a:cubicBezTo>
                    <a:pt x="12097" y="3382"/>
                    <a:pt x="11811" y="3097"/>
                    <a:pt x="11454" y="3097"/>
                  </a:cubicBezTo>
                  <a:lnTo>
                    <a:pt x="7703" y="3097"/>
                  </a:lnTo>
                  <a:lnTo>
                    <a:pt x="7703" y="2489"/>
                  </a:lnTo>
                  <a:cubicBezTo>
                    <a:pt x="7703" y="2204"/>
                    <a:pt x="7477" y="1989"/>
                    <a:pt x="7191" y="1989"/>
                  </a:cubicBezTo>
                  <a:lnTo>
                    <a:pt x="7037" y="1989"/>
                  </a:lnTo>
                  <a:lnTo>
                    <a:pt x="7037" y="1811"/>
                  </a:lnTo>
                  <a:lnTo>
                    <a:pt x="8037" y="1453"/>
                  </a:lnTo>
                  <a:cubicBezTo>
                    <a:pt x="8180" y="1406"/>
                    <a:pt x="8275" y="1251"/>
                    <a:pt x="8275" y="1108"/>
                  </a:cubicBezTo>
                  <a:lnTo>
                    <a:pt x="8275" y="334"/>
                  </a:lnTo>
                  <a:cubicBezTo>
                    <a:pt x="8275" y="227"/>
                    <a:pt x="8227" y="144"/>
                    <a:pt x="8132" y="96"/>
                  </a:cubicBezTo>
                  <a:cubicBezTo>
                    <a:pt x="8083" y="56"/>
                    <a:pt x="8018" y="37"/>
                    <a:pt x="7954" y="37"/>
                  </a:cubicBezTo>
                  <a:cubicBezTo>
                    <a:pt x="7925" y="37"/>
                    <a:pt x="7896" y="41"/>
                    <a:pt x="7870" y="49"/>
                  </a:cubicBezTo>
                  <a:lnTo>
                    <a:pt x="6989" y="358"/>
                  </a:lnTo>
                  <a:cubicBezTo>
                    <a:pt x="6906" y="156"/>
                    <a:pt x="6691" y="1"/>
                    <a:pt x="6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48"/>
          <p:cNvGrpSpPr/>
          <p:nvPr/>
        </p:nvGrpSpPr>
        <p:grpSpPr>
          <a:xfrm>
            <a:off x="3578278" y="1561445"/>
            <a:ext cx="478265" cy="460405"/>
            <a:chOff x="3557953" y="1637645"/>
            <a:chExt cx="478265" cy="460405"/>
          </a:xfrm>
        </p:grpSpPr>
        <p:sp>
          <p:nvSpPr>
            <p:cNvPr id="369" name="Google Shape;369;p48"/>
            <p:cNvSpPr/>
            <p:nvPr/>
          </p:nvSpPr>
          <p:spPr>
            <a:xfrm>
              <a:off x="3649825" y="1652438"/>
              <a:ext cx="372136" cy="310312"/>
            </a:xfrm>
            <a:custGeom>
              <a:avLst/>
              <a:gdLst/>
              <a:ahLst/>
              <a:cxnLst/>
              <a:rect l="l" t="t" r="r" b="b"/>
              <a:pathLst>
                <a:path w="11396" h="9502" extrusionOk="0">
                  <a:moveTo>
                    <a:pt x="596" y="0"/>
                  </a:moveTo>
                  <a:cubicBezTo>
                    <a:pt x="406" y="0"/>
                    <a:pt x="239" y="167"/>
                    <a:pt x="239" y="357"/>
                  </a:cubicBezTo>
                  <a:lnTo>
                    <a:pt x="1" y="2310"/>
                  </a:lnTo>
                  <a:lnTo>
                    <a:pt x="1" y="9144"/>
                  </a:lnTo>
                  <a:cubicBezTo>
                    <a:pt x="1" y="9335"/>
                    <a:pt x="168" y="9501"/>
                    <a:pt x="358" y="9501"/>
                  </a:cubicBezTo>
                  <a:lnTo>
                    <a:pt x="11038" y="9501"/>
                  </a:lnTo>
                  <a:cubicBezTo>
                    <a:pt x="11229" y="9501"/>
                    <a:pt x="11395" y="9335"/>
                    <a:pt x="11395" y="9144"/>
                  </a:cubicBezTo>
                  <a:lnTo>
                    <a:pt x="11395" y="357"/>
                  </a:lnTo>
                  <a:cubicBezTo>
                    <a:pt x="11395" y="167"/>
                    <a:pt x="11229" y="0"/>
                    <a:pt x="1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8"/>
            <p:cNvSpPr/>
            <p:nvPr/>
          </p:nvSpPr>
          <p:spPr>
            <a:xfrm>
              <a:off x="3989537" y="1646593"/>
              <a:ext cx="40068" cy="316549"/>
            </a:xfrm>
            <a:custGeom>
              <a:avLst/>
              <a:gdLst/>
              <a:ahLst/>
              <a:cxnLst/>
              <a:rect l="l" t="t" r="r" b="b"/>
              <a:pathLst>
                <a:path w="1227" h="9693" extrusionOk="0">
                  <a:moveTo>
                    <a:pt x="1" y="0"/>
                  </a:moveTo>
                  <a:cubicBezTo>
                    <a:pt x="191" y="0"/>
                    <a:pt x="358" y="120"/>
                    <a:pt x="358" y="310"/>
                  </a:cubicBezTo>
                  <a:lnTo>
                    <a:pt x="358" y="9335"/>
                  </a:lnTo>
                  <a:cubicBezTo>
                    <a:pt x="358" y="9525"/>
                    <a:pt x="191" y="9692"/>
                    <a:pt x="1" y="9692"/>
                  </a:cubicBezTo>
                  <a:lnTo>
                    <a:pt x="870" y="9692"/>
                  </a:lnTo>
                  <a:cubicBezTo>
                    <a:pt x="1060" y="9692"/>
                    <a:pt x="1227" y="9525"/>
                    <a:pt x="1227" y="9335"/>
                  </a:cubicBezTo>
                  <a:lnTo>
                    <a:pt x="1227" y="2501"/>
                  </a:lnTo>
                  <a:lnTo>
                    <a:pt x="977" y="310"/>
                  </a:lnTo>
                  <a:cubicBezTo>
                    <a:pt x="989" y="108"/>
                    <a:pt x="822" y="0"/>
                    <a:pt x="63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8"/>
            <p:cNvSpPr/>
            <p:nvPr/>
          </p:nvSpPr>
          <p:spPr>
            <a:xfrm>
              <a:off x="3647444" y="1644633"/>
              <a:ext cx="376414" cy="83244"/>
            </a:xfrm>
            <a:custGeom>
              <a:avLst/>
              <a:gdLst/>
              <a:ahLst/>
              <a:cxnLst/>
              <a:rect l="l" t="t" r="r" b="b"/>
              <a:pathLst>
                <a:path w="11527" h="2549" extrusionOk="0">
                  <a:moveTo>
                    <a:pt x="358" y="1"/>
                  </a:moveTo>
                  <a:cubicBezTo>
                    <a:pt x="168" y="1"/>
                    <a:pt x="1" y="168"/>
                    <a:pt x="1" y="358"/>
                  </a:cubicBezTo>
                  <a:lnTo>
                    <a:pt x="1" y="2549"/>
                  </a:lnTo>
                  <a:lnTo>
                    <a:pt x="11526" y="2549"/>
                  </a:lnTo>
                  <a:lnTo>
                    <a:pt x="11526" y="358"/>
                  </a:lnTo>
                  <a:cubicBezTo>
                    <a:pt x="11526" y="168"/>
                    <a:pt x="11359" y="1"/>
                    <a:pt x="11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8"/>
            <p:cNvSpPr/>
            <p:nvPr/>
          </p:nvSpPr>
          <p:spPr>
            <a:xfrm>
              <a:off x="3989537" y="1644633"/>
              <a:ext cx="40068" cy="83244"/>
            </a:xfrm>
            <a:custGeom>
              <a:avLst/>
              <a:gdLst/>
              <a:ahLst/>
              <a:cxnLst/>
              <a:rect l="l" t="t" r="r" b="b"/>
              <a:pathLst>
                <a:path w="1227" h="2549" extrusionOk="0">
                  <a:moveTo>
                    <a:pt x="1" y="1"/>
                  </a:moveTo>
                  <a:cubicBezTo>
                    <a:pt x="191" y="1"/>
                    <a:pt x="358" y="168"/>
                    <a:pt x="358" y="358"/>
                  </a:cubicBezTo>
                  <a:lnTo>
                    <a:pt x="358" y="2549"/>
                  </a:lnTo>
                  <a:lnTo>
                    <a:pt x="1227" y="2549"/>
                  </a:lnTo>
                  <a:lnTo>
                    <a:pt x="1227" y="358"/>
                  </a:lnTo>
                  <a:cubicBezTo>
                    <a:pt x="1227" y="168"/>
                    <a:pt x="1060" y="1"/>
                    <a:pt x="87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8"/>
            <p:cNvSpPr/>
            <p:nvPr/>
          </p:nvSpPr>
          <p:spPr>
            <a:xfrm>
              <a:off x="3571490" y="1781496"/>
              <a:ext cx="371745" cy="310344"/>
            </a:xfrm>
            <a:custGeom>
              <a:avLst/>
              <a:gdLst/>
              <a:ahLst/>
              <a:cxnLst/>
              <a:rect l="l" t="t" r="r" b="b"/>
              <a:pathLst>
                <a:path w="11384" h="9503" extrusionOk="0">
                  <a:moveTo>
                    <a:pt x="596" y="1"/>
                  </a:moveTo>
                  <a:cubicBezTo>
                    <a:pt x="394" y="1"/>
                    <a:pt x="239" y="168"/>
                    <a:pt x="239" y="358"/>
                  </a:cubicBezTo>
                  <a:lnTo>
                    <a:pt x="1" y="2311"/>
                  </a:lnTo>
                  <a:lnTo>
                    <a:pt x="1" y="9145"/>
                  </a:lnTo>
                  <a:cubicBezTo>
                    <a:pt x="1" y="9335"/>
                    <a:pt x="156" y="9502"/>
                    <a:pt x="358" y="9502"/>
                  </a:cubicBezTo>
                  <a:lnTo>
                    <a:pt x="11026" y="9502"/>
                  </a:lnTo>
                  <a:cubicBezTo>
                    <a:pt x="11217" y="9502"/>
                    <a:pt x="11383" y="9335"/>
                    <a:pt x="11383" y="9145"/>
                  </a:cubicBezTo>
                  <a:lnTo>
                    <a:pt x="11383" y="358"/>
                  </a:lnTo>
                  <a:cubicBezTo>
                    <a:pt x="11383" y="168"/>
                    <a:pt x="11217" y="1"/>
                    <a:pt x="1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8"/>
            <p:cNvSpPr/>
            <p:nvPr/>
          </p:nvSpPr>
          <p:spPr>
            <a:xfrm>
              <a:off x="3910215" y="1775292"/>
              <a:ext cx="40100" cy="316549"/>
            </a:xfrm>
            <a:custGeom>
              <a:avLst/>
              <a:gdLst/>
              <a:ahLst/>
              <a:cxnLst/>
              <a:rect l="l" t="t" r="r" b="b"/>
              <a:pathLst>
                <a:path w="1228" h="9693" extrusionOk="0">
                  <a:moveTo>
                    <a:pt x="1" y="0"/>
                  </a:moveTo>
                  <a:cubicBezTo>
                    <a:pt x="191" y="0"/>
                    <a:pt x="358" y="119"/>
                    <a:pt x="358" y="322"/>
                  </a:cubicBezTo>
                  <a:lnTo>
                    <a:pt x="358" y="9335"/>
                  </a:lnTo>
                  <a:cubicBezTo>
                    <a:pt x="358" y="9525"/>
                    <a:pt x="191" y="9692"/>
                    <a:pt x="1" y="9692"/>
                  </a:cubicBezTo>
                  <a:lnTo>
                    <a:pt x="870" y="9692"/>
                  </a:lnTo>
                  <a:cubicBezTo>
                    <a:pt x="1060" y="9692"/>
                    <a:pt x="1227" y="9525"/>
                    <a:pt x="1227" y="9335"/>
                  </a:cubicBezTo>
                  <a:lnTo>
                    <a:pt x="1227" y="2501"/>
                  </a:lnTo>
                  <a:lnTo>
                    <a:pt x="989" y="322"/>
                  </a:lnTo>
                  <a:cubicBezTo>
                    <a:pt x="989" y="108"/>
                    <a:pt x="822" y="0"/>
                    <a:pt x="63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8"/>
            <p:cNvSpPr/>
            <p:nvPr/>
          </p:nvSpPr>
          <p:spPr>
            <a:xfrm>
              <a:off x="3568514" y="1773724"/>
              <a:ext cx="376022" cy="83244"/>
            </a:xfrm>
            <a:custGeom>
              <a:avLst/>
              <a:gdLst/>
              <a:ahLst/>
              <a:cxnLst/>
              <a:rect l="l" t="t" r="r" b="b"/>
              <a:pathLst>
                <a:path w="11515" h="2549" extrusionOk="0">
                  <a:moveTo>
                    <a:pt x="358" y="1"/>
                  </a:moveTo>
                  <a:cubicBezTo>
                    <a:pt x="156" y="1"/>
                    <a:pt x="1" y="167"/>
                    <a:pt x="1" y="370"/>
                  </a:cubicBezTo>
                  <a:lnTo>
                    <a:pt x="1" y="2549"/>
                  </a:lnTo>
                  <a:lnTo>
                    <a:pt x="11514" y="2549"/>
                  </a:lnTo>
                  <a:lnTo>
                    <a:pt x="11514" y="370"/>
                  </a:lnTo>
                  <a:cubicBezTo>
                    <a:pt x="11514" y="156"/>
                    <a:pt x="11348" y="1"/>
                    <a:pt x="11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8"/>
            <p:cNvSpPr/>
            <p:nvPr/>
          </p:nvSpPr>
          <p:spPr>
            <a:xfrm>
              <a:off x="3910215" y="1773724"/>
              <a:ext cx="40100" cy="83244"/>
            </a:xfrm>
            <a:custGeom>
              <a:avLst/>
              <a:gdLst/>
              <a:ahLst/>
              <a:cxnLst/>
              <a:rect l="l" t="t" r="r" b="b"/>
              <a:pathLst>
                <a:path w="1228" h="2549" extrusionOk="0">
                  <a:moveTo>
                    <a:pt x="1" y="1"/>
                  </a:moveTo>
                  <a:cubicBezTo>
                    <a:pt x="203" y="1"/>
                    <a:pt x="358" y="167"/>
                    <a:pt x="358" y="370"/>
                  </a:cubicBezTo>
                  <a:lnTo>
                    <a:pt x="358" y="2549"/>
                  </a:lnTo>
                  <a:lnTo>
                    <a:pt x="1227" y="2549"/>
                  </a:lnTo>
                  <a:lnTo>
                    <a:pt x="1227" y="370"/>
                  </a:lnTo>
                  <a:cubicBezTo>
                    <a:pt x="1227" y="156"/>
                    <a:pt x="1060" y="1"/>
                    <a:pt x="87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8"/>
            <p:cNvSpPr/>
            <p:nvPr/>
          </p:nvSpPr>
          <p:spPr>
            <a:xfrm>
              <a:off x="3606938" y="1883776"/>
              <a:ext cx="300589" cy="182392"/>
            </a:xfrm>
            <a:custGeom>
              <a:avLst/>
              <a:gdLst/>
              <a:ahLst/>
              <a:cxnLst/>
              <a:rect l="l" t="t" r="r" b="b"/>
              <a:pathLst>
                <a:path w="9205" h="5585" extrusionOk="0">
                  <a:moveTo>
                    <a:pt x="287" y="0"/>
                  </a:moveTo>
                  <a:cubicBezTo>
                    <a:pt x="144" y="0"/>
                    <a:pt x="1" y="119"/>
                    <a:pt x="1" y="286"/>
                  </a:cubicBezTo>
                  <a:lnTo>
                    <a:pt x="1" y="5299"/>
                  </a:lnTo>
                  <a:cubicBezTo>
                    <a:pt x="1" y="5453"/>
                    <a:pt x="120" y="5584"/>
                    <a:pt x="287" y="5584"/>
                  </a:cubicBezTo>
                  <a:lnTo>
                    <a:pt x="8919" y="5584"/>
                  </a:lnTo>
                  <a:cubicBezTo>
                    <a:pt x="9085" y="5584"/>
                    <a:pt x="9204" y="5453"/>
                    <a:pt x="9204" y="5299"/>
                  </a:cubicBezTo>
                  <a:lnTo>
                    <a:pt x="9204" y="286"/>
                  </a:lnTo>
                  <a:cubicBezTo>
                    <a:pt x="9204" y="131"/>
                    <a:pt x="9085" y="0"/>
                    <a:pt x="8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8"/>
            <p:cNvSpPr/>
            <p:nvPr/>
          </p:nvSpPr>
          <p:spPr>
            <a:xfrm>
              <a:off x="3805258" y="1670236"/>
              <a:ext cx="32296" cy="32037"/>
            </a:xfrm>
            <a:custGeom>
              <a:avLst/>
              <a:gdLst/>
              <a:ahLst/>
              <a:cxnLst/>
              <a:rect l="l" t="t" r="r" b="b"/>
              <a:pathLst>
                <a:path w="989" h="981" extrusionOk="0">
                  <a:moveTo>
                    <a:pt x="436" y="1"/>
                  </a:moveTo>
                  <a:cubicBezTo>
                    <a:pt x="397" y="1"/>
                    <a:pt x="357" y="5"/>
                    <a:pt x="321" y="27"/>
                  </a:cubicBezTo>
                  <a:cubicBezTo>
                    <a:pt x="143" y="98"/>
                    <a:pt x="0" y="277"/>
                    <a:pt x="0" y="479"/>
                  </a:cubicBezTo>
                  <a:cubicBezTo>
                    <a:pt x="0" y="705"/>
                    <a:pt x="143" y="884"/>
                    <a:pt x="321" y="955"/>
                  </a:cubicBezTo>
                  <a:cubicBezTo>
                    <a:pt x="357" y="977"/>
                    <a:pt x="393" y="981"/>
                    <a:pt x="431" y="981"/>
                  </a:cubicBezTo>
                  <a:cubicBezTo>
                    <a:pt x="457" y="981"/>
                    <a:pt x="483" y="979"/>
                    <a:pt x="512" y="979"/>
                  </a:cubicBezTo>
                  <a:cubicBezTo>
                    <a:pt x="798" y="979"/>
                    <a:pt x="988" y="777"/>
                    <a:pt x="988" y="503"/>
                  </a:cubicBezTo>
                  <a:cubicBezTo>
                    <a:pt x="988" y="217"/>
                    <a:pt x="798" y="27"/>
                    <a:pt x="512" y="3"/>
                  </a:cubicBezTo>
                  <a:cubicBezTo>
                    <a:pt x="488" y="3"/>
                    <a:pt x="462" y="1"/>
                    <a:pt x="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8"/>
            <p:cNvSpPr/>
            <p:nvPr/>
          </p:nvSpPr>
          <p:spPr>
            <a:xfrm>
              <a:off x="3738771" y="1670236"/>
              <a:ext cx="32296" cy="32037"/>
            </a:xfrm>
            <a:custGeom>
              <a:avLst/>
              <a:gdLst/>
              <a:ahLst/>
              <a:cxnLst/>
              <a:rect l="l" t="t" r="r" b="b"/>
              <a:pathLst>
                <a:path w="989" h="981" extrusionOk="0">
                  <a:moveTo>
                    <a:pt x="432" y="1"/>
                  </a:moveTo>
                  <a:cubicBezTo>
                    <a:pt x="390" y="1"/>
                    <a:pt x="345" y="5"/>
                    <a:pt x="310" y="27"/>
                  </a:cubicBezTo>
                  <a:cubicBezTo>
                    <a:pt x="131" y="98"/>
                    <a:pt x="0" y="277"/>
                    <a:pt x="0" y="479"/>
                  </a:cubicBezTo>
                  <a:cubicBezTo>
                    <a:pt x="0" y="705"/>
                    <a:pt x="131" y="884"/>
                    <a:pt x="310" y="955"/>
                  </a:cubicBezTo>
                  <a:cubicBezTo>
                    <a:pt x="345" y="977"/>
                    <a:pt x="381" y="981"/>
                    <a:pt x="422" y="981"/>
                  </a:cubicBezTo>
                  <a:cubicBezTo>
                    <a:pt x="449" y="981"/>
                    <a:pt x="479" y="979"/>
                    <a:pt x="512" y="979"/>
                  </a:cubicBezTo>
                  <a:cubicBezTo>
                    <a:pt x="786" y="979"/>
                    <a:pt x="988" y="777"/>
                    <a:pt x="988" y="503"/>
                  </a:cubicBezTo>
                  <a:cubicBezTo>
                    <a:pt x="988" y="217"/>
                    <a:pt x="774" y="27"/>
                    <a:pt x="512" y="3"/>
                  </a:cubicBezTo>
                  <a:cubicBezTo>
                    <a:pt x="488" y="3"/>
                    <a:pt x="4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8"/>
            <p:cNvSpPr/>
            <p:nvPr/>
          </p:nvSpPr>
          <p:spPr>
            <a:xfrm>
              <a:off x="3671891" y="1670236"/>
              <a:ext cx="31904" cy="32037"/>
            </a:xfrm>
            <a:custGeom>
              <a:avLst/>
              <a:gdLst/>
              <a:ahLst/>
              <a:cxnLst/>
              <a:rect l="l" t="t" r="r" b="b"/>
              <a:pathLst>
                <a:path w="977" h="981" extrusionOk="0">
                  <a:moveTo>
                    <a:pt x="425" y="1"/>
                  </a:moveTo>
                  <a:cubicBezTo>
                    <a:pt x="385" y="1"/>
                    <a:pt x="345" y="5"/>
                    <a:pt x="310" y="27"/>
                  </a:cubicBezTo>
                  <a:cubicBezTo>
                    <a:pt x="131" y="98"/>
                    <a:pt x="0" y="277"/>
                    <a:pt x="0" y="479"/>
                  </a:cubicBezTo>
                  <a:cubicBezTo>
                    <a:pt x="0" y="705"/>
                    <a:pt x="131" y="884"/>
                    <a:pt x="310" y="955"/>
                  </a:cubicBezTo>
                  <a:cubicBezTo>
                    <a:pt x="345" y="977"/>
                    <a:pt x="381" y="981"/>
                    <a:pt x="419" y="981"/>
                  </a:cubicBezTo>
                  <a:cubicBezTo>
                    <a:pt x="445" y="981"/>
                    <a:pt x="472" y="979"/>
                    <a:pt x="500" y="979"/>
                  </a:cubicBezTo>
                  <a:cubicBezTo>
                    <a:pt x="786" y="979"/>
                    <a:pt x="976" y="777"/>
                    <a:pt x="976" y="503"/>
                  </a:cubicBezTo>
                  <a:cubicBezTo>
                    <a:pt x="976" y="217"/>
                    <a:pt x="786" y="27"/>
                    <a:pt x="500" y="3"/>
                  </a:cubicBezTo>
                  <a:cubicBezTo>
                    <a:pt x="476" y="3"/>
                    <a:pt x="451"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8"/>
            <p:cNvSpPr/>
            <p:nvPr/>
          </p:nvSpPr>
          <p:spPr>
            <a:xfrm>
              <a:off x="3726329" y="1799131"/>
              <a:ext cx="31904" cy="31841"/>
            </a:xfrm>
            <a:custGeom>
              <a:avLst/>
              <a:gdLst/>
              <a:ahLst/>
              <a:cxnLst/>
              <a:rect l="l" t="t" r="r" b="b"/>
              <a:pathLst>
                <a:path w="977" h="975" extrusionOk="0">
                  <a:moveTo>
                    <a:pt x="391" y="1"/>
                  </a:moveTo>
                  <a:cubicBezTo>
                    <a:pt x="363" y="1"/>
                    <a:pt x="335" y="5"/>
                    <a:pt x="310" y="20"/>
                  </a:cubicBezTo>
                  <a:cubicBezTo>
                    <a:pt x="131" y="92"/>
                    <a:pt x="0" y="271"/>
                    <a:pt x="0" y="485"/>
                  </a:cubicBezTo>
                  <a:cubicBezTo>
                    <a:pt x="0" y="699"/>
                    <a:pt x="131" y="878"/>
                    <a:pt x="310" y="949"/>
                  </a:cubicBezTo>
                  <a:cubicBezTo>
                    <a:pt x="345" y="971"/>
                    <a:pt x="381" y="975"/>
                    <a:pt x="419" y="975"/>
                  </a:cubicBezTo>
                  <a:cubicBezTo>
                    <a:pt x="445" y="975"/>
                    <a:pt x="472" y="973"/>
                    <a:pt x="500" y="973"/>
                  </a:cubicBezTo>
                  <a:cubicBezTo>
                    <a:pt x="786" y="973"/>
                    <a:pt x="976" y="782"/>
                    <a:pt x="976" y="497"/>
                  </a:cubicBezTo>
                  <a:cubicBezTo>
                    <a:pt x="976" y="211"/>
                    <a:pt x="786" y="20"/>
                    <a:pt x="500" y="9"/>
                  </a:cubicBezTo>
                  <a:cubicBezTo>
                    <a:pt x="466" y="9"/>
                    <a:pt x="428" y="1"/>
                    <a:pt x="3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8"/>
            <p:cNvSpPr/>
            <p:nvPr/>
          </p:nvSpPr>
          <p:spPr>
            <a:xfrm>
              <a:off x="3659449" y="1799131"/>
              <a:ext cx="32296" cy="31841"/>
            </a:xfrm>
            <a:custGeom>
              <a:avLst/>
              <a:gdLst/>
              <a:ahLst/>
              <a:cxnLst/>
              <a:rect l="l" t="t" r="r" b="b"/>
              <a:pathLst>
                <a:path w="989" h="975" extrusionOk="0">
                  <a:moveTo>
                    <a:pt x="403" y="1"/>
                  </a:moveTo>
                  <a:cubicBezTo>
                    <a:pt x="375" y="1"/>
                    <a:pt x="347" y="5"/>
                    <a:pt x="322" y="20"/>
                  </a:cubicBezTo>
                  <a:cubicBezTo>
                    <a:pt x="143" y="92"/>
                    <a:pt x="0" y="271"/>
                    <a:pt x="0" y="485"/>
                  </a:cubicBezTo>
                  <a:cubicBezTo>
                    <a:pt x="0" y="699"/>
                    <a:pt x="143" y="878"/>
                    <a:pt x="322" y="949"/>
                  </a:cubicBezTo>
                  <a:cubicBezTo>
                    <a:pt x="357" y="971"/>
                    <a:pt x="393" y="975"/>
                    <a:pt x="431" y="975"/>
                  </a:cubicBezTo>
                  <a:cubicBezTo>
                    <a:pt x="457" y="975"/>
                    <a:pt x="484" y="973"/>
                    <a:pt x="512" y="973"/>
                  </a:cubicBezTo>
                  <a:cubicBezTo>
                    <a:pt x="798" y="973"/>
                    <a:pt x="988" y="782"/>
                    <a:pt x="988" y="497"/>
                  </a:cubicBezTo>
                  <a:cubicBezTo>
                    <a:pt x="988" y="211"/>
                    <a:pt x="798" y="20"/>
                    <a:pt x="512" y="9"/>
                  </a:cubicBezTo>
                  <a:cubicBezTo>
                    <a:pt x="478" y="9"/>
                    <a:pt x="440" y="1"/>
                    <a:pt x="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8"/>
            <p:cNvSpPr/>
            <p:nvPr/>
          </p:nvSpPr>
          <p:spPr>
            <a:xfrm>
              <a:off x="3592961" y="1799131"/>
              <a:ext cx="32296" cy="31841"/>
            </a:xfrm>
            <a:custGeom>
              <a:avLst/>
              <a:gdLst/>
              <a:ahLst/>
              <a:cxnLst/>
              <a:rect l="l" t="t" r="r" b="b"/>
              <a:pathLst>
                <a:path w="989" h="975" extrusionOk="0">
                  <a:moveTo>
                    <a:pt x="396" y="1"/>
                  </a:moveTo>
                  <a:cubicBezTo>
                    <a:pt x="365" y="1"/>
                    <a:pt x="335" y="5"/>
                    <a:pt x="310" y="20"/>
                  </a:cubicBezTo>
                  <a:cubicBezTo>
                    <a:pt x="131" y="92"/>
                    <a:pt x="0" y="271"/>
                    <a:pt x="0" y="485"/>
                  </a:cubicBezTo>
                  <a:cubicBezTo>
                    <a:pt x="0" y="699"/>
                    <a:pt x="131" y="878"/>
                    <a:pt x="310" y="949"/>
                  </a:cubicBezTo>
                  <a:cubicBezTo>
                    <a:pt x="345" y="971"/>
                    <a:pt x="381" y="975"/>
                    <a:pt x="422" y="975"/>
                  </a:cubicBezTo>
                  <a:cubicBezTo>
                    <a:pt x="449" y="975"/>
                    <a:pt x="479" y="973"/>
                    <a:pt x="512" y="973"/>
                  </a:cubicBezTo>
                  <a:cubicBezTo>
                    <a:pt x="786" y="973"/>
                    <a:pt x="988" y="782"/>
                    <a:pt x="988" y="497"/>
                  </a:cubicBezTo>
                  <a:cubicBezTo>
                    <a:pt x="988" y="211"/>
                    <a:pt x="774" y="20"/>
                    <a:pt x="512" y="9"/>
                  </a:cubicBezTo>
                  <a:cubicBezTo>
                    <a:pt x="478" y="9"/>
                    <a:pt x="436" y="1"/>
                    <a:pt x="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8"/>
            <p:cNvSpPr/>
            <p:nvPr/>
          </p:nvSpPr>
          <p:spPr>
            <a:xfrm>
              <a:off x="3599949" y="1876396"/>
              <a:ext cx="314957" cy="196370"/>
            </a:xfrm>
            <a:custGeom>
              <a:avLst/>
              <a:gdLst/>
              <a:ahLst/>
              <a:cxnLst/>
              <a:rect l="l" t="t" r="r" b="b"/>
              <a:pathLst>
                <a:path w="9645" h="6013" extrusionOk="0">
                  <a:moveTo>
                    <a:pt x="8656" y="429"/>
                  </a:moveTo>
                  <a:lnTo>
                    <a:pt x="4823" y="2762"/>
                  </a:lnTo>
                  <a:lnTo>
                    <a:pt x="989" y="429"/>
                  </a:lnTo>
                  <a:close/>
                  <a:moveTo>
                    <a:pt x="9204" y="595"/>
                  </a:moveTo>
                  <a:lnTo>
                    <a:pt x="9204" y="5417"/>
                  </a:lnTo>
                  <a:lnTo>
                    <a:pt x="5239" y="3012"/>
                  </a:lnTo>
                  <a:lnTo>
                    <a:pt x="9204" y="595"/>
                  </a:lnTo>
                  <a:close/>
                  <a:moveTo>
                    <a:pt x="4834" y="3262"/>
                  </a:moveTo>
                  <a:lnTo>
                    <a:pt x="8656" y="5584"/>
                  </a:lnTo>
                  <a:lnTo>
                    <a:pt x="989" y="5584"/>
                  </a:lnTo>
                  <a:lnTo>
                    <a:pt x="4834" y="3262"/>
                  </a:lnTo>
                  <a:close/>
                  <a:moveTo>
                    <a:pt x="501" y="0"/>
                  </a:moveTo>
                  <a:cubicBezTo>
                    <a:pt x="239" y="0"/>
                    <a:pt x="1" y="226"/>
                    <a:pt x="1" y="512"/>
                  </a:cubicBezTo>
                  <a:lnTo>
                    <a:pt x="1" y="2643"/>
                  </a:lnTo>
                  <a:cubicBezTo>
                    <a:pt x="1" y="2762"/>
                    <a:pt x="84" y="2846"/>
                    <a:pt x="203" y="2846"/>
                  </a:cubicBezTo>
                  <a:cubicBezTo>
                    <a:pt x="322" y="2846"/>
                    <a:pt x="405" y="2762"/>
                    <a:pt x="405" y="2643"/>
                  </a:cubicBezTo>
                  <a:lnTo>
                    <a:pt x="405" y="595"/>
                  </a:lnTo>
                  <a:lnTo>
                    <a:pt x="4382" y="3012"/>
                  </a:lnTo>
                  <a:lnTo>
                    <a:pt x="405" y="5417"/>
                  </a:lnTo>
                  <a:lnTo>
                    <a:pt x="405" y="3572"/>
                  </a:lnTo>
                  <a:cubicBezTo>
                    <a:pt x="405" y="3453"/>
                    <a:pt x="322" y="3369"/>
                    <a:pt x="203" y="3369"/>
                  </a:cubicBezTo>
                  <a:cubicBezTo>
                    <a:pt x="84" y="3369"/>
                    <a:pt x="1" y="3453"/>
                    <a:pt x="1" y="3572"/>
                  </a:cubicBezTo>
                  <a:lnTo>
                    <a:pt x="1" y="5513"/>
                  </a:lnTo>
                  <a:cubicBezTo>
                    <a:pt x="1" y="5798"/>
                    <a:pt x="215" y="6013"/>
                    <a:pt x="501" y="6013"/>
                  </a:cubicBezTo>
                  <a:lnTo>
                    <a:pt x="9133" y="6013"/>
                  </a:lnTo>
                  <a:cubicBezTo>
                    <a:pt x="9395" y="6013"/>
                    <a:pt x="9633" y="5798"/>
                    <a:pt x="9633" y="5513"/>
                  </a:cubicBezTo>
                  <a:lnTo>
                    <a:pt x="9633" y="488"/>
                  </a:lnTo>
                  <a:cubicBezTo>
                    <a:pt x="9645" y="345"/>
                    <a:pt x="9561" y="214"/>
                    <a:pt x="9466" y="119"/>
                  </a:cubicBezTo>
                  <a:cubicBezTo>
                    <a:pt x="9371" y="48"/>
                    <a:pt x="9252" y="0"/>
                    <a:pt x="9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8"/>
            <p:cNvSpPr/>
            <p:nvPr/>
          </p:nvSpPr>
          <p:spPr>
            <a:xfrm>
              <a:off x="3557953" y="1637645"/>
              <a:ext cx="478265" cy="460405"/>
            </a:xfrm>
            <a:custGeom>
              <a:avLst/>
              <a:gdLst/>
              <a:ahLst/>
              <a:cxnLst/>
              <a:rect l="l" t="t" r="r" b="b"/>
              <a:pathLst>
                <a:path w="14646" h="14098" extrusionOk="0">
                  <a:moveTo>
                    <a:pt x="14217" y="3001"/>
                  </a:moveTo>
                  <a:lnTo>
                    <a:pt x="14217" y="9621"/>
                  </a:lnTo>
                  <a:cubicBezTo>
                    <a:pt x="14217" y="9680"/>
                    <a:pt x="14157" y="9740"/>
                    <a:pt x="14086" y="9740"/>
                  </a:cubicBezTo>
                  <a:lnTo>
                    <a:pt x="12240" y="9740"/>
                  </a:lnTo>
                  <a:lnTo>
                    <a:pt x="12240" y="4537"/>
                  </a:lnTo>
                  <a:cubicBezTo>
                    <a:pt x="12240" y="4215"/>
                    <a:pt x="11978" y="3965"/>
                    <a:pt x="11669" y="3965"/>
                  </a:cubicBezTo>
                  <a:lnTo>
                    <a:pt x="8633" y="3965"/>
                  </a:lnTo>
                  <a:cubicBezTo>
                    <a:pt x="8514" y="3965"/>
                    <a:pt x="8430" y="4061"/>
                    <a:pt x="8430" y="4168"/>
                  </a:cubicBezTo>
                  <a:cubicBezTo>
                    <a:pt x="8430" y="4299"/>
                    <a:pt x="8514" y="4382"/>
                    <a:pt x="8633" y="4382"/>
                  </a:cubicBezTo>
                  <a:lnTo>
                    <a:pt x="11669" y="4382"/>
                  </a:lnTo>
                  <a:cubicBezTo>
                    <a:pt x="11740" y="4382"/>
                    <a:pt x="11824" y="4442"/>
                    <a:pt x="11824" y="4537"/>
                  </a:cubicBezTo>
                  <a:lnTo>
                    <a:pt x="11824" y="6513"/>
                  </a:lnTo>
                  <a:lnTo>
                    <a:pt x="417" y="6513"/>
                  </a:lnTo>
                  <a:lnTo>
                    <a:pt x="417" y="4537"/>
                  </a:lnTo>
                  <a:cubicBezTo>
                    <a:pt x="417" y="4454"/>
                    <a:pt x="477" y="4382"/>
                    <a:pt x="572" y="4382"/>
                  </a:cubicBezTo>
                  <a:lnTo>
                    <a:pt x="7680" y="4382"/>
                  </a:lnTo>
                  <a:cubicBezTo>
                    <a:pt x="7799" y="4382"/>
                    <a:pt x="7894" y="4299"/>
                    <a:pt x="7894" y="4168"/>
                  </a:cubicBezTo>
                  <a:cubicBezTo>
                    <a:pt x="7894" y="4061"/>
                    <a:pt x="7799" y="3965"/>
                    <a:pt x="7680" y="3965"/>
                  </a:cubicBezTo>
                  <a:lnTo>
                    <a:pt x="2846" y="3965"/>
                  </a:lnTo>
                  <a:lnTo>
                    <a:pt x="2846" y="3001"/>
                  </a:lnTo>
                  <a:close/>
                  <a:moveTo>
                    <a:pt x="11788" y="6918"/>
                  </a:moveTo>
                  <a:lnTo>
                    <a:pt x="11788" y="13538"/>
                  </a:lnTo>
                  <a:cubicBezTo>
                    <a:pt x="11788" y="13621"/>
                    <a:pt x="11728" y="13681"/>
                    <a:pt x="11657" y="13681"/>
                  </a:cubicBezTo>
                  <a:lnTo>
                    <a:pt x="572" y="13681"/>
                  </a:lnTo>
                  <a:cubicBezTo>
                    <a:pt x="489" y="13681"/>
                    <a:pt x="417" y="13621"/>
                    <a:pt x="417" y="13538"/>
                  </a:cubicBezTo>
                  <a:lnTo>
                    <a:pt x="417" y="6918"/>
                  </a:lnTo>
                  <a:close/>
                  <a:moveTo>
                    <a:pt x="3013" y="1"/>
                  </a:moveTo>
                  <a:cubicBezTo>
                    <a:pt x="2691" y="1"/>
                    <a:pt x="2441" y="263"/>
                    <a:pt x="2441" y="572"/>
                  </a:cubicBezTo>
                  <a:lnTo>
                    <a:pt x="2441" y="3953"/>
                  </a:lnTo>
                  <a:lnTo>
                    <a:pt x="572" y="3953"/>
                  </a:lnTo>
                  <a:cubicBezTo>
                    <a:pt x="251" y="3953"/>
                    <a:pt x="1" y="4203"/>
                    <a:pt x="1" y="4513"/>
                  </a:cubicBezTo>
                  <a:lnTo>
                    <a:pt x="1" y="13538"/>
                  </a:lnTo>
                  <a:cubicBezTo>
                    <a:pt x="1" y="13848"/>
                    <a:pt x="251" y="14098"/>
                    <a:pt x="572" y="14098"/>
                  </a:cubicBezTo>
                  <a:lnTo>
                    <a:pt x="11657" y="14098"/>
                  </a:lnTo>
                  <a:cubicBezTo>
                    <a:pt x="11966" y="14098"/>
                    <a:pt x="12216" y="13848"/>
                    <a:pt x="12216" y="13538"/>
                  </a:cubicBezTo>
                  <a:lnTo>
                    <a:pt x="12216" y="10157"/>
                  </a:lnTo>
                  <a:lnTo>
                    <a:pt x="14062" y="10157"/>
                  </a:lnTo>
                  <a:cubicBezTo>
                    <a:pt x="14383" y="10157"/>
                    <a:pt x="14633" y="9907"/>
                    <a:pt x="14633" y="9597"/>
                  </a:cubicBezTo>
                  <a:lnTo>
                    <a:pt x="14633" y="572"/>
                  </a:lnTo>
                  <a:cubicBezTo>
                    <a:pt x="14645" y="263"/>
                    <a:pt x="14395" y="13"/>
                    <a:pt x="14086" y="13"/>
                  </a:cubicBezTo>
                  <a:lnTo>
                    <a:pt x="11883" y="13"/>
                  </a:lnTo>
                  <a:cubicBezTo>
                    <a:pt x="11764" y="13"/>
                    <a:pt x="11669" y="96"/>
                    <a:pt x="11669" y="215"/>
                  </a:cubicBezTo>
                  <a:cubicBezTo>
                    <a:pt x="11669" y="334"/>
                    <a:pt x="11764" y="429"/>
                    <a:pt x="11883" y="429"/>
                  </a:cubicBezTo>
                  <a:lnTo>
                    <a:pt x="14086" y="429"/>
                  </a:lnTo>
                  <a:cubicBezTo>
                    <a:pt x="14157" y="429"/>
                    <a:pt x="14229" y="489"/>
                    <a:pt x="14229" y="572"/>
                  </a:cubicBezTo>
                  <a:lnTo>
                    <a:pt x="14229" y="2549"/>
                  </a:lnTo>
                  <a:lnTo>
                    <a:pt x="2858" y="2549"/>
                  </a:lnTo>
                  <a:lnTo>
                    <a:pt x="2858" y="572"/>
                  </a:lnTo>
                  <a:cubicBezTo>
                    <a:pt x="2858" y="501"/>
                    <a:pt x="2918" y="429"/>
                    <a:pt x="3013" y="429"/>
                  </a:cubicBezTo>
                  <a:lnTo>
                    <a:pt x="10954" y="429"/>
                  </a:lnTo>
                  <a:cubicBezTo>
                    <a:pt x="11073" y="429"/>
                    <a:pt x="11169" y="334"/>
                    <a:pt x="11169" y="215"/>
                  </a:cubicBezTo>
                  <a:cubicBezTo>
                    <a:pt x="11169" y="96"/>
                    <a:pt x="11073" y="1"/>
                    <a:pt x="10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8"/>
            <p:cNvSpPr/>
            <p:nvPr/>
          </p:nvSpPr>
          <p:spPr>
            <a:xfrm>
              <a:off x="3798237" y="1662529"/>
              <a:ext cx="47480" cy="47876"/>
            </a:xfrm>
            <a:custGeom>
              <a:avLst/>
              <a:gdLst/>
              <a:ahLst/>
              <a:cxnLst/>
              <a:rect l="l" t="t" r="r" b="b"/>
              <a:pathLst>
                <a:path w="1454" h="1466" extrusionOk="0">
                  <a:moveTo>
                    <a:pt x="727" y="441"/>
                  </a:moveTo>
                  <a:cubicBezTo>
                    <a:pt x="894" y="441"/>
                    <a:pt x="1025" y="572"/>
                    <a:pt x="1025" y="739"/>
                  </a:cubicBezTo>
                  <a:cubicBezTo>
                    <a:pt x="1025" y="894"/>
                    <a:pt x="894" y="1036"/>
                    <a:pt x="727" y="1036"/>
                  </a:cubicBezTo>
                  <a:cubicBezTo>
                    <a:pt x="560" y="1036"/>
                    <a:pt x="429" y="894"/>
                    <a:pt x="429" y="739"/>
                  </a:cubicBezTo>
                  <a:cubicBezTo>
                    <a:pt x="429" y="572"/>
                    <a:pt x="560" y="441"/>
                    <a:pt x="727" y="441"/>
                  </a:cubicBezTo>
                  <a:close/>
                  <a:moveTo>
                    <a:pt x="727" y="1"/>
                  </a:moveTo>
                  <a:cubicBezTo>
                    <a:pt x="322" y="1"/>
                    <a:pt x="1" y="334"/>
                    <a:pt x="1" y="739"/>
                  </a:cubicBezTo>
                  <a:cubicBezTo>
                    <a:pt x="1" y="1132"/>
                    <a:pt x="322" y="1465"/>
                    <a:pt x="727" y="1465"/>
                  </a:cubicBezTo>
                  <a:cubicBezTo>
                    <a:pt x="1132" y="1465"/>
                    <a:pt x="1453" y="1132"/>
                    <a:pt x="1453" y="739"/>
                  </a:cubicBezTo>
                  <a:cubicBezTo>
                    <a:pt x="1453"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8"/>
            <p:cNvSpPr/>
            <p:nvPr/>
          </p:nvSpPr>
          <p:spPr>
            <a:xfrm>
              <a:off x="3731358" y="1662529"/>
              <a:ext cx="47872" cy="47876"/>
            </a:xfrm>
            <a:custGeom>
              <a:avLst/>
              <a:gdLst/>
              <a:ahLst/>
              <a:cxnLst/>
              <a:rect l="l" t="t" r="r" b="b"/>
              <a:pathLst>
                <a:path w="1466" h="1466" extrusionOk="0">
                  <a:moveTo>
                    <a:pt x="715" y="441"/>
                  </a:moveTo>
                  <a:cubicBezTo>
                    <a:pt x="882" y="441"/>
                    <a:pt x="1013" y="572"/>
                    <a:pt x="1013" y="739"/>
                  </a:cubicBezTo>
                  <a:cubicBezTo>
                    <a:pt x="1013" y="894"/>
                    <a:pt x="882" y="1036"/>
                    <a:pt x="715" y="1036"/>
                  </a:cubicBezTo>
                  <a:cubicBezTo>
                    <a:pt x="560" y="1036"/>
                    <a:pt x="418" y="894"/>
                    <a:pt x="418" y="739"/>
                  </a:cubicBezTo>
                  <a:cubicBezTo>
                    <a:pt x="418" y="572"/>
                    <a:pt x="560" y="441"/>
                    <a:pt x="715" y="441"/>
                  </a:cubicBezTo>
                  <a:close/>
                  <a:moveTo>
                    <a:pt x="739" y="1"/>
                  </a:moveTo>
                  <a:cubicBezTo>
                    <a:pt x="334" y="1"/>
                    <a:pt x="1" y="334"/>
                    <a:pt x="1" y="739"/>
                  </a:cubicBezTo>
                  <a:cubicBezTo>
                    <a:pt x="1" y="1132"/>
                    <a:pt x="334" y="1465"/>
                    <a:pt x="739" y="1465"/>
                  </a:cubicBezTo>
                  <a:cubicBezTo>
                    <a:pt x="1132" y="1465"/>
                    <a:pt x="1465" y="1132"/>
                    <a:pt x="1465" y="739"/>
                  </a:cubicBezTo>
                  <a:cubicBezTo>
                    <a:pt x="1465" y="334"/>
                    <a:pt x="1132"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8"/>
            <p:cNvSpPr/>
            <p:nvPr/>
          </p:nvSpPr>
          <p:spPr>
            <a:xfrm>
              <a:off x="3664870" y="1662529"/>
              <a:ext cx="47872" cy="47876"/>
            </a:xfrm>
            <a:custGeom>
              <a:avLst/>
              <a:gdLst/>
              <a:ahLst/>
              <a:cxnLst/>
              <a:rect l="l" t="t" r="r" b="b"/>
              <a:pathLst>
                <a:path w="1466" h="1466" extrusionOk="0">
                  <a:moveTo>
                    <a:pt x="715" y="441"/>
                  </a:moveTo>
                  <a:cubicBezTo>
                    <a:pt x="882" y="441"/>
                    <a:pt x="1013" y="572"/>
                    <a:pt x="1013" y="739"/>
                  </a:cubicBezTo>
                  <a:cubicBezTo>
                    <a:pt x="1013" y="894"/>
                    <a:pt x="882" y="1036"/>
                    <a:pt x="715" y="1036"/>
                  </a:cubicBezTo>
                  <a:cubicBezTo>
                    <a:pt x="549" y="1036"/>
                    <a:pt x="418" y="894"/>
                    <a:pt x="418" y="739"/>
                  </a:cubicBezTo>
                  <a:cubicBezTo>
                    <a:pt x="418" y="572"/>
                    <a:pt x="549" y="441"/>
                    <a:pt x="715" y="441"/>
                  </a:cubicBezTo>
                  <a:close/>
                  <a:moveTo>
                    <a:pt x="727" y="1"/>
                  </a:moveTo>
                  <a:cubicBezTo>
                    <a:pt x="310" y="1"/>
                    <a:pt x="1" y="334"/>
                    <a:pt x="1" y="739"/>
                  </a:cubicBezTo>
                  <a:cubicBezTo>
                    <a:pt x="1" y="1132"/>
                    <a:pt x="334" y="1465"/>
                    <a:pt x="727" y="1465"/>
                  </a:cubicBezTo>
                  <a:cubicBezTo>
                    <a:pt x="1132" y="1465"/>
                    <a:pt x="1465" y="1132"/>
                    <a:pt x="1465" y="739"/>
                  </a:cubicBezTo>
                  <a:cubicBezTo>
                    <a:pt x="1465"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8"/>
            <p:cNvSpPr/>
            <p:nvPr/>
          </p:nvSpPr>
          <p:spPr>
            <a:xfrm>
              <a:off x="3718916" y="1791620"/>
              <a:ext cx="47480" cy="47484"/>
            </a:xfrm>
            <a:custGeom>
              <a:avLst/>
              <a:gdLst/>
              <a:ahLst/>
              <a:cxnLst/>
              <a:rect l="l" t="t" r="r" b="b"/>
              <a:pathLst>
                <a:path w="1454" h="1454" extrusionOk="0">
                  <a:moveTo>
                    <a:pt x="727" y="429"/>
                  </a:moveTo>
                  <a:cubicBezTo>
                    <a:pt x="894" y="429"/>
                    <a:pt x="1025" y="560"/>
                    <a:pt x="1025" y="727"/>
                  </a:cubicBezTo>
                  <a:cubicBezTo>
                    <a:pt x="1025" y="893"/>
                    <a:pt x="894" y="1024"/>
                    <a:pt x="727" y="1024"/>
                  </a:cubicBezTo>
                  <a:cubicBezTo>
                    <a:pt x="560" y="1024"/>
                    <a:pt x="429" y="882"/>
                    <a:pt x="429" y="727"/>
                  </a:cubicBezTo>
                  <a:cubicBezTo>
                    <a:pt x="429" y="560"/>
                    <a:pt x="560" y="429"/>
                    <a:pt x="727" y="429"/>
                  </a:cubicBezTo>
                  <a:close/>
                  <a:moveTo>
                    <a:pt x="727" y="0"/>
                  </a:moveTo>
                  <a:cubicBezTo>
                    <a:pt x="322" y="0"/>
                    <a:pt x="1" y="322"/>
                    <a:pt x="1" y="727"/>
                  </a:cubicBezTo>
                  <a:cubicBezTo>
                    <a:pt x="1" y="1132"/>
                    <a:pt x="322" y="1453"/>
                    <a:pt x="727" y="1453"/>
                  </a:cubicBezTo>
                  <a:cubicBezTo>
                    <a:pt x="1132" y="1453"/>
                    <a:pt x="1453" y="1132"/>
                    <a:pt x="1453" y="727"/>
                  </a:cubicBezTo>
                  <a:cubicBezTo>
                    <a:pt x="1453" y="322"/>
                    <a:pt x="1132"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8"/>
            <p:cNvSpPr/>
            <p:nvPr/>
          </p:nvSpPr>
          <p:spPr>
            <a:xfrm>
              <a:off x="3652428" y="1791620"/>
              <a:ext cx="47480" cy="47484"/>
            </a:xfrm>
            <a:custGeom>
              <a:avLst/>
              <a:gdLst/>
              <a:ahLst/>
              <a:cxnLst/>
              <a:rect l="l" t="t" r="r" b="b"/>
              <a:pathLst>
                <a:path w="1454" h="1454" extrusionOk="0">
                  <a:moveTo>
                    <a:pt x="727" y="429"/>
                  </a:moveTo>
                  <a:cubicBezTo>
                    <a:pt x="894" y="429"/>
                    <a:pt x="1025" y="560"/>
                    <a:pt x="1025" y="727"/>
                  </a:cubicBezTo>
                  <a:cubicBezTo>
                    <a:pt x="1025" y="893"/>
                    <a:pt x="894" y="1024"/>
                    <a:pt x="727" y="1024"/>
                  </a:cubicBezTo>
                  <a:cubicBezTo>
                    <a:pt x="560" y="1024"/>
                    <a:pt x="429" y="882"/>
                    <a:pt x="429" y="727"/>
                  </a:cubicBezTo>
                  <a:cubicBezTo>
                    <a:pt x="429" y="560"/>
                    <a:pt x="560" y="429"/>
                    <a:pt x="727" y="429"/>
                  </a:cubicBezTo>
                  <a:close/>
                  <a:moveTo>
                    <a:pt x="727" y="0"/>
                  </a:moveTo>
                  <a:cubicBezTo>
                    <a:pt x="322" y="0"/>
                    <a:pt x="1" y="322"/>
                    <a:pt x="1" y="727"/>
                  </a:cubicBezTo>
                  <a:cubicBezTo>
                    <a:pt x="1" y="1132"/>
                    <a:pt x="322" y="1453"/>
                    <a:pt x="727" y="1453"/>
                  </a:cubicBezTo>
                  <a:cubicBezTo>
                    <a:pt x="1132" y="1453"/>
                    <a:pt x="1453" y="1132"/>
                    <a:pt x="1453" y="727"/>
                  </a:cubicBezTo>
                  <a:cubicBezTo>
                    <a:pt x="1442" y="322"/>
                    <a:pt x="1132"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8"/>
            <p:cNvSpPr/>
            <p:nvPr/>
          </p:nvSpPr>
          <p:spPr>
            <a:xfrm>
              <a:off x="3585189" y="1791620"/>
              <a:ext cx="47840" cy="47484"/>
            </a:xfrm>
            <a:custGeom>
              <a:avLst/>
              <a:gdLst/>
              <a:ahLst/>
              <a:cxnLst/>
              <a:rect l="l" t="t" r="r" b="b"/>
              <a:pathLst>
                <a:path w="1465" h="1454" extrusionOk="0">
                  <a:moveTo>
                    <a:pt x="726" y="429"/>
                  </a:moveTo>
                  <a:cubicBezTo>
                    <a:pt x="893" y="429"/>
                    <a:pt x="1024" y="560"/>
                    <a:pt x="1024" y="727"/>
                  </a:cubicBezTo>
                  <a:cubicBezTo>
                    <a:pt x="1024" y="893"/>
                    <a:pt x="893" y="1024"/>
                    <a:pt x="726" y="1024"/>
                  </a:cubicBezTo>
                  <a:cubicBezTo>
                    <a:pt x="572" y="1024"/>
                    <a:pt x="429" y="882"/>
                    <a:pt x="429" y="727"/>
                  </a:cubicBezTo>
                  <a:cubicBezTo>
                    <a:pt x="429" y="560"/>
                    <a:pt x="572" y="429"/>
                    <a:pt x="726" y="429"/>
                  </a:cubicBezTo>
                  <a:close/>
                  <a:moveTo>
                    <a:pt x="726" y="0"/>
                  </a:moveTo>
                  <a:cubicBezTo>
                    <a:pt x="333" y="0"/>
                    <a:pt x="0" y="322"/>
                    <a:pt x="0" y="727"/>
                  </a:cubicBezTo>
                  <a:cubicBezTo>
                    <a:pt x="0" y="1132"/>
                    <a:pt x="333" y="1453"/>
                    <a:pt x="726" y="1453"/>
                  </a:cubicBezTo>
                  <a:cubicBezTo>
                    <a:pt x="1131" y="1453"/>
                    <a:pt x="1465" y="1132"/>
                    <a:pt x="1465" y="727"/>
                  </a:cubicBezTo>
                  <a:cubicBezTo>
                    <a:pt x="1465" y="322"/>
                    <a:pt x="1131"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 name="Google Shape;392;p48"/>
          <p:cNvGrpSpPr/>
          <p:nvPr/>
        </p:nvGrpSpPr>
        <p:grpSpPr>
          <a:xfrm>
            <a:off x="1054076" y="1554848"/>
            <a:ext cx="483327" cy="478269"/>
            <a:chOff x="1054076" y="1631048"/>
            <a:chExt cx="483327" cy="478269"/>
          </a:xfrm>
        </p:grpSpPr>
        <p:sp>
          <p:nvSpPr>
            <p:cNvPr id="393" name="Google Shape;393;p48"/>
            <p:cNvSpPr/>
            <p:nvPr/>
          </p:nvSpPr>
          <p:spPr>
            <a:xfrm>
              <a:off x="1061848" y="1649009"/>
              <a:ext cx="194428" cy="180367"/>
            </a:xfrm>
            <a:custGeom>
              <a:avLst/>
              <a:gdLst/>
              <a:ahLst/>
              <a:cxnLst/>
              <a:rect l="l" t="t" r="r" b="b"/>
              <a:pathLst>
                <a:path w="5954" h="5523" extrusionOk="0">
                  <a:moveTo>
                    <a:pt x="3149" y="1"/>
                  </a:moveTo>
                  <a:cubicBezTo>
                    <a:pt x="3072" y="1"/>
                    <a:pt x="2992" y="30"/>
                    <a:pt x="2942" y="93"/>
                  </a:cubicBezTo>
                  <a:lnTo>
                    <a:pt x="120" y="2903"/>
                  </a:lnTo>
                  <a:cubicBezTo>
                    <a:pt x="1" y="3022"/>
                    <a:pt x="1" y="3201"/>
                    <a:pt x="120" y="3308"/>
                  </a:cubicBezTo>
                  <a:lnTo>
                    <a:pt x="2346" y="5522"/>
                  </a:lnTo>
                  <a:lnTo>
                    <a:pt x="5954" y="2712"/>
                  </a:lnTo>
                  <a:lnTo>
                    <a:pt x="3323" y="69"/>
                  </a:lnTo>
                  <a:cubicBezTo>
                    <a:pt x="3283" y="24"/>
                    <a:pt x="3217" y="1"/>
                    <a:pt x="3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8"/>
            <p:cNvSpPr/>
            <p:nvPr/>
          </p:nvSpPr>
          <p:spPr>
            <a:xfrm>
              <a:off x="1149334" y="1635914"/>
              <a:ext cx="107729" cy="110252"/>
            </a:xfrm>
            <a:custGeom>
              <a:avLst/>
              <a:gdLst/>
              <a:ahLst/>
              <a:cxnLst/>
              <a:rect l="l" t="t" r="r" b="b"/>
              <a:pathLst>
                <a:path w="3299" h="3376" extrusionOk="0">
                  <a:moveTo>
                    <a:pt x="864" y="0"/>
                  </a:moveTo>
                  <a:cubicBezTo>
                    <a:pt x="790" y="0"/>
                    <a:pt x="715" y="30"/>
                    <a:pt x="656" y="89"/>
                  </a:cubicBezTo>
                  <a:lnTo>
                    <a:pt x="1" y="744"/>
                  </a:lnTo>
                  <a:cubicBezTo>
                    <a:pt x="60" y="685"/>
                    <a:pt x="135" y="655"/>
                    <a:pt x="208" y="655"/>
                  </a:cubicBezTo>
                  <a:cubicBezTo>
                    <a:pt x="281" y="655"/>
                    <a:pt x="352" y="685"/>
                    <a:pt x="406" y="744"/>
                  </a:cubicBezTo>
                  <a:lnTo>
                    <a:pt x="3037" y="3375"/>
                  </a:lnTo>
                  <a:lnTo>
                    <a:pt x="3299" y="2304"/>
                  </a:lnTo>
                  <a:lnTo>
                    <a:pt x="1072" y="89"/>
                  </a:lnTo>
                  <a:cubicBezTo>
                    <a:pt x="1013" y="30"/>
                    <a:pt x="938" y="0"/>
                    <a:pt x="864"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8"/>
            <p:cNvSpPr/>
            <p:nvPr/>
          </p:nvSpPr>
          <p:spPr>
            <a:xfrm>
              <a:off x="1099958" y="1723760"/>
              <a:ext cx="40851" cy="40397"/>
            </a:xfrm>
            <a:custGeom>
              <a:avLst/>
              <a:gdLst/>
              <a:ahLst/>
              <a:cxnLst/>
              <a:rect l="l" t="t" r="r" b="b"/>
              <a:pathLst>
                <a:path w="1251" h="1237" extrusionOk="0">
                  <a:moveTo>
                    <a:pt x="711" y="1"/>
                  </a:moveTo>
                  <a:cubicBezTo>
                    <a:pt x="688" y="1"/>
                    <a:pt x="667" y="7"/>
                    <a:pt x="655" y="19"/>
                  </a:cubicBezTo>
                  <a:lnTo>
                    <a:pt x="24" y="650"/>
                  </a:lnTo>
                  <a:cubicBezTo>
                    <a:pt x="1" y="674"/>
                    <a:pt x="1" y="733"/>
                    <a:pt x="24" y="769"/>
                  </a:cubicBezTo>
                  <a:lnTo>
                    <a:pt x="477" y="1209"/>
                  </a:lnTo>
                  <a:cubicBezTo>
                    <a:pt x="489" y="1227"/>
                    <a:pt x="510" y="1236"/>
                    <a:pt x="532" y="1236"/>
                  </a:cubicBezTo>
                  <a:cubicBezTo>
                    <a:pt x="554" y="1236"/>
                    <a:pt x="578" y="1227"/>
                    <a:pt x="596" y="1209"/>
                  </a:cubicBezTo>
                  <a:lnTo>
                    <a:pt x="1215" y="590"/>
                  </a:lnTo>
                  <a:cubicBezTo>
                    <a:pt x="1251" y="543"/>
                    <a:pt x="1251" y="495"/>
                    <a:pt x="1215" y="471"/>
                  </a:cubicBezTo>
                  <a:lnTo>
                    <a:pt x="775" y="19"/>
                  </a:lnTo>
                  <a:cubicBezTo>
                    <a:pt x="757" y="7"/>
                    <a:pt x="733" y="1"/>
                    <a:pt x="7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8"/>
            <p:cNvSpPr/>
            <p:nvPr/>
          </p:nvSpPr>
          <p:spPr>
            <a:xfrm>
              <a:off x="1150509" y="1672555"/>
              <a:ext cx="41243" cy="40365"/>
            </a:xfrm>
            <a:custGeom>
              <a:avLst/>
              <a:gdLst/>
              <a:ahLst/>
              <a:cxnLst/>
              <a:rect l="l" t="t" r="r" b="b"/>
              <a:pathLst>
                <a:path w="1263" h="1236" extrusionOk="0">
                  <a:moveTo>
                    <a:pt x="710" y="0"/>
                  </a:moveTo>
                  <a:cubicBezTo>
                    <a:pt x="688" y="0"/>
                    <a:pt x="667" y="9"/>
                    <a:pt x="655" y="27"/>
                  </a:cubicBezTo>
                  <a:lnTo>
                    <a:pt x="24" y="646"/>
                  </a:lnTo>
                  <a:cubicBezTo>
                    <a:pt x="0" y="682"/>
                    <a:pt x="0" y="741"/>
                    <a:pt x="24" y="765"/>
                  </a:cubicBezTo>
                  <a:lnTo>
                    <a:pt x="477" y="1218"/>
                  </a:lnTo>
                  <a:cubicBezTo>
                    <a:pt x="489" y="1229"/>
                    <a:pt x="509" y="1235"/>
                    <a:pt x="532" y="1235"/>
                  </a:cubicBezTo>
                  <a:cubicBezTo>
                    <a:pt x="554" y="1235"/>
                    <a:pt x="578" y="1229"/>
                    <a:pt x="596" y="1218"/>
                  </a:cubicBezTo>
                  <a:lnTo>
                    <a:pt x="1215" y="587"/>
                  </a:lnTo>
                  <a:cubicBezTo>
                    <a:pt x="1263" y="563"/>
                    <a:pt x="1263" y="503"/>
                    <a:pt x="1215" y="467"/>
                  </a:cubicBezTo>
                  <a:lnTo>
                    <a:pt x="774" y="27"/>
                  </a:lnTo>
                  <a:cubicBezTo>
                    <a:pt x="756" y="9"/>
                    <a:pt x="733" y="0"/>
                    <a:pt x="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8"/>
            <p:cNvSpPr/>
            <p:nvPr/>
          </p:nvSpPr>
          <p:spPr>
            <a:xfrm>
              <a:off x="1127411" y="1703719"/>
              <a:ext cx="398946" cy="394960"/>
            </a:xfrm>
            <a:custGeom>
              <a:avLst/>
              <a:gdLst/>
              <a:ahLst/>
              <a:cxnLst/>
              <a:rect l="l" t="t" r="r" b="b"/>
              <a:pathLst>
                <a:path w="12217" h="12094" extrusionOk="0">
                  <a:moveTo>
                    <a:pt x="4327" y="0"/>
                  </a:moveTo>
                  <a:cubicBezTo>
                    <a:pt x="4254" y="0"/>
                    <a:pt x="4180" y="30"/>
                    <a:pt x="4120" y="90"/>
                  </a:cubicBezTo>
                  <a:lnTo>
                    <a:pt x="120" y="4090"/>
                  </a:lnTo>
                  <a:cubicBezTo>
                    <a:pt x="0" y="4197"/>
                    <a:pt x="0" y="4376"/>
                    <a:pt x="120" y="4495"/>
                  </a:cubicBezTo>
                  <a:lnTo>
                    <a:pt x="7418" y="11781"/>
                  </a:lnTo>
                  <a:cubicBezTo>
                    <a:pt x="7614" y="11990"/>
                    <a:pt x="7882" y="12094"/>
                    <a:pt x="8153" y="12094"/>
                  </a:cubicBezTo>
                  <a:cubicBezTo>
                    <a:pt x="8424" y="12094"/>
                    <a:pt x="8698" y="11990"/>
                    <a:pt x="8906" y="11781"/>
                  </a:cubicBezTo>
                  <a:lnTo>
                    <a:pt x="9597" y="11091"/>
                  </a:lnTo>
                  <a:lnTo>
                    <a:pt x="10168" y="10103"/>
                  </a:lnTo>
                  <a:lnTo>
                    <a:pt x="11311" y="9376"/>
                  </a:lnTo>
                  <a:lnTo>
                    <a:pt x="11800" y="8888"/>
                  </a:lnTo>
                  <a:cubicBezTo>
                    <a:pt x="12216" y="8472"/>
                    <a:pt x="12216" y="7793"/>
                    <a:pt x="11823" y="7376"/>
                  </a:cubicBezTo>
                  <a:lnTo>
                    <a:pt x="4525" y="90"/>
                  </a:lnTo>
                  <a:cubicBezTo>
                    <a:pt x="4471" y="30"/>
                    <a:pt x="4400" y="0"/>
                    <a:pt x="43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8"/>
            <p:cNvSpPr/>
            <p:nvPr/>
          </p:nvSpPr>
          <p:spPr>
            <a:xfrm>
              <a:off x="1246551" y="1699072"/>
              <a:ext cx="285013" cy="309169"/>
            </a:xfrm>
            <a:custGeom>
              <a:avLst/>
              <a:gdLst/>
              <a:ahLst/>
              <a:cxnLst/>
              <a:rect l="l" t="t" r="r" b="b"/>
              <a:pathLst>
                <a:path w="8728" h="9467" extrusionOk="0">
                  <a:moveTo>
                    <a:pt x="807" y="1"/>
                  </a:moveTo>
                  <a:cubicBezTo>
                    <a:pt x="735" y="1"/>
                    <a:pt x="667" y="25"/>
                    <a:pt x="619" y="72"/>
                  </a:cubicBezTo>
                  <a:lnTo>
                    <a:pt x="0" y="691"/>
                  </a:lnTo>
                  <a:cubicBezTo>
                    <a:pt x="60" y="632"/>
                    <a:pt x="134" y="602"/>
                    <a:pt x="207" y="602"/>
                  </a:cubicBezTo>
                  <a:cubicBezTo>
                    <a:pt x="280" y="602"/>
                    <a:pt x="352" y="632"/>
                    <a:pt x="405" y="691"/>
                  </a:cubicBezTo>
                  <a:lnTo>
                    <a:pt x="7704" y="7978"/>
                  </a:lnTo>
                  <a:cubicBezTo>
                    <a:pt x="8113" y="8387"/>
                    <a:pt x="8120" y="9038"/>
                    <a:pt x="7725" y="9445"/>
                  </a:cubicBezTo>
                  <a:lnTo>
                    <a:pt x="7725" y="9445"/>
                  </a:lnTo>
                  <a:lnTo>
                    <a:pt x="8311" y="8859"/>
                  </a:lnTo>
                  <a:cubicBezTo>
                    <a:pt x="8728" y="8442"/>
                    <a:pt x="8728" y="7764"/>
                    <a:pt x="8311" y="7371"/>
                  </a:cubicBezTo>
                  <a:lnTo>
                    <a:pt x="1012" y="72"/>
                  </a:lnTo>
                  <a:cubicBezTo>
                    <a:pt x="953" y="25"/>
                    <a:pt x="878" y="1"/>
                    <a:pt x="807" y="1"/>
                  </a:cubicBezTo>
                  <a:close/>
                  <a:moveTo>
                    <a:pt x="7725" y="9445"/>
                  </a:moveTo>
                  <a:lnTo>
                    <a:pt x="7704" y="9466"/>
                  </a:lnTo>
                  <a:cubicBezTo>
                    <a:pt x="7711" y="9459"/>
                    <a:pt x="7718" y="9452"/>
                    <a:pt x="7725" y="9445"/>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8"/>
            <p:cNvSpPr/>
            <p:nvPr/>
          </p:nvSpPr>
          <p:spPr>
            <a:xfrm>
              <a:off x="1390793" y="1971752"/>
              <a:ext cx="97606" cy="95556"/>
            </a:xfrm>
            <a:custGeom>
              <a:avLst/>
              <a:gdLst/>
              <a:ahLst/>
              <a:cxnLst/>
              <a:rect l="l" t="t" r="r" b="b"/>
              <a:pathLst>
                <a:path w="2989" h="2926" extrusionOk="0">
                  <a:moveTo>
                    <a:pt x="1379" y="0"/>
                  </a:moveTo>
                  <a:cubicBezTo>
                    <a:pt x="1269" y="0"/>
                    <a:pt x="1161" y="39"/>
                    <a:pt x="1084" y="116"/>
                  </a:cubicBezTo>
                  <a:lnTo>
                    <a:pt x="167" y="1033"/>
                  </a:lnTo>
                  <a:cubicBezTo>
                    <a:pt x="1" y="1188"/>
                    <a:pt x="1" y="1473"/>
                    <a:pt x="167" y="1640"/>
                  </a:cubicBezTo>
                  <a:lnTo>
                    <a:pt x="1465" y="2926"/>
                  </a:lnTo>
                  <a:lnTo>
                    <a:pt x="2989" y="1414"/>
                  </a:lnTo>
                  <a:lnTo>
                    <a:pt x="1691" y="116"/>
                  </a:lnTo>
                  <a:cubicBezTo>
                    <a:pt x="1602" y="39"/>
                    <a:pt x="1489" y="0"/>
                    <a:pt x="137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8"/>
            <p:cNvSpPr/>
            <p:nvPr/>
          </p:nvSpPr>
          <p:spPr>
            <a:xfrm>
              <a:off x="1418780" y="1964829"/>
              <a:ext cx="76249" cy="60514"/>
            </a:xfrm>
            <a:custGeom>
              <a:avLst/>
              <a:gdLst/>
              <a:ahLst/>
              <a:cxnLst/>
              <a:rect l="l" t="t" r="r" b="b"/>
              <a:pathLst>
                <a:path w="2335" h="1853" extrusionOk="0">
                  <a:moveTo>
                    <a:pt x="729" y="1"/>
                  </a:moveTo>
                  <a:cubicBezTo>
                    <a:pt x="620" y="1"/>
                    <a:pt x="513" y="42"/>
                    <a:pt x="429" y="126"/>
                  </a:cubicBezTo>
                  <a:lnTo>
                    <a:pt x="1" y="554"/>
                  </a:lnTo>
                  <a:cubicBezTo>
                    <a:pt x="84" y="471"/>
                    <a:pt x="194" y="429"/>
                    <a:pt x="304" y="429"/>
                  </a:cubicBezTo>
                  <a:cubicBezTo>
                    <a:pt x="414" y="429"/>
                    <a:pt x="525" y="471"/>
                    <a:pt x="608" y="554"/>
                  </a:cubicBezTo>
                  <a:lnTo>
                    <a:pt x="1906" y="1852"/>
                  </a:lnTo>
                  <a:lnTo>
                    <a:pt x="2334" y="1423"/>
                  </a:lnTo>
                  <a:lnTo>
                    <a:pt x="1037" y="126"/>
                  </a:lnTo>
                  <a:cubicBezTo>
                    <a:pt x="947" y="42"/>
                    <a:pt x="837" y="1"/>
                    <a:pt x="72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8"/>
            <p:cNvSpPr/>
            <p:nvPr/>
          </p:nvSpPr>
          <p:spPr>
            <a:xfrm>
              <a:off x="1253539" y="1979557"/>
              <a:ext cx="78568" cy="73904"/>
            </a:xfrm>
            <a:custGeom>
              <a:avLst/>
              <a:gdLst/>
              <a:ahLst/>
              <a:cxnLst/>
              <a:rect l="l" t="t" r="r" b="b"/>
              <a:pathLst>
                <a:path w="2406" h="2263" extrusionOk="0">
                  <a:moveTo>
                    <a:pt x="939" y="1"/>
                  </a:moveTo>
                  <a:cubicBezTo>
                    <a:pt x="716" y="1"/>
                    <a:pt x="494" y="87"/>
                    <a:pt x="322" y="258"/>
                  </a:cubicBezTo>
                  <a:cubicBezTo>
                    <a:pt x="48" y="532"/>
                    <a:pt x="1" y="972"/>
                    <a:pt x="191" y="1294"/>
                  </a:cubicBezTo>
                  <a:cubicBezTo>
                    <a:pt x="200" y="1305"/>
                    <a:pt x="214" y="1309"/>
                    <a:pt x="233" y="1309"/>
                  </a:cubicBezTo>
                  <a:cubicBezTo>
                    <a:pt x="300" y="1309"/>
                    <a:pt x="418" y="1255"/>
                    <a:pt x="489" y="1255"/>
                  </a:cubicBezTo>
                  <a:cubicBezTo>
                    <a:pt x="509" y="1255"/>
                    <a:pt x="526" y="1259"/>
                    <a:pt x="536" y="1270"/>
                  </a:cubicBezTo>
                  <a:lnTo>
                    <a:pt x="489" y="1627"/>
                  </a:lnTo>
                  <a:lnTo>
                    <a:pt x="882" y="2008"/>
                  </a:lnTo>
                  <a:cubicBezTo>
                    <a:pt x="1044" y="2177"/>
                    <a:pt x="1264" y="2263"/>
                    <a:pt x="1483" y="2263"/>
                  </a:cubicBezTo>
                  <a:cubicBezTo>
                    <a:pt x="1635" y="2263"/>
                    <a:pt x="1786" y="2222"/>
                    <a:pt x="1918" y="2139"/>
                  </a:cubicBezTo>
                  <a:cubicBezTo>
                    <a:pt x="1977" y="2104"/>
                    <a:pt x="1834" y="1865"/>
                    <a:pt x="1894" y="1806"/>
                  </a:cubicBezTo>
                  <a:cubicBezTo>
                    <a:pt x="1900" y="1795"/>
                    <a:pt x="1914" y="1791"/>
                    <a:pt x="1932" y="1791"/>
                  </a:cubicBezTo>
                  <a:cubicBezTo>
                    <a:pt x="2000" y="1791"/>
                    <a:pt x="2134" y="1852"/>
                    <a:pt x="2191" y="1852"/>
                  </a:cubicBezTo>
                  <a:cubicBezTo>
                    <a:pt x="2203" y="1852"/>
                    <a:pt x="2212" y="1849"/>
                    <a:pt x="2215" y="1842"/>
                  </a:cubicBezTo>
                  <a:cubicBezTo>
                    <a:pt x="2406" y="1520"/>
                    <a:pt x="2358" y="1092"/>
                    <a:pt x="2084" y="806"/>
                  </a:cubicBezTo>
                  <a:lnTo>
                    <a:pt x="1691" y="413"/>
                  </a:lnTo>
                  <a:lnTo>
                    <a:pt x="1334" y="461"/>
                  </a:lnTo>
                  <a:cubicBezTo>
                    <a:pt x="1275" y="401"/>
                    <a:pt x="1429" y="151"/>
                    <a:pt x="1370" y="115"/>
                  </a:cubicBezTo>
                  <a:cubicBezTo>
                    <a:pt x="1236" y="39"/>
                    <a:pt x="1088" y="1"/>
                    <a:pt x="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8"/>
            <p:cNvSpPr/>
            <p:nvPr/>
          </p:nvSpPr>
          <p:spPr>
            <a:xfrm>
              <a:off x="1315749" y="1740839"/>
              <a:ext cx="78568" cy="74002"/>
            </a:xfrm>
            <a:custGeom>
              <a:avLst/>
              <a:gdLst/>
              <a:ahLst/>
              <a:cxnLst/>
              <a:rect l="l" t="t" r="r" b="b"/>
              <a:pathLst>
                <a:path w="2406" h="2266" extrusionOk="0">
                  <a:moveTo>
                    <a:pt x="939" y="1"/>
                  </a:moveTo>
                  <a:cubicBezTo>
                    <a:pt x="716" y="1"/>
                    <a:pt x="494" y="86"/>
                    <a:pt x="322" y="258"/>
                  </a:cubicBezTo>
                  <a:cubicBezTo>
                    <a:pt x="48" y="543"/>
                    <a:pt x="1" y="972"/>
                    <a:pt x="191" y="1294"/>
                  </a:cubicBezTo>
                  <a:cubicBezTo>
                    <a:pt x="200" y="1304"/>
                    <a:pt x="214" y="1308"/>
                    <a:pt x="233" y="1308"/>
                  </a:cubicBezTo>
                  <a:cubicBezTo>
                    <a:pt x="300" y="1308"/>
                    <a:pt x="418" y="1255"/>
                    <a:pt x="489" y="1255"/>
                  </a:cubicBezTo>
                  <a:cubicBezTo>
                    <a:pt x="509" y="1255"/>
                    <a:pt x="526" y="1259"/>
                    <a:pt x="536" y="1270"/>
                  </a:cubicBezTo>
                  <a:lnTo>
                    <a:pt x="489" y="1627"/>
                  </a:lnTo>
                  <a:lnTo>
                    <a:pt x="882" y="2008"/>
                  </a:lnTo>
                  <a:cubicBezTo>
                    <a:pt x="1046" y="2179"/>
                    <a:pt x="1270" y="2265"/>
                    <a:pt x="1493" y="2265"/>
                  </a:cubicBezTo>
                  <a:cubicBezTo>
                    <a:pt x="1641" y="2265"/>
                    <a:pt x="1789" y="2227"/>
                    <a:pt x="1918" y="2151"/>
                  </a:cubicBezTo>
                  <a:cubicBezTo>
                    <a:pt x="1977" y="2103"/>
                    <a:pt x="1834" y="1865"/>
                    <a:pt x="1894" y="1805"/>
                  </a:cubicBezTo>
                  <a:cubicBezTo>
                    <a:pt x="1902" y="1795"/>
                    <a:pt x="1917" y="1791"/>
                    <a:pt x="1937" y="1791"/>
                  </a:cubicBezTo>
                  <a:cubicBezTo>
                    <a:pt x="2010" y="1791"/>
                    <a:pt x="2144" y="1851"/>
                    <a:pt x="2195" y="1851"/>
                  </a:cubicBezTo>
                  <a:cubicBezTo>
                    <a:pt x="2206" y="1851"/>
                    <a:pt x="2213" y="1848"/>
                    <a:pt x="2215" y="1841"/>
                  </a:cubicBezTo>
                  <a:cubicBezTo>
                    <a:pt x="2406" y="1520"/>
                    <a:pt x="2358" y="1091"/>
                    <a:pt x="2084" y="805"/>
                  </a:cubicBezTo>
                  <a:lnTo>
                    <a:pt x="1691" y="412"/>
                  </a:lnTo>
                  <a:lnTo>
                    <a:pt x="1334" y="460"/>
                  </a:lnTo>
                  <a:cubicBezTo>
                    <a:pt x="1275" y="401"/>
                    <a:pt x="1429" y="151"/>
                    <a:pt x="1370" y="115"/>
                  </a:cubicBezTo>
                  <a:cubicBezTo>
                    <a:pt x="1236" y="39"/>
                    <a:pt x="1088" y="1"/>
                    <a:pt x="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8"/>
            <p:cNvSpPr/>
            <p:nvPr/>
          </p:nvSpPr>
          <p:spPr>
            <a:xfrm>
              <a:off x="1092969" y="1715955"/>
              <a:ext cx="55611" cy="54701"/>
            </a:xfrm>
            <a:custGeom>
              <a:avLst/>
              <a:gdLst/>
              <a:ahLst/>
              <a:cxnLst/>
              <a:rect l="l" t="t" r="r" b="b"/>
              <a:pathLst>
                <a:path w="1703" h="1675" extrusionOk="0">
                  <a:moveTo>
                    <a:pt x="929" y="484"/>
                  </a:moveTo>
                  <a:lnTo>
                    <a:pt x="1191" y="746"/>
                  </a:lnTo>
                  <a:lnTo>
                    <a:pt x="750" y="1198"/>
                  </a:lnTo>
                  <a:lnTo>
                    <a:pt x="477" y="924"/>
                  </a:lnTo>
                  <a:lnTo>
                    <a:pt x="929" y="484"/>
                  </a:lnTo>
                  <a:close/>
                  <a:moveTo>
                    <a:pt x="929" y="0"/>
                  </a:moveTo>
                  <a:cubicBezTo>
                    <a:pt x="853" y="0"/>
                    <a:pt x="776" y="30"/>
                    <a:pt x="715" y="91"/>
                  </a:cubicBezTo>
                  <a:lnTo>
                    <a:pt x="96" y="722"/>
                  </a:lnTo>
                  <a:cubicBezTo>
                    <a:pt x="36" y="782"/>
                    <a:pt x="0" y="853"/>
                    <a:pt x="0" y="924"/>
                  </a:cubicBezTo>
                  <a:cubicBezTo>
                    <a:pt x="0" y="1008"/>
                    <a:pt x="36" y="1079"/>
                    <a:pt x="96" y="1139"/>
                  </a:cubicBezTo>
                  <a:lnTo>
                    <a:pt x="536" y="1579"/>
                  </a:lnTo>
                  <a:cubicBezTo>
                    <a:pt x="596" y="1639"/>
                    <a:pt x="679" y="1675"/>
                    <a:pt x="750" y="1675"/>
                  </a:cubicBezTo>
                  <a:cubicBezTo>
                    <a:pt x="822" y="1675"/>
                    <a:pt x="893" y="1639"/>
                    <a:pt x="953" y="1579"/>
                  </a:cubicBezTo>
                  <a:lnTo>
                    <a:pt x="1584" y="960"/>
                  </a:lnTo>
                  <a:cubicBezTo>
                    <a:pt x="1703" y="841"/>
                    <a:pt x="1703" y="651"/>
                    <a:pt x="1584" y="532"/>
                  </a:cubicBezTo>
                  <a:lnTo>
                    <a:pt x="1131" y="79"/>
                  </a:lnTo>
                  <a:cubicBezTo>
                    <a:pt x="1073" y="27"/>
                    <a:pt x="1001"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8"/>
            <p:cNvSpPr/>
            <p:nvPr/>
          </p:nvSpPr>
          <p:spPr>
            <a:xfrm>
              <a:off x="1142737" y="1666023"/>
              <a:ext cx="55220" cy="54473"/>
            </a:xfrm>
            <a:custGeom>
              <a:avLst/>
              <a:gdLst/>
              <a:ahLst/>
              <a:cxnLst/>
              <a:rect l="l" t="t" r="r" b="b"/>
              <a:pathLst>
                <a:path w="1691" h="1668" extrusionOk="0">
                  <a:moveTo>
                    <a:pt x="953" y="465"/>
                  </a:moveTo>
                  <a:lnTo>
                    <a:pt x="1215" y="727"/>
                  </a:lnTo>
                  <a:lnTo>
                    <a:pt x="774" y="1179"/>
                  </a:lnTo>
                  <a:lnTo>
                    <a:pt x="500" y="906"/>
                  </a:lnTo>
                  <a:lnTo>
                    <a:pt x="953" y="465"/>
                  </a:lnTo>
                  <a:close/>
                  <a:moveTo>
                    <a:pt x="953" y="1"/>
                  </a:moveTo>
                  <a:cubicBezTo>
                    <a:pt x="881" y="1"/>
                    <a:pt x="798" y="25"/>
                    <a:pt x="739" y="84"/>
                  </a:cubicBezTo>
                  <a:lnTo>
                    <a:pt x="119" y="715"/>
                  </a:lnTo>
                  <a:cubicBezTo>
                    <a:pt x="0" y="834"/>
                    <a:pt x="0" y="1025"/>
                    <a:pt x="119" y="1144"/>
                  </a:cubicBezTo>
                  <a:lnTo>
                    <a:pt x="560" y="1584"/>
                  </a:lnTo>
                  <a:cubicBezTo>
                    <a:pt x="619" y="1644"/>
                    <a:pt x="691" y="1668"/>
                    <a:pt x="774" y="1668"/>
                  </a:cubicBezTo>
                  <a:cubicBezTo>
                    <a:pt x="846" y="1668"/>
                    <a:pt x="917" y="1632"/>
                    <a:pt x="977" y="1584"/>
                  </a:cubicBezTo>
                  <a:lnTo>
                    <a:pt x="1608" y="953"/>
                  </a:lnTo>
                  <a:cubicBezTo>
                    <a:pt x="1667" y="894"/>
                    <a:pt x="1691" y="822"/>
                    <a:pt x="1691" y="739"/>
                  </a:cubicBezTo>
                  <a:cubicBezTo>
                    <a:pt x="1691" y="667"/>
                    <a:pt x="1667" y="596"/>
                    <a:pt x="1608" y="537"/>
                  </a:cubicBezTo>
                  <a:lnTo>
                    <a:pt x="1155" y="84"/>
                  </a:lnTo>
                  <a:cubicBezTo>
                    <a:pt x="1096" y="25"/>
                    <a:pt x="1024"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8"/>
            <p:cNvSpPr/>
            <p:nvPr/>
          </p:nvSpPr>
          <p:spPr>
            <a:xfrm>
              <a:off x="1054076" y="1631048"/>
              <a:ext cx="483327" cy="478269"/>
            </a:xfrm>
            <a:custGeom>
              <a:avLst/>
              <a:gdLst/>
              <a:ahLst/>
              <a:cxnLst/>
              <a:rect l="l" t="t" r="r" b="b"/>
              <a:pathLst>
                <a:path w="14801" h="14645" extrusionOk="0">
                  <a:moveTo>
                    <a:pt x="8978" y="3560"/>
                  </a:moveTo>
                  <a:cubicBezTo>
                    <a:pt x="9061" y="3572"/>
                    <a:pt x="9157" y="3608"/>
                    <a:pt x="9252" y="3632"/>
                  </a:cubicBezTo>
                  <a:lnTo>
                    <a:pt x="8383" y="4501"/>
                  </a:lnTo>
                  <a:cubicBezTo>
                    <a:pt x="8335" y="4405"/>
                    <a:pt x="8323" y="4322"/>
                    <a:pt x="8323" y="4215"/>
                  </a:cubicBezTo>
                  <a:cubicBezTo>
                    <a:pt x="8323" y="4036"/>
                    <a:pt x="8395" y="3870"/>
                    <a:pt x="8514" y="3751"/>
                  </a:cubicBezTo>
                  <a:cubicBezTo>
                    <a:pt x="8633" y="3632"/>
                    <a:pt x="8799" y="3560"/>
                    <a:pt x="8978" y="3560"/>
                  </a:cubicBezTo>
                  <a:close/>
                  <a:moveTo>
                    <a:pt x="9573" y="3917"/>
                  </a:moveTo>
                  <a:lnTo>
                    <a:pt x="9966" y="4298"/>
                  </a:lnTo>
                  <a:cubicBezTo>
                    <a:pt x="10157" y="4501"/>
                    <a:pt x="10204" y="4798"/>
                    <a:pt x="10085" y="5048"/>
                  </a:cubicBezTo>
                  <a:lnTo>
                    <a:pt x="9264" y="4227"/>
                  </a:lnTo>
                  <a:lnTo>
                    <a:pt x="9573" y="3917"/>
                  </a:lnTo>
                  <a:close/>
                  <a:moveTo>
                    <a:pt x="8966" y="4513"/>
                  </a:moveTo>
                  <a:lnTo>
                    <a:pt x="9788" y="5334"/>
                  </a:lnTo>
                  <a:cubicBezTo>
                    <a:pt x="9692" y="5370"/>
                    <a:pt x="9609" y="5394"/>
                    <a:pt x="9502" y="5394"/>
                  </a:cubicBezTo>
                  <a:cubicBezTo>
                    <a:pt x="9489" y="5395"/>
                    <a:pt x="9476" y="5395"/>
                    <a:pt x="9463" y="5395"/>
                  </a:cubicBezTo>
                  <a:cubicBezTo>
                    <a:pt x="9299" y="5395"/>
                    <a:pt x="9148" y="5326"/>
                    <a:pt x="9038" y="5215"/>
                  </a:cubicBezTo>
                  <a:lnTo>
                    <a:pt x="8657" y="4822"/>
                  </a:lnTo>
                  <a:lnTo>
                    <a:pt x="8966" y="4513"/>
                  </a:lnTo>
                  <a:close/>
                  <a:moveTo>
                    <a:pt x="7061" y="10871"/>
                  </a:moveTo>
                  <a:cubicBezTo>
                    <a:pt x="7144" y="10882"/>
                    <a:pt x="7240" y="10906"/>
                    <a:pt x="7323" y="10942"/>
                  </a:cubicBezTo>
                  <a:lnTo>
                    <a:pt x="6466" y="11799"/>
                  </a:lnTo>
                  <a:cubicBezTo>
                    <a:pt x="6418" y="11716"/>
                    <a:pt x="6406" y="11621"/>
                    <a:pt x="6406" y="11525"/>
                  </a:cubicBezTo>
                  <a:cubicBezTo>
                    <a:pt x="6406" y="11347"/>
                    <a:pt x="6478" y="11180"/>
                    <a:pt x="6597" y="11061"/>
                  </a:cubicBezTo>
                  <a:cubicBezTo>
                    <a:pt x="6716" y="10942"/>
                    <a:pt x="6894" y="10871"/>
                    <a:pt x="7061" y="10871"/>
                  </a:cubicBezTo>
                  <a:close/>
                  <a:moveTo>
                    <a:pt x="7656" y="11228"/>
                  </a:moveTo>
                  <a:lnTo>
                    <a:pt x="8037" y="11609"/>
                  </a:lnTo>
                  <a:cubicBezTo>
                    <a:pt x="8156" y="11728"/>
                    <a:pt x="8228" y="11895"/>
                    <a:pt x="8228" y="12073"/>
                  </a:cubicBezTo>
                  <a:cubicBezTo>
                    <a:pt x="8228" y="12168"/>
                    <a:pt x="8204" y="12264"/>
                    <a:pt x="8168" y="12359"/>
                  </a:cubicBezTo>
                  <a:lnTo>
                    <a:pt x="7359" y="11537"/>
                  </a:lnTo>
                  <a:lnTo>
                    <a:pt x="7656" y="11228"/>
                  </a:lnTo>
                  <a:close/>
                  <a:moveTo>
                    <a:pt x="7061" y="11823"/>
                  </a:moveTo>
                  <a:lnTo>
                    <a:pt x="7871" y="12633"/>
                  </a:lnTo>
                  <a:cubicBezTo>
                    <a:pt x="7773" y="12679"/>
                    <a:pt x="7668" y="12704"/>
                    <a:pt x="7565" y="12704"/>
                  </a:cubicBezTo>
                  <a:cubicBezTo>
                    <a:pt x="7404" y="12704"/>
                    <a:pt x="7249" y="12644"/>
                    <a:pt x="7133" y="12514"/>
                  </a:cubicBezTo>
                  <a:lnTo>
                    <a:pt x="6740" y="12133"/>
                  </a:lnTo>
                  <a:lnTo>
                    <a:pt x="7061" y="11823"/>
                  </a:lnTo>
                  <a:close/>
                  <a:moveTo>
                    <a:pt x="3723" y="0"/>
                  </a:moveTo>
                  <a:cubicBezTo>
                    <a:pt x="3593" y="0"/>
                    <a:pt x="3465" y="48"/>
                    <a:pt x="3370" y="143"/>
                  </a:cubicBezTo>
                  <a:lnTo>
                    <a:pt x="2513" y="1000"/>
                  </a:lnTo>
                  <a:cubicBezTo>
                    <a:pt x="2430" y="1084"/>
                    <a:pt x="2430" y="1215"/>
                    <a:pt x="2513" y="1298"/>
                  </a:cubicBezTo>
                  <a:cubicBezTo>
                    <a:pt x="2561" y="1340"/>
                    <a:pt x="2617" y="1360"/>
                    <a:pt x="2671" y="1360"/>
                  </a:cubicBezTo>
                  <a:cubicBezTo>
                    <a:pt x="2724" y="1360"/>
                    <a:pt x="2775" y="1340"/>
                    <a:pt x="2811" y="1298"/>
                  </a:cubicBezTo>
                  <a:lnTo>
                    <a:pt x="3668" y="441"/>
                  </a:lnTo>
                  <a:cubicBezTo>
                    <a:pt x="3680" y="429"/>
                    <a:pt x="3698" y="423"/>
                    <a:pt x="3715" y="423"/>
                  </a:cubicBezTo>
                  <a:cubicBezTo>
                    <a:pt x="3733" y="423"/>
                    <a:pt x="3751" y="429"/>
                    <a:pt x="3763" y="441"/>
                  </a:cubicBezTo>
                  <a:lnTo>
                    <a:pt x="5835" y="2512"/>
                  </a:lnTo>
                  <a:lnTo>
                    <a:pt x="2513" y="5834"/>
                  </a:lnTo>
                  <a:lnTo>
                    <a:pt x="453" y="3763"/>
                  </a:lnTo>
                  <a:cubicBezTo>
                    <a:pt x="429" y="3751"/>
                    <a:pt x="429" y="3715"/>
                    <a:pt x="429" y="3703"/>
                  </a:cubicBezTo>
                  <a:cubicBezTo>
                    <a:pt x="429" y="3691"/>
                    <a:pt x="429" y="3679"/>
                    <a:pt x="453" y="3643"/>
                  </a:cubicBezTo>
                  <a:lnTo>
                    <a:pt x="2132" y="1965"/>
                  </a:lnTo>
                  <a:cubicBezTo>
                    <a:pt x="2215" y="1869"/>
                    <a:pt x="2215" y="1738"/>
                    <a:pt x="2132" y="1667"/>
                  </a:cubicBezTo>
                  <a:cubicBezTo>
                    <a:pt x="2084" y="1619"/>
                    <a:pt x="2028" y="1596"/>
                    <a:pt x="1974" y="1596"/>
                  </a:cubicBezTo>
                  <a:cubicBezTo>
                    <a:pt x="1921" y="1596"/>
                    <a:pt x="1870" y="1619"/>
                    <a:pt x="1834" y="1667"/>
                  </a:cubicBezTo>
                  <a:lnTo>
                    <a:pt x="155" y="3346"/>
                  </a:lnTo>
                  <a:cubicBezTo>
                    <a:pt x="60" y="3441"/>
                    <a:pt x="1" y="3572"/>
                    <a:pt x="1" y="3703"/>
                  </a:cubicBezTo>
                  <a:cubicBezTo>
                    <a:pt x="1" y="3834"/>
                    <a:pt x="60" y="3977"/>
                    <a:pt x="155" y="4060"/>
                  </a:cubicBezTo>
                  <a:lnTo>
                    <a:pt x="2215" y="6132"/>
                  </a:lnTo>
                  <a:lnTo>
                    <a:pt x="2084" y="6263"/>
                  </a:lnTo>
                  <a:cubicBezTo>
                    <a:pt x="2001" y="6358"/>
                    <a:pt x="1941" y="6489"/>
                    <a:pt x="1941" y="6620"/>
                  </a:cubicBezTo>
                  <a:cubicBezTo>
                    <a:pt x="1941" y="6751"/>
                    <a:pt x="2001" y="6894"/>
                    <a:pt x="2084" y="6977"/>
                  </a:cubicBezTo>
                  <a:lnTo>
                    <a:pt x="4597" y="9501"/>
                  </a:lnTo>
                  <a:cubicBezTo>
                    <a:pt x="4644" y="9537"/>
                    <a:pt x="4704" y="9561"/>
                    <a:pt x="4751" y="9561"/>
                  </a:cubicBezTo>
                  <a:cubicBezTo>
                    <a:pt x="4799" y="9561"/>
                    <a:pt x="4858" y="9537"/>
                    <a:pt x="4894" y="9501"/>
                  </a:cubicBezTo>
                  <a:cubicBezTo>
                    <a:pt x="4989" y="9406"/>
                    <a:pt x="4989" y="9275"/>
                    <a:pt x="4894" y="9204"/>
                  </a:cubicBezTo>
                  <a:lnTo>
                    <a:pt x="2382" y="6680"/>
                  </a:lnTo>
                  <a:cubicBezTo>
                    <a:pt x="2370" y="6668"/>
                    <a:pt x="2370" y="6632"/>
                    <a:pt x="2370" y="6620"/>
                  </a:cubicBezTo>
                  <a:cubicBezTo>
                    <a:pt x="2370" y="6608"/>
                    <a:pt x="2370" y="6596"/>
                    <a:pt x="2382" y="6561"/>
                  </a:cubicBezTo>
                  <a:lnTo>
                    <a:pt x="6656" y="2322"/>
                  </a:lnTo>
                  <a:cubicBezTo>
                    <a:pt x="6674" y="2310"/>
                    <a:pt x="6692" y="2304"/>
                    <a:pt x="6710" y="2304"/>
                  </a:cubicBezTo>
                  <a:cubicBezTo>
                    <a:pt x="6728" y="2304"/>
                    <a:pt x="6746" y="2310"/>
                    <a:pt x="6763" y="2322"/>
                  </a:cubicBezTo>
                  <a:lnTo>
                    <a:pt x="8073" y="3632"/>
                  </a:lnTo>
                  <a:cubicBezTo>
                    <a:pt x="7954" y="3810"/>
                    <a:pt x="7895" y="4024"/>
                    <a:pt x="7895" y="4227"/>
                  </a:cubicBezTo>
                  <a:cubicBezTo>
                    <a:pt x="7895" y="4358"/>
                    <a:pt x="7906" y="4477"/>
                    <a:pt x="7954" y="4596"/>
                  </a:cubicBezTo>
                  <a:lnTo>
                    <a:pt x="7847" y="4632"/>
                  </a:lnTo>
                  <a:cubicBezTo>
                    <a:pt x="7837" y="4635"/>
                    <a:pt x="7829" y="4636"/>
                    <a:pt x="7821" y="4636"/>
                  </a:cubicBezTo>
                  <a:cubicBezTo>
                    <a:pt x="7799" y="4636"/>
                    <a:pt x="7784" y="4625"/>
                    <a:pt x="7775" y="4608"/>
                  </a:cubicBezTo>
                  <a:lnTo>
                    <a:pt x="7454" y="4298"/>
                  </a:lnTo>
                  <a:cubicBezTo>
                    <a:pt x="7412" y="4257"/>
                    <a:pt x="7359" y="4236"/>
                    <a:pt x="7305" y="4236"/>
                  </a:cubicBezTo>
                  <a:cubicBezTo>
                    <a:pt x="7252" y="4236"/>
                    <a:pt x="7198" y="4257"/>
                    <a:pt x="7156" y="4298"/>
                  </a:cubicBezTo>
                  <a:cubicBezTo>
                    <a:pt x="7073" y="4394"/>
                    <a:pt x="7073" y="4525"/>
                    <a:pt x="7156" y="4596"/>
                  </a:cubicBezTo>
                  <a:lnTo>
                    <a:pt x="7478" y="4906"/>
                  </a:lnTo>
                  <a:cubicBezTo>
                    <a:pt x="7561" y="5001"/>
                    <a:pt x="7692" y="5060"/>
                    <a:pt x="7835" y="5060"/>
                  </a:cubicBezTo>
                  <a:cubicBezTo>
                    <a:pt x="7895" y="5060"/>
                    <a:pt x="7930" y="5048"/>
                    <a:pt x="7990" y="5037"/>
                  </a:cubicBezTo>
                  <a:lnTo>
                    <a:pt x="8192" y="4965"/>
                  </a:lnTo>
                  <a:lnTo>
                    <a:pt x="8204" y="4989"/>
                  </a:lnTo>
                  <a:lnTo>
                    <a:pt x="8347" y="5132"/>
                  </a:lnTo>
                  <a:lnTo>
                    <a:pt x="7918" y="5560"/>
                  </a:lnTo>
                  <a:cubicBezTo>
                    <a:pt x="7835" y="5656"/>
                    <a:pt x="7835" y="5787"/>
                    <a:pt x="7918" y="5858"/>
                  </a:cubicBezTo>
                  <a:cubicBezTo>
                    <a:pt x="7966" y="5906"/>
                    <a:pt x="8026" y="5929"/>
                    <a:pt x="8073" y="5929"/>
                  </a:cubicBezTo>
                  <a:cubicBezTo>
                    <a:pt x="8109" y="5929"/>
                    <a:pt x="8168" y="5906"/>
                    <a:pt x="8216" y="5858"/>
                  </a:cubicBezTo>
                  <a:lnTo>
                    <a:pt x="8645" y="5429"/>
                  </a:lnTo>
                  <a:lnTo>
                    <a:pt x="8740" y="5525"/>
                  </a:lnTo>
                  <a:cubicBezTo>
                    <a:pt x="8764" y="5548"/>
                    <a:pt x="8799" y="5560"/>
                    <a:pt x="8811" y="5596"/>
                  </a:cubicBezTo>
                  <a:lnTo>
                    <a:pt x="8740" y="5787"/>
                  </a:lnTo>
                  <a:cubicBezTo>
                    <a:pt x="8680" y="5965"/>
                    <a:pt x="8728" y="6180"/>
                    <a:pt x="8859" y="6310"/>
                  </a:cubicBezTo>
                  <a:lnTo>
                    <a:pt x="9169" y="6620"/>
                  </a:lnTo>
                  <a:cubicBezTo>
                    <a:pt x="9216" y="6668"/>
                    <a:pt x="9276" y="6680"/>
                    <a:pt x="9323" y="6680"/>
                  </a:cubicBezTo>
                  <a:cubicBezTo>
                    <a:pt x="9383" y="6680"/>
                    <a:pt x="9419" y="6668"/>
                    <a:pt x="9466" y="6620"/>
                  </a:cubicBezTo>
                  <a:cubicBezTo>
                    <a:pt x="9561" y="6537"/>
                    <a:pt x="9561" y="6394"/>
                    <a:pt x="9466" y="6322"/>
                  </a:cubicBezTo>
                  <a:lnTo>
                    <a:pt x="9157" y="6013"/>
                  </a:lnTo>
                  <a:cubicBezTo>
                    <a:pt x="9145" y="6001"/>
                    <a:pt x="9121" y="5965"/>
                    <a:pt x="9145" y="5941"/>
                  </a:cubicBezTo>
                  <a:lnTo>
                    <a:pt x="9180" y="5799"/>
                  </a:lnTo>
                  <a:cubicBezTo>
                    <a:pt x="9276" y="5834"/>
                    <a:pt x="9383" y="5846"/>
                    <a:pt x="9478" y="5846"/>
                  </a:cubicBezTo>
                  <a:cubicBezTo>
                    <a:pt x="9692" y="5846"/>
                    <a:pt x="9895" y="5787"/>
                    <a:pt x="10073" y="5668"/>
                  </a:cubicBezTo>
                  <a:lnTo>
                    <a:pt x="14038" y="9632"/>
                  </a:lnTo>
                  <a:cubicBezTo>
                    <a:pt x="14360" y="9954"/>
                    <a:pt x="14360" y="10490"/>
                    <a:pt x="14038" y="10823"/>
                  </a:cubicBezTo>
                  <a:lnTo>
                    <a:pt x="13490" y="11371"/>
                  </a:lnTo>
                  <a:lnTo>
                    <a:pt x="12336" y="10228"/>
                  </a:lnTo>
                  <a:cubicBezTo>
                    <a:pt x="12211" y="10103"/>
                    <a:pt x="12044" y="10040"/>
                    <a:pt x="11877" y="10040"/>
                  </a:cubicBezTo>
                  <a:cubicBezTo>
                    <a:pt x="11710" y="10040"/>
                    <a:pt x="11544" y="10103"/>
                    <a:pt x="11419" y="10228"/>
                  </a:cubicBezTo>
                  <a:lnTo>
                    <a:pt x="11121" y="10525"/>
                  </a:lnTo>
                  <a:cubicBezTo>
                    <a:pt x="11026" y="10609"/>
                    <a:pt x="11026" y="10752"/>
                    <a:pt x="11121" y="10823"/>
                  </a:cubicBezTo>
                  <a:cubicBezTo>
                    <a:pt x="11163" y="10865"/>
                    <a:pt x="11219" y="10885"/>
                    <a:pt x="11274" y="10885"/>
                  </a:cubicBezTo>
                  <a:cubicBezTo>
                    <a:pt x="11329" y="10885"/>
                    <a:pt x="11383" y="10865"/>
                    <a:pt x="11419" y="10823"/>
                  </a:cubicBezTo>
                  <a:lnTo>
                    <a:pt x="11716" y="10525"/>
                  </a:lnTo>
                  <a:cubicBezTo>
                    <a:pt x="11758" y="10478"/>
                    <a:pt x="11815" y="10454"/>
                    <a:pt x="11871" y="10454"/>
                  </a:cubicBezTo>
                  <a:cubicBezTo>
                    <a:pt x="11928" y="10454"/>
                    <a:pt x="11984" y="10478"/>
                    <a:pt x="12026" y="10525"/>
                  </a:cubicBezTo>
                  <a:lnTo>
                    <a:pt x="13169" y="11668"/>
                  </a:lnTo>
                  <a:lnTo>
                    <a:pt x="11764" y="13085"/>
                  </a:lnTo>
                  <a:lnTo>
                    <a:pt x="10609" y="11942"/>
                  </a:lnTo>
                  <a:cubicBezTo>
                    <a:pt x="10526" y="11847"/>
                    <a:pt x="10526" y="11716"/>
                    <a:pt x="10609" y="11621"/>
                  </a:cubicBezTo>
                  <a:lnTo>
                    <a:pt x="10752" y="11490"/>
                  </a:lnTo>
                  <a:cubicBezTo>
                    <a:pt x="10835" y="11406"/>
                    <a:pt x="10835" y="11263"/>
                    <a:pt x="10752" y="11192"/>
                  </a:cubicBezTo>
                  <a:cubicBezTo>
                    <a:pt x="10704" y="11150"/>
                    <a:pt x="10648" y="11130"/>
                    <a:pt x="10594" y="11130"/>
                  </a:cubicBezTo>
                  <a:cubicBezTo>
                    <a:pt x="10541" y="11130"/>
                    <a:pt x="10490" y="11150"/>
                    <a:pt x="10454" y="11192"/>
                  </a:cubicBezTo>
                  <a:lnTo>
                    <a:pt x="10312" y="11323"/>
                  </a:lnTo>
                  <a:cubicBezTo>
                    <a:pt x="10061" y="11585"/>
                    <a:pt x="10061" y="12002"/>
                    <a:pt x="10312" y="12252"/>
                  </a:cubicBezTo>
                  <a:lnTo>
                    <a:pt x="11466" y="13395"/>
                  </a:lnTo>
                  <a:lnTo>
                    <a:pt x="10907" y="13942"/>
                  </a:lnTo>
                  <a:cubicBezTo>
                    <a:pt x="10746" y="14109"/>
                    <a:pt x="10532" y="14192"/>
                    <a:pt x="10316" y="14192"/>
                  </a:cubicBezTo>
                  <a:cubicBezTo>
                    <a:pt x="10100" y="14192"/>
                    <a:pt x="9883" y="14109"/>
                    <a:pt x="9716" y="13942"/>
                  </a:cubicBezTo>
                  <a:lnTo>
                    <a:pt x="8466" y="12692"/>
                  </a:lnTo>
                  <a:cubicBezTo>
                    <a:pt x="8585" y="12514"/>
                    <a:pt x="8645" y="12311"/>
                    <a:pt x="8645" y="12097"/>
                  </a:cubicBezTo>
                  <a:cubicBezTo>
                    <a:pt x="8645" y="11990"/>
                    <a:pt x="8633" y="11906"/>
                    <a:pt x="8609" y="11799"/>
                  </a:cubicBezTo>
                  <a:lnTo>
                    <a:pt x="8740" y="11752"/>
                  </a:lnTo>
                  <a:cubicBezTo>
                    <a:pt x="8746" y="11748"/>
                    <a:pt x="8753" y="11747"/>
                    <a:pt x="8761" y="11747"/>
                  </a:cubicBezTo>
                  <a:cubicBezTo>
                    <a:pt x="8781" y="11747"/>
                    <a:pt x="8803" y="11758"/>
                    <a:pt x="8811" y="11775"/>
                  </a:cubicBezTo>
                  <a:lnTo>
                    <a:pt x="9121" y="12085"/>
                  </a:lnTo>
                  <a:cubicBezTo>
                    <a:pt x="9169" y="12133"/>
                    <a:pt x="9228" y="12145"/>
                    <a:pt x="9276" y="12145"/>
                  </a:cubicBezTo>
                  <a:cubicBezTo>
                    <a:pt x="9335" y="12145"/>
                    <a:pt x="9383" y="12133"/>
                    <a:pt x="9419" y="12085"/>
                  </a:cubicBezTo>
                  <a:cubicBezTo>
                    <a:pt x="9514" y="11990"/>
                    <a:pt x="9514" y="11859"/>
                    <a:pt x="9419" y="11787"/>
                  </a:cubicBezTo>
                  <a:lnTo>
                    <a:pt x="9109" y="11478"/>
                  </a:lnTo>
                  <a:cubicBezTo>
                    <a:pt x="9018" y="11379"/>
                    <a:pt x="8887" y="11331"/>
                    <a:pt x="8756" y="11331"/>
                  </a:cubicBezTo>
                  <a:cubicBezTo>
                    <a:pt x="8698" y="11331"/>
                    <a:pt x="8640" y="11340"/>
                    <a:pt x="8585" y="11359"/>
                  </a:cubicBezTo>
                  <a:lnTo>
                    <a:pt x="8395" y="11430"/>
                  </a:lnTo>
                  <a:cubicBezTo>
                    <a:pt x="8371" y="11394"/>
                    <a:pt x="8347" y="11371"/>
                    <a:pt x="8323" y="11359"/>
                  </a:cubicBezTo>
                  <a:lnTo>
                    <a:pt x="8228" y="11263"/>
                  </a:lnTo>
                  <a:lnTo>
                    <a:pt x="8668" y="10835"/>
                  </a:lnTo>
                  <a:cubicBezTo>
                    <a:pt x="8752" y="10740"/>
                    <a:pt x="8752" y="10609"/>
                    <a:pt x="8668" y="10537"/>
                  </a:cubicBezTo>
                  <a:cubicBezTo>
                    <a:pt x="8621" y="10490"/>
                    <a:pt x="8564" y="10466"/>
                    <a:pt x="8511" y="10466"/>
                  </a:cubicBezTo>
                  <a:cubicBezTo>
                    <a:pt x="8457" y="10466"/>
                    <a:pt x="8407" y="10490"/>
                    <a:pt x="8371" y="10537"/>
                  </a:cubicBezTo>
                  <a:lnTo>
                    <a:pt x="7930" y="10966"/>
                  </a:lnTo>
                  <a:lnTo>
                    <a:pt x="7787" y="10823"/>
                  </a:lnTo>
                  <a:lnTo>
                    <a:pt x="7775" y="10799"/>
                  </a:lnTo>
                  <a:lnTo>
                    <a:pt x="7835" y="10609"/>
                  </a:lnTo>
                  <a:cubicBezTo>
                    <a:pt x="7895" y="10430"/>
                    <a:pt x="7847" y="10228"/>
                    <a:pt x="7716" y="10085"/>
                  </a:cubicBezTo>
                  <a:lnTo>
                    <a:pt x="7394" y="9775"/>
                  </a:lnTo>
                  <a:cubicBezTo>
                    <a:pt x="7353" y="9734"/>
                    <a:pt x="7299" y="9713"/>
                    <a:pt x="7246" y="9713"/>
                  </a:cubicBezTo>
                  <a:cubicBezTo>
                    <a:pt x="7192" y="9713"/>
                    <a:pt x="7138" y="9734"/>
                    <a:pt x="7097" y="9775"/>
                  </a:cubicBezTo>
                  <a:cubicBezTo>
                    <a:pt x="7013" y="9870"/>
                    <a:pt x="7013" y="10001"/>
                    <a:pt x="7097" y="10073"/>
                  </a:cubicBezTo>
                  <a:lnTo>
                    <a:pt x="7418" y="10382"/>
                  </a:lnTo>
                  <a:cubicBezTo>
                    <a:pt x="7430" y="10406"/>
                    <a:pt x="7442" y="10430"/>
                    <a:pt x="7430" y="10466"/>
                  </a:cubicBezTo>
                  <a:lnTo>
                    <a:pt x="7394" y="10561"/>
                  </a:lnTo>
                  <a:cubicBezTo>
                    <a:pt x="7281" y="10517"/>
                    <a:pt x="7161" y="10496"/>
                    <a:pt x="7041" y="10496"/>
                  </a:cubicBezTo>
                  <a:cubicBezTo>
                    <a:pt x="6833" y="10496"/>
                    <a:pt x="6623" y="10559"/>
                    <a:pt x="6442" y="10680"/>
                  </a:cubicBezTo>
                  <a:lnTo>
                    <a:pt x="5632" y="9870"/>
                  </a:lnTo>
                  <a:cubicBezTo>
                    <a:pt x="5585" y="9823"/>
                    <a:pt x="5528" y="9799"/>
                    <a:pt x="5475" y="9799"/>
                  </a:cubicBezTo>
                  <a:cubicBezTo>
                    <a:pt x="5421" y="9799"/>
                    <a:pt x="5370" y="9823"/>
                    <a:pt x="5335" y="9870"/>
                  </a:cubicBezTo>
                  <a:cubicBezTo>
                    <a:pt x="5239" y="9954"/>
                    <a:pt x="5239" y="10085"/>
                    <a:pt x="5335" y="10168"/>
                  </a:cubicBezTo>
                  <a:lnTo>
                    <a:pt x="6144" y="10978"/>
                  </a:lnTo>
                  <a:cubicBezTo>
                    <a:pt x="6025" y="11156"/>
                    <a:pt x="5966" y="11371"/>
                    <a:pt x="5966" y="11573"/>
                  </a:cubicBezTo>
                  <a:cubicBezTo>
                    <a:pt x="5966" y="11716"/>
                    <a:pt x="5990" y="11835"/>
                    <a:pt x="6025" y="11954"/>
                  </a:cubicBezTo>
                  <a:lnTo>
                    <a:pt x="5930" y="11978"/>
                  </a:lnTo>
                  <a:cubicBezTo>
                    <a:pt x="5920" y="11981"/>
                    <a:pt x="5910" y="11983"/>
                    <a:pt x="5901" y="11983"/>
                  </a:cubicBezTo>
                  <a:cubicBezTo>
                    <a:pt x="5880" y="11983"/>
                    <a:pt x="5863" y="11974"/>
                    <a:pt x="5847" y="11966"/>
                  </a:cubicBezTo>
                  <a:lnTo>
                    <a:pt x="5537" y="11656"/>
                  </a:lnTo>
                  <a:cubicBezTo>
                    <a:pt x="5495" y="11609"/>
                    <a:pt x="5439" y="11585"/>
                    <a:pt x="5384" y="11585"/>
                  </a:cubicBezTo>
                  <a:cubicBezTo>
                    <a:pt x="5329" y="11585"/>
                    <a:pt x="5275" y="11609"/>
                    <a:pt x="5239" y="11656"/>
                  </a:cubicBezTo>
                  <a:cubicBezTo>
                    <a:pt x="5156" y="11740"/>
                    <a:pt x="5156" y="11871"/>
                    <a:pt x="5239" y="11954"/>
                  </a:cubicBezTo>
                  <a:lnTo>
                    <a:pt x="5549" y="12264"/>
                  </a:lnTo>
                  <a:cubicBezTo>
                    <a:pt x="5644" y="12347"/>
                    <a:pt x="5775" y="12406"/>
                    <a:pt x="5906" y="12406"/>
                  </a:cubicBezTo>
                  <a:cubicBezTo>
                    <a:pt x="5966" y="12406"/>
                    <a:pt x="6013" y="12395"/>
                    <a:pt x="6073" y="12383"/>
                  </a:cubicBezTo>
                  <a:lnTo>
                    <a:pt x="6263" y="12323"/>
                  </a:lnTo>
                  <a:lnTo>
                    <a:pt x="6287" y="12335"/>
                  </a:lnTo>
                  <a:lnTo>
                    <a:pt x="6430" y="12490"/>
                  </a:lnTo>
                  <a:lnTo>
                    <a:pt x="6001" y="12918"/>
                  </a:lnTo>
                  <a:cubicBezTo>
                    <a:pt x="5906" y="13002"/>
                    <a:pt x="5906" y="13145"/>
                    <a:pt x="6001" y="13216"/>
                  </a:cubicBezTo>
                  <a:cubicBezTo>
                    <a:pt x="6049" y="13264"/>
                    <a:pt x="6109" y="13276"/>
                    <a:pt x="6144" y="13276"/>
                  </a:cubicBezTo>
                  <a:cubicBezTo>
                    <a:pt x="6204" y="13276"/>
                    <a:pt x="6251" y="13264"/>
                    <a:pt x="6299" y="13216"/>
                  </a:cubicBezTo>
                  <a:lnTo>
                    <a:pt x="6728" y="12787"/>
                  </a:lnTo>
                  <a:lnTo>
                    <a:pt x="6823" y="12871"/>
                  </a:lnTo>
                  <a:cubicBezTo>
                    <a:pt x="6847" y="12907"/>
                    <a:pt x="6883" y="12918"/>
                    <a:pt x="6894" y="12942"/>
                  </a:cubicBezTo>
                  <a:lnTo>
                    <a:pt x="6823" y="13145"/>
                  </a:lnTo>
                  <a:cubicBezTo>
                    <a:pt x="6763" y="13323"/>
                    <a:pt x="6799" y="13526"/>
                    <a:pt x="6942" y="13657"/>
                  </a:cubicBezTo>
                  <a:lnTo>
                    <a:pt x="7252" y="13978"/>
                  </a:lnTo>
                  <a:cubicBezTo>
                    <a:pt x="7299" y="14014"/>
                    <a:pt x="7359" y="14038"/>
                    <a:pt x="7394" y="14038"/>
                  </a:cubicBezTo>
                  <a:cubicBezTo>
                    <a:pt x="7454" y="14038"/>
                    <a:pt x="7502" y="14014"/>
                    <a:pt x="7549" y="13978"/>
                  </a:cubicBezTo>
                  <a:cubicBezTo>
                    <a:pt x="7633" y="13883"/>
                    <a:pt x="7633" y="13752"/>
                    <a:pt x="7549" y="13680"/>
                  </a:cubicBezTo>
                  <a:lnTo>
                    <a:pt x="7240" y="13359"/>
                  </a:lnTo>
                  <a:cubicBezTo>
                    <a:pt x="7216" y="13347"/>
                    <a:pt x="7204" y="13323"/>
                    <a:pt x="7216" y="13288"/>
                  </a:cubicBezTo>
                  <a:lnTo>
                    <a:pt x="7264" y="13157"/>
                  </a:lnTo>
                  <a:cubicBezTo>
                    <a:pt x="7359" y="13180"/>
                    <a:pt x="7454" y="13204"/>
                    <a:pt x="7561" y="13204"/>
                  </a:cubicBezTo>
                  <a:cubicBezTo>
                    <a:pt x="7775" y="13204"/>
                    <a:pt x="7978" y="13145"/>
                    <a:pt x="8156" y="13026"/>
                  </a:cubicBezTo>
                  <a:lnTo>
                    <a:pt x="9407" y="14276"/>
                  </a:lnTo>
                  <a:cubicBezTo>
                    <a:pt x="9657" y="14526"/>
                    <a:pt x="9990" y="14645"/>
                    <a:pt x="10300" y="14645"/>
                  </a:cubicBezTo>
                  <a:cubicBezTo>
                    <a:pt x="10633" y="14645"/>
                    <a:pt x="10954" y="14526"/>
                    <a:pt x="11193" y="14276"/>
                  </a:cubicBezTo>
                  <a:lnTo>
                    <a:pt x="14300" y="11156"/>
                  </a:lnTo>
                  <a:cubicBezTo>
                    <a:pt x="14800" y="10668"/>
                    <a:pt x="14800" y="9847"/>
                    <a:pt x="14300" y="9358"/>
                  </a:cubicBezTo>
                  <a:lnTo>
                    <a:pt x="10347" y="5406"/>
                  </a:lnTo>
                  <a:cubicBezTo>
                    <a:pt x="10526" y="5132"/>
                    <a:pt x="10573" y="4810"/>
                    <a:pt x="10478" y="4513"/>
                  </a:cubicBezTo>
                  <a:lnTo>
                    <a:pt x="10609" y="4465"/>
                  </a:lnTo>
                  <a:cubicBezTo>
                    <a:pt x="10620" y="4462"/>
                    <a:pt x="10629" y="4460"/>
                    <a:pt x="10638" y="4460"/>
                  </a:cubicBezTo>
                  <a:cubicBezTo>
                    <a:pt x="10659" y="4460"/>
                    <a:pt x="10676" y="4469"/>
                    <a:pt x="10693" y="4477"/>
                  </a:cubicBezTo>
                  <a:lnTo>
                    <a:pt x="11002" y="4786"/>
                  </a:lnTo>
                  <a:cubicBezTo>
                    <a:pt x="11050" y="4834"/>
                    <a:pt x="11109" y="4846"/>
                    <a:pt x="11145" y="4846"/>
                  </a:cubicBezTo>
                  <a:cubicBezTo>
                    <a:pt x="11193" y="4846"/>
                    <a:pt x="11252" y="4834"/>
                    <a:pt x="11300" y="4786"/>
                  </a:cubicBezTo>
                  <a:cubicBezTo>
                    <a:pt x="11383" y="4703"/>
                    <a:pt x="11383" y="4572"/>
                    <a:pt x="11300" y="4489"/>
                  </a:cubicBezTo>
                  <a:lnTo>
                    <a:pt x="10990" y="4179"/>
                  </a:lnTo>
                  <a:cubicBezTo>
                    <a:pt x="10888" y="4086"/>
                    <a:pt x="10756" y="4035"/>
                    <a:pt x="10624" y="4035"/>
                  </a:cubicBezTo>
                  <a:cubicBezTo>
                    <a:pt x="10571" y="4035"/>
                    <a:pt x="10518" y="4043"/>
                    <a:pt x="10466" y="4060"/>
                  </a:cubicBezTo>
                  <a:lnTo>
                    <a:pt x="10276" y="4132"/>
                  </a:lnTo>
                  <a:cubicBezTo>
                    <a:pt x="10240" y="4108"/>
                    <a:pt x="10228" y="4072"/>
                    <a:pt x="10192" y="4060"/>
                  </a:cubicBezTo>
                  <a:lnTo>
                    <a:pt x="10109" y="3977"/>
                  </a:lnTo>
                  <a:lnTo>
                    <a:pt x="10538" y="3536"/>
                  </a:lnTo>
                  <a:cubicBezTo>
                    <a:pt x="10633" y="3453"/>
                    <a:pt x="10633" y="3322"/>
                    <a:pt x="10538" y="3239"/>
                  </a:cubicBezTo>
                  <a:cubicBezTo>
                    <a:pt x="10496" y="3197"/>
                    <a:pt x="10439" y="3176"/>
                    <a:pt x="10384" y="3176"/>
                  </a:cubicBezTo>
                  <a:cubicBezTo>
                    <a:pt x="10329" y="3176"/>
                    <a:pt x="10276" y="3197"/>
                    <a:pt x="10240" y="3239"/>
                  </a:cubicBezTo>
                  <a:lnTo>
                    <a:pt x="9811" y="3679"/>
                  </a:lnTo>
                  <a:lnTo>
                    <a:pt x="9657" y="3524"/>
                  </a:lnTo>
                  <a:lnTo>
                    <a:pt x="9645" y="3513"/>
                  </a:lnTo>
                  <a:lnTo>
                    <a:pt x="9704" y="3322"/>
                  </a:lnTo>
                  <a:cubicBezTo>
                    <a:pt x="9764" y="3143"/>
                    <a:pt x="9716" y="2929"/>
                    <a:pt x="9585" y="2798"/>
                  </a:cubicBezTo>
                  <a:lnTo>
                    <a:pt x="9276" y="2489"/>
                  </a:lnTo>
                  <a:cubicBezTo>
                    <a:pt x="9228" y="2441"/>
                    <a:pt x="9171" y="2417"/>
                    <a:pt x="9118" y="2417"/>
                  </a:cubicBezTo>
                  <a:cubicBezTo>
                    <a:pt x="9064" y="2417"/>
                    <a:pt x="9014" y="2441"/>
                    <a:pt x="8978" y="2489"/>
                  </a:cubicBezTo>
                  <a:cubicBezTo>
                    <a:pt x="8883" y="2572"/>
                    <a:pt x="8883" y="2703"/>
                    <a:pt x="8978" y="2786"/>
                  </a:cubicBezTo>
                  <a:lnTo>
                    <a:pt x="9288" y="3096"/>
                  </a:lnTo>
                  <a:cubicBezTo>
                    <a:pt x="9299" y="3108"/>
                    <a:pt x="9323" y="3143"/>
                    <a:pt x="9299" y="3167"/>
                  </a:cubicBezTo>
                  <a:lnTo>
                    <a:pt x="9276" y="3274"/>
                  </a:lnTo>
                  <a:cubicBezTo>
                    <a:pt x="9157" y="3227"/>
                    <a:pt x="9038" y="3215"/>
                    <a:pt x="8907" y="3215"/>
                  </a:cubicBezTo>
                  <a:cubicBezTo>
                    <a:pt x="8692" y="3215"/>
                    <a:pt x="8490" y="3274"/>
                    <a:pt x="8311" y="3393"/>
                  </a:cubicBezTo>
                  <a:lnTo>
                    <a:pt x="7002" y="2084"/>
                  </a:lnTo>
                  <a:cubicBezTo>
                    <a:pt x="6900" y="1989"/>
                    <a:pt x="6769" y="1941"/>
                    <a:pt x="6640" y="1941"/>
                  </a:cubicBezTo>
                  <a:cubicBezTo>
                    <a:pt x="6510" y="1941"/>
                    <a:pt x="6382" y="1989"/>
                    <a:pt x="6287" y="2084"/>
                  </a:cubicBezTo>
                  <a:lnTo>
                    <a:pt x="6144" y="2215"/>
                  </a:lnTo>
                  <a:lnTo>
                    <a:pt x="4085" y="143"/>
                  </a:lnTo>
                  <a:cubicBezTo>
                    <a:pt x="3983" y="48"/>
                    <a:pt x="3852" y="0"/>
                    <a:pt x="3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9"/>
          <p:cNvSpPr txBox="1">
            <a:spLocks noGrp="1"/>
          </p:cNvSpPr>
          <p:nvPr>
            <p:ph type="subTitle" idx="1"/>
          </p:nvPr>
        </p:nvSpPr>
        <p:spPr>
          <a:xfrm>
            <a:off x="1786624" y="1977500"/>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 and it’s made of basalt</a:t>
            </a:r>
            <a:endParaRPr/>
          </a:p>
        </p:txBody>
      </p:sp>
      <p:sp>
        <p:nvSpPr>
          <p:cNvPr id="411" name="Google Shape;411;p49"/>
          <p:cNvSpPr txBox="1">
            <a:spLocks noGrp="1"/>
          </p:cNvSpPr>
          <p:nvPr>
            <p:ph type="subTitle" idx="2"/>
          </p:nvPr>
        </p:nvSpPr>
        <p:spPr>
          <a:xfrm>
            <a:off x="5613176" y="1977500"/>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This planet is terribly hot and its atmosphere is extremely poisonous</a:t>
            </a:r>
            <a:endParaRPr/>
          </a:p>
        </p:txBody>
      </p:sp>
      <p:sp>
        <p:nvSpPr>
          <p:cNvPr id="412" name="Google Shape;412;p49"/>
          <p:cNvSpPr txBox="1">
            <a:spLocks noGrp="1"/>
          </p:cNvSpPr>
          <p:nvPr>
            <p:ph type="subTitle" idx="3"/>
          </p:nvPr>
        </p:nvSpPr>
        <p:spPr>
          <a:xfrm>
            <a:off x="1786624" y="363807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and was named after a god</a:t>
            </a:r>
            <a:endParaRPr/>
          </a:p>
        </p:txBody>
      </p:sp>
      <p:sp>
        <p:nvSpPr>
          <p:cNvPr id="413" name="Google Shape;413;p49"/>
          <p:cNvSpPr txBox="1">
            <a:spLocks noGrp="1"/>
          </p:cNvSpPr>
          <p:nvPr>
            <p:ph type="subTitle" idx="4"/>
          </p:nvPr>
        </p:nvSpPr>
        <p:spPr>
          <a:xfrm>
            <a:off x="5613176" y="363807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 It’s the sixth planet from the Sun</a:t>
            </a:r>
            <a:endParaRPr/>
          </a:p>
        </p:txBody>
      </p:sp>
      <p:sp>
        <p:nvSpPr>
          <p:cNvPr id="414" name="Google Shape;414;p49"/>
          <p:cNvSpPr txBox="1">
            <a:spLocks noGrp="1"/>
          </p:cNvSpPr>
          <p:nvPr>
            <p:ph type="subTitle" idx="5"/>
          </p:nvPr>
        </p:nvSpPr>
        <p:spPr>
          <a:xfrm>
            <a:off x="1786624" y="1641968"/>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415" name="Google Shape;415;p49"/>
          <p:cNvSpPr txBox="1">
            <a:spLocks noGrp="1"/>
          </p:cNvSpPr>
          <p:nvPr>
            <p:ph type="subTitle" idx="6"/>
          </p:nvPr>
        </p:nvSpPr>
        <p:spPr>
          <a:xfrm>
            <a:off x="1786624" y="3302618"/>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416" name="Google Shape;416;p49"/>
          <p:cNvSpPr txBox="1">
            <a:spLocks noGrp="1"/>
          </p:cNvSpPr>
          <p:nvPr>
            <p:ph type="subTitle" idx="7"/>
          </p:nvPr>
        </p:nvSpPr>
        <p:spPr>
          <a:xfrm>
            <a:off x="5613149" y="1641968"/>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417" name="Google Shape;417;p49"/>
          <p:cNvSpPr txBox="1">
            <a:spLocks noGrp="1"/>
          </p:cNvSpPr>
          <p:nvPr>
            <p:ph type="subTitle" idx="8"/>
          </p:nvPr>
        </p:nvSpPr>
        <p:spPr>
          <a:xfrm>
            <a:off x="5613149" y="3302618"/>
            <a:ext cx="2811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418" name="Google Shape;418;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Divide the content into </a:t>
            </a:r>
            <a:r>
              <a:rPr lang="en">
                <a:solidFill>
                  <a:schemeClr val="accent1"/>
                </a:solidFill>
              </a:rPr>
              <a:t>four ideas</a:t>
            </a:r>
            <a:endParaRPr>
              <a:solidFill>
                <a:schemeClr val="accent1"/>
              </a:solidFill>
            </a:endParaRPr>
          </a:p>
        </p:txBody>
      </p:sp>
      <p:grpSp>
        <p:nvGrpSpPr>
          <p:cNvPr id="419" name="Google Shape;419;p49"/>
          <p:cNvGrpSpPr/>
          <p:nvPr/>
        </p:nvGrpSpPr>
        <p:grpSpPr>
          <a:xfrm>
            <a:off x="992249" y="3222440"/>
            <a:ext cx="675649" cy="478988"/>
            <a:chOff x="1344779" y="2371294"/>
            <a:chExt cx="456736" cy="323794"/>
          </a:xfrm>
        </p:grpSpPr>
        <p:sp>
          <p:nvSpPr>
            <p:cNvPr id="420" name="Google Shape;420;p49"/>
            <p:cNvSpPr/>
            <p:nvPr/>
          </p:nvSpPr>
          <p:spPr>
            <a:xfrm>
              <a:off x="1383175" y="2377250"/>
              <a:ext cx="386564" cy="272183"/>
            </a:xfrm>
            <a:custGeom>
              <a:avLst/>
              <a:gdLst/>
              <a:ahLst/>
              <a:cxnLst/>
              <a:rect l="l" t="t" r="r" b="b"/>
              <a:pathLst>
                <a:path w="11967" h="8728" extrusionOk="0">
                  <a:moveTo>
                    <a:pt x="429" y="0"/>
                  </a:moveTo>
                  <a:cubicBezTo>
                    <a:pt x="191" y="12"/>
                    <a:pt x="0" y="214"/>
                    <a:pt x="0" y="441"/>
                  </a:cubicBezTo>
                  <a:lnTo>
                    <a:pt x="0" y="8156"/>
                  </a:lnTo>
                  <a:lnTo>
                    <a:pt x="11966" y="8727"/>
                  </a:lnTo>
                  <a:lnTo>
                    <a:pt x="11966" y="429"/>
                  </a:lnTo>
                  <a:cubicBezTo>
                    <a:pt x="11966" y="191"/>
                    <a:pt x="11764" y="0"/>
                    <a:pt x="11538" y="0"/>
                  </a:cubicBezTo>
                  <a:lnTo>
                    <a:pt x="7811" y="0"/>
                  </a:lnTo>
                  <a:lnTo>
                    <a:pt x="7537" y="155"/>
                  </a:lnTo>
                  <a:lnTo>
                    <a:pt x="7216" y="0"/>
                  </a:lnTo>
                  <a:lnTo>
                    <a:pt x="5311" y="0"/>
                  </a:lnTo>
                  <a:lnTo>
                    <a:pt x="4977" y="155"/>
                  </a:lnTo>
                  <a:lnTo>
                    <a:pt x="47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9"/>
            <p:cNvSpPr/>
            <p:nvPr/>
          </p:nvSpPr>
          <p:spPr>
            <a:xfrm>
              <a:off x="1727606" y="2377625"/>
              <a:ext cx="40478" cy="272183"/>
            </a:xfrm>
            <a:custGeom>
              <a:avLst/>
              <a:gdLst/>
              <a:ahLst/>
              <a:cxnLst/>
              <a:rect l="l" t="t" r="r" b="b"/>
              <a:pathLst>
                <a:path w="1298" h="8728" extrusionOk="0">
                  <a:moveTo>
                    <a:pt x="0" y="0"/>
                  </a:moveTo>
                  <a:cubicBezTo>
                    <a:pt x="238" y="0"/>
                    <a:pt x="441" y="202"/>
                    <a:pt x="441" y="429"/>
                  </a:cubicBezTo>
                  <a:lnTo>
                    <a:pt x="441" y="8727"/>
                  </a:lnTo>
                  <a:lnTo>
                    <a:pt x="1298" y="8156"/>
                  </a:lnTo>
                  <a:lnTo>
                    <a:pt x="1298" y="452"/>
                  </a:lnTo>
                  <a:cubicBezTo>
                    <a:pt x="1286" y="202"/>
                    <a:pt x="1095" y="0"/>
                    <a:pt x="869"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9"/>
            <p:cNvSpPr/>
            <p:nvPr/>
          </p:nvSpPr>
          <p:spPr>
            <a:xfrm>
              <a:off x="1448750" y="2383644"/>
              <a:ext cx="246206" cy="242962"/>
            </a:xfrm>
            <a:custGeom>
              <a:avLst/>
              <a:gdLst/>
              <a:ahLst/>
              <a:cxnLst/>
              <a:rect l="l" t="t" r="r" b="b"/>
              <a:pathLst>
                <a:path w="7895" h="7791" extrusionOk="0">
                  <a:moveTo>
                    <a:pt x="3973" y="1"/>
                  </a:moveTo>
                  <a:cubicBezTo>
                    <a:pt x="3903" y="1"/>
                    <a:pt x="3834" y="27"/>
                    <a:pt x="3787" y="81"/>
                  </a:cubicBezTo>
                  <a:lnTo>
                    <a:pt x="3572" y="224"/>
                  </a:lnTo>
                  <a:lnTo>
                    <a:pt x="108" y="3700"/>
                  </a:lnTo>
                  <a:cubicBezTo>
                    <a:pt x="1" y="3796"/>
                    <a:pt x="1" y="3974"/>
                    <a:pt x="108" y="4081"/>
                  </a:cubicBezTo>
                  <a:lnTo>
                    <a:pt x="3572" y="7546"/>
                  </a:lnTo>
                  <a:lnTo>
                    <a:pt x="3787" y="7701"/>
                  </a:lnTo>
                  <a:cubicBezTo>
                    <a:pt x="3834" y="7760"/>
                    <a:pt x="3903" y="7790"/>
                    <a:pt x="3973" y="7790"/>
                  </a:cubicBezTo>
                  <a:cubicBezTo>
                    <a:pt x="4043" y="7790"/>
                    <a:pt x="4114" y="7760"/>
                    <a:pt x="4168" y="7701"/>
                  </a:cubicBezTo>
                  <a:lnTo>
                    <a:pt x="7787" y="4081"/>
                  </a:lnTo>
                  <a:cubicBezTo>
                    <a:pt x="7894" y="3974"/>
                    <a:pt x="7894" y="3796"/>
                    <a:pt x="7787" y="3700"/>
                  </a:cubicBezTo>
                  <a:lnTo>
                    <a:pt x="4168" y="81"/>
                  </a:lnTo>
                  <a:cubicBezTo>
                    <a:pt x="4114" y="27"/>
                    <a:pt x="4043" y="1"/>
                    <a:pt x="39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9"/>
            <p:cNvSpPr/>
            <p:nvPr/>
          </p:nvSpPr>
          <p:spPr>
            <a:xfrm>
              <a:off x="1560517" y="2381772"/>
              <a:ext cx="136653" cy="246393"/>
            </a:xfrm>
            <a:custGeom>
              <a:avLst/>
              <a:gdLst/>
              <a:ahLst/>
              <a:cxnLst/>
              <a:rect l="l" t="t" r="r" b="b"/>
              <a:pathLst>
                <a:path w="4382" h="7901" extrusionOk="0">
                  <a:moveTo>
                    <a:pt x="410" y="1"/>
                  </a:moveTo>
                  <a:cubicBezTo>
                    <a:pt x="340" y="1"/>
                    <a:pt x="268" y="28"/>
                    <a:pt x="215" y="81"/>
                  </a:cubicBezTo>
                  <a:lnTo>
                    <a:pt x="0" y="284"/>
                  </a:lnTo>
                  <a:lnTo>
                    <a:pt x="3477" y="3760"/>
                  </a:lnTo>
                  <a:cubicBezTo>
                    <a:pt x="3572" y="3856"/>
                    <a:pt x="3572" y="4034"/>
                    <a:pt x="3477" y="4141"/>
                  </a:cubicBezTo>
                  <a:lnTo>
                    <a:pt x="0" y="7606"/>
                  </a:lnTo>
                  <a:lnTo>
                    <a:pt x="215" y="7820"/>
                  </a:lnTo>
                  <a:cubicBezTo>
                    <a:pt x="268" y="7874"/>
                    <a:pt x="340" y="7901"/>
                    <a:pt x="410" y="7901"/>
                  </a:cubicBezTo>
                  <a:cubicBezTo>
                    <a:pt x="480" y="7901"/>
                    <a:pt x="548" y="7874"/>
                    <a:pt x="596" y="7820"/>
                  </a:cubicBezTo>
                  <a:lnTo>
                    <a:pt x="4275" y="4141"/>
                  </a:lnTo>
                  <a:cubicBezTo>
                    <a:pt x="4382" y="4034"/>
                    <a:pt x="4382" y="3856"/>
                    <a:pt x="4275" y="3760"/>
                  </a:cubicBezTo>
                  <a:lnTo>
                    <a:pt x="596" y="81"/>
                  </a:lnTo>
                  <a:cubicBezTo>
                    <a:pt x="548" y="28"/>
                    <a:pt x="480" y="1"/>
                    <a:pt x="41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9"/>
            <p:cNvSpPr/>
            <p:nvPr/>
          </p:nvSpPr>
          <p:spPr>
            <a:xfrm>
              <a:off x="1350736" y="2631938"/>
              <a:ext cx="435187" cy="55728"/>
            </a:xfrm>
            <a:custGeom>
              <a:avLst/>
              <a:gdLst/>
              <a:ahLst/>
              <a:cxnLst/>
              <a:rect l="l" t="t" r="r" b="b"/>
              <a:pathLst>
                <a:path w="13955" h="1787" extrusionOk="0">
                  <a:moveTo>
                    <a:pt x="286" y="1"/>
                  </a:moveTo>
                  <a:cubicBezTo>
                    <a:pt x="143" y="1"/>
                    <a:pt x="0" y="120"/>
                    <a:pt x="0" y="287"/>
                  </a:cubicBezTo>
                  <a:lnTo>
                    <a:pt x="0" y="1072"/>
                  </a:lnTo>
                  <a:cubicBezTo>
                    <a:pt x="0" y="1465"/>
                    <a:pt x="322" y="1787"/>
                    <a:pt x="715" y="1787"/>
                  </a:cubicBezTo>
                  <a:lnTo>
                    <a:pt x="13240" y="1787"/>
                  </a:lnTo>
                  <a:cubicBezTo>
                    <a:pt x="13633" y="1787"/>
                    <a:pt x="13954" y="1465"/>
                    <a:pt x="13931" y="1072"/>
                  </a:cubicBezTo>
                  <a:lnTo>
                    <a:pt x="13931" y="287"/>
                  </a:lnTo>
                  <a:cubicBezTo>
                    <a:pt x="13931" y="144"/>
                    <a:pt x="13812" y="1"/>
                    <a:pt x="13657" y="1"/>
                  </a:cubicBezTo>
                  <a:lnTo>
                    <a:pt x="8799" y="1"/>
                  </a:lnTo>
                  <a:lnTo>
                    <a:pt x="7227" y="287"/>
                  </a:lnTo>
                  <a:lnTo>
                    <a:pt x="5441"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9"/>
            <p:cNvSpPr/>
            <p:nvPr/>
          </p:nvSpPr>
          <p:spPr>
            <a:xfrm>
              <a:off x="1745413" y="2631564"/>
              <a:ext cx="49054" cy="55728"/>
            </a:xfrm>
            <a:custGeom>
              <a:avLst/>
              <a:gdLst/>
              <a:ahLst/>
              <a:cxnLst/>
              <a:rect l="l" t="t" r="r" b="b"/>
              <a:pathLst>
                <a:path w="1573" h="1787" extrusionOk="0">
                  <a:moveTo>
                    <a:pt x="429" y="1"/>
                  </a:moveTo>
                  <a:cubicBezTo>
                    <a:pt x="596" y="1"/>
                    <a:pt x="715" y="132"/>
                    <a:pt x="715" y="287"/>
                  </a:cubicBezTo>
                  <a:lnTo>
                    <a:pt x="715" y="1072"/>
                  </a:lnTo>
                  <a:cubicBezTo>
                    <a:pt x="715" y="1477"/>
                    <a:pt x="382" y="1787"/>
                    <a:pt x="1" y="1787"/>
                  </a:cubicBezTo>
                  <a:lnTo>
                    <a:pt x="858" y="1787"/>
                  </a:lnTo>
                  <a:cubicBezTo>
                    <a:pt x="1263" y="1787"/>
                    <a:pt x="1572" y="1465"/>
                    <a:pt x="1572" y="1072"/>
                  </a:cubicBezTo>
                  <a:lnTo>
                    <a:pt x="1572" y="287"/>
                  </a:lnTo>
                  <a:cubicBezTo>
                    <a:pt x="1572" y="132"/>
                    <a:pt x="1453" y="1"/>
                    <a:pt x="129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9"/>
            <p:cNvSpPr/>
            <p:nvPr/>
          </p:nvSpPr>
          <p:spPr>
            <a:xfrm>
              <a:off x="1520039" y="2631938"/>
              <a:ext cx="105468" cy="27879"/>
            </a:xfrm>
            <a:custGeom>
              <a:avLst/>
              <a:gdLst/>
              <a:ahLst/>
              <a:cxnLst/>
              <a:rect l="l" t="t" r="r" b="b"/>
              <a:pathLst>
                <a:path w="3382" h="894" extrusionOk="0">
                  <a:moveTo>
                    <a:pt x="1" y="1"/>
                  </a:moveTo>
                  <a:lnTo>
                    <a:pt x="1" y="620"/>
                  </a:lnTo>
                  <a:cubicBezTo>
                    <a:pt x="1" y="763"/>
                    <a:pt x="120" y="894"/>
                    <a:pt x="286" y="894"/>
                  </a:cubicBezTo>
                  <a:lnTo>
                    <a:pt x="3084" y="894"/>
                  </a:lnTo>
                  <a:cubicBezTo>
                    <a:pt x="3251" y="894"/>
                    <a:pt x="3382" y="763"/>
                    <a:pt x="3370" y="620"/>
                  </a:cubicBezTo>
                  <a:lnTo>
                    <a:pt x="337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9"/>
            <p:cNvSpPr/>
            <p:nvPr/>
          </p:nvSpPr>
          <p:spPr>
            <a:xfrm>
              <a:off x="1546390" y="2465598"/>
              <a:ext cx="53888" cy="75499"/>
            </a:xfrm>
            <a:custGeom>
              <a:avLst/>
              <a:gdLst/>
              <a:ahLst/>
              <a:cxnLst/>
              <a:rect l="l" t="t" r="r" b="b"/>
              <a:pathLst>
                <a:path w="1728" h="2421" extrusionOk="0">
                  <a:moveTo>
                    <a:pt x="858" y="1"/>
                  </a:moveTo>
                  <a:cubicBezTo>
                    <a:pt x="453" y="1"/>
                    <a:pt x="120" y="263"/>
                    <a:pt x="25" y="632"/>
                  </a:cubicBezTo>
                  <a:cubicBezTo>
                    <a:pt x="1" y="691"/>
                    <a:pt x="275" y="775"/>
                    <a:pt x="275" y="846"/>
                  </a:cubicBezTo>
                  <a:lnTo>
                    <a:pt x="1" y="1049"/>
                  </a:lnTo>
                  <a:lnTo>
                    <a:pt x="1" y="1584"/>
                  </a:lnTo>
                  <a:cubicBezTo>
                    <a:pt x="1" y="1989"/>
                    <a:pt x="263" y="2334"/>
                    <a:pt x="632" y="2418"/>
                  </a:cubicBezTo>
                  <a:cubicBezTo>
                    <a:pt x="635" y="2420"/>
                    <a:pt x="639" y="2421"/>
                    <a:pt x="643" y="2421"/>
                  </a:cubicBezTo>
                  <a:cubicBezTo>
                    <a:pt x="701" y="2421"/>
                    <a:pt x="779" y="2168"/>
                    <a:pt x="846" y="2168"/>
                  </a:cubicBezTo>
                  <a:cubicBezTo>
                    <a:pt x="915" y="2168"/>
                    <a:pt x="983" y="2419"/>
                    <a:pt x="1073" y="2419"/>
                  </a:cubicBezTo>
                  <a:cubicBezTo>
                    <a:pt x="1076" y="2419"/>
                    <a:pt x="1080" y="2419"/>
                    <a:pt x="1084" y="2418"/>
                  </a:cubicBezTo>
                  <a:cubicBezTo>
                    <a:pt x="1453" y="2311"/>
                    <a:pt x="1727" y="1989"/>
                    <a:pt x="1727" y="1584"/>
                  </a:cubicBezTo>
                  <a:lnTo>
                    <a:pt x="1727" y="1049"/>
                  </a:lnTo>
                  <a:lnTo>
                    <a:pt x="1442" y="846"/>
                  </a:lnTo>
                  <a:cubicBezTo>
                    <a:pt x="1442" y="775"/>
                    <a:pt x="1703" y="715"/>
                    <a:pt x="1692" y="632"/>
                  </a:cubicBezTo>
                  <a:cubicBezTo>
                    <a:pt x="1584" y="263"/>
                    <a:pt x="1263" y="1"/>
                    <a:pt x="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9"/>
            <p:cNvSpPr/>
            <p:nvPr/>
          </p:nvSpPr>
          <p:spPr>
            <a:xfrm>
              <a:off x="1344779" y="2371294"/>
              <a:ext cx="456736" cy="323794"/>
            </a:xfrm>
            <a:custGeom>
              <a:avLst/>
              <a:gdLst/>
              <a:ahLst/>
              <a:cxnLst/>
              <a:rect l="l" t="t" r="r" b="b"/>
              <a:pathLst>
                <a:path w="14646" h="10383" extrusionOk="0">
                  <a:moveTo>
                    <a:pt x="8466" y="429"/>
                  </a:moveTo>
                  <a:lnTo>
                    <a:pt x="12217" y="4180"/>
                  </a:lnTo>
                  <a:cubicBezTo>
                    <a:pt x="12276" y="4239"/>
                    <a:pt x="12276" y="4334"/>
                    <a:pt x="12217" y="4394"/>
                  </a:cubicBezTo>
                  <a:lnTo>
                    <a:pt x="8466" y="8133"/>
                  </a:lnTo>
                  <a:lnTo>
                    <a:pt x="7835" y="8133"/>
                  </a:lnTo>
                  <a:lnTo>
                    <a:pt x="11347" y="4620"/>
                  </a:lnTo>
                  <a:cubicBezTo>
                    <a:pt x="11431" y="4537"/>
                    <a:pt x="11490" y="4406"/>
                    <a:pt x="11490" y="4287"/>
                  </a:cubicBezTo>
                  <a:cubicBezTo>
                    <a:pt x="11490" y="4156"/>
                    <a:pt x="11431" y="4037"/>
                    <a:pt x="11347" y="3930"/>
                  </a:cubicBezTo>
                  <a:lnTo>
                    <a:pt x="7835" y="429"/>
                  </a:lnTo>
                  <a:close/>
                  <a:moveTo>
                    <a:pt x="13121" y="429"/>
                  </a:moveTo>
                  <a:cubicBezTo>
                    <a:pt x="13252" y="429"/>
                    <a:pt x="13348" y="524"/>
                    <a:pt x="13348" y="632"/>
                  </a:cubicBezTo>
                  <a:lnTo>
                    <a:pt x="13348" y="8133"/>
                  </a:lnTo>
                  <a:lnTo>
                    <a:pt x="9085" y="8133"/>
                  </a:lnTo>
                  <a:lnTo>
                    <a:pt x="12538" y="4692"/>
                  </a:lnTo>
                  <a:cubicBezTo>
                    <a:pt x="12752" y="4465"/>
                    <a:pt x="12752" y="4096"/>
                    <a:pt x="12538" y="3870"/>
                  </a:cubicBezTo>
                  <a:lnTo>
                    <a:pt x="9073" y="429"/>
                  </a:lnTo>
                  <a:close/>
                  <a:moveTo>
                    <a:pt x="6787" y="429"/>
                  </a:moveTo>
                  <a:lnTo>
                    <a:pt x="5692" y="1525"/>
                  </a:lnTo>
                  <a:cubicBezTo>
                    <a:pt x="5597" y="1620"/>
                    <a:pt x="5597" y="1751"/>
                    <a:pt x="5692" y="1822"/>
                  </a:cubicBezTo>
                  <a:cubicBezTo>
                    <a:pt x="5734" y="1870"/>
                    <a:pt x="5787" y="1894"/>
                    <a:pt x="5841" y="1894"/>
                  </a:cubicBezTo>
                  <a:cubicBezTo>
                    <a:pt x="5894" y="1894"/>
                    <a:pt x="5948" y="1870"/>
                    <a:pt x="5990" y="1822"/>
                  </a:cubicBezTo>
                  <a:lnTo>
                    <a:pt x="7252" y="560"/>
                  </a:lnTo>
                  <a:cubicBezTo>
                    <a:pt x="7264" y="548"/>
                    <a:pt x="7278" y="542"/>
                    <a:pt x="7293" y="542"/>
                  </a:cubicBezTo>
                  <a:cubicBezTo>
                    <a:pt x="7308" y="542"/>
                    <a:pt x="7323" y="548"/>
                    <a:pt x="7335" y="560"/>
                  </a:cubicBezTo>
                  <a:lnTo>
                    <a:pt x="11014" y="4239"/>
                  </a:lnTo>
                  <a:cubicBezTo>
                    <a:pt x="11026" y="4251"/>
                    <a:pt x="11026" y="4263"/>
                    <a:pt x="11026" y="4287"/>
                  </a:cubicBezTo>
                  <a:cubicBezTo>
                    <a:pt x="11026" y="4299"/>
                    <a:pt x="11026" y="4311"/>
                    <a:pt x="11014" y="4334"/>
                  </a:cubicBezTo>
                  <a:lnTo>
                    <a:pt x="7335" y="8002"/>
                  </a:lnTo>
                  <a:cubicBezTo>
                    <a:pt x="7323" y="8019"/>
                    <a:pt x="7308" y="8028"/>
                    <a:pt x="7293" y="8028"/>
                  </a:cubicBezTo>
                  <a:cubicBezTo>
                    <a:pt x="7278" y="8028"/>
                    <a:pt x="7264" y="8019"/>
                    <a:pt x="7252" y="8002"/>
                  </a:cubicBezTo>
                  <a:lnTo>
                    <a:pt x="3573" y="4334"/>
                  </a:lnTo>
                  <a:cubicBezTo>
                    <a:pt x="3561" y="4311"/>
                    <a:pt x="3561" y="4299"/>
                    <a:pt x="3561" y="4287"/>
                  </a:cubicBezTo>
                  <a:cubicBezTo>
                    <a:pt x="3561" y="4263"/>
                    <a:pt x="3561" y="4251"/>
                    <a:pt x="3573" y="4239"/>
                  </a:cubicBezTo>
                  <a:lnTo>
                    <a:pt x="5311" y="2501"/>
                  </a:lnTo>
                  <a:cubicBezTo>
                    <a:pt x="5406" y="2406"/>
                    <a:pt x="5406" y="2275"/>
                    <a:pt x="5311" y="2203"/>
                  </a:cubicBezTo>
                  <a:cubicBezTo>
                    <a:pt x="5269" y="2156"/>
                    <a:pt x="5216" y="2132"/>
                    <a:pt x="5162" y="2132"/>
                  </a:cubicBezTo>
                  <a:cubicBezTo>
                    <a:pt x="5109" y="2132"/>
                    <a:pt x="5055" y="2156"/>
                    <a:pt x="5013" y="2203"/>
                  </a:cubicBezTo>
                  <a:lnTo>
                    <a:pt x="3275" y="3942"/>
                  </a:lnTo>
                  <a:cubicBezTo>
                    <a:pt x="3192" y="4037"/>
                    <a:pt x="3132" y="4168"/>
                    <a:pt x="3132" y="4287"/>
                  </a:cubicBezTo>
                  <a:cubicBezTo>
                    <a:pt x="3132" y="4418"/>
                    <a:pt x="3168" y="4537"/>
                    <a:pt x="3275" y="4632"/>
                  </a:cubicBezTo>
                  <a:lnTo>
                    <a:pt x="6787" y="8144"/>
                  </a:lnTo>
                  <a:lnTo>
                    <a:pt x="6144" y="8144"/>
                  </a:lnTo>
                  <a:lnTo>
                    <a:pt x="2394" y="4394"/>
                  </a:lnTo>
                  <a:cubicBezTo>
                    <a:pt x="2334" y="4334"/>
                    <a:pt x="2334" y="4239"/>
                    <a:pt x="2394" y="4180"/>
                  </a:cubicBezTo>
                  <a:lnTo>
                    <a:pt x="6144" y="429"/>
                  </a:lnTo>
                  <a:close/>
                  <a:moveTo>
                    <a:pt x="8776" y="8561"/>
                  </a:moveTo>
                  <a:lnTo>
                    <a:pt x="8776" y="8954"/>
                  </a:lnTo>
                  <a:cubicBezTo>
                    <a:pt x="8776" y="9002"/>
                    <a:pt x="8752" y="9037"/>
                    <a:pt x="8704" y="9037"/>
                  </a:cubicBezTo>
                  <a:lnTo>
                    <a:pt x="5906" y="9037"/>
                  </a:lnTo>
                  <a:cubicBezTo>
                    <a:pt x="5859" y="9037"/>
                    <a:pt x="5835" y="9002"/>
                    <a:pt x="5835" y="8954"/>
                  </a:cubicBezTo>
                  <a:lnTo>
                    <a:pt x="5835" y="8561"/>
                  </a:lnTo>
                  <a:close/>
                  <a:moveTo>
                    <a:pt x="1501" y="1"/>
                  </a:moveTo>
                  <a:cubicBezTo>
                    <a:pt x="1144" y="1"/>
                    <a:pt x="858" y="286"/>
                    <a:pt x="858" y="644"/>
                  </a:cubicBezTo>
                  <a:lnTo>
                    <a:pt x="858" y="8144"/>
                  </a:lnTo>
                  <a:lnTo>
                    <a:pt x="501" y="8144"/>
                  </a:lnTo>
                  <a:cubicBezTo>
                    <a:pt x="227" y="8144"/>
                    <a:pt x="1" y="8359"/>
                    <a:pt x="1" y="8645"/>
                  </a:cubicBezTo>
                  <a:lnTo>
                    <a:pt x="1" y="9430"/>
                  </a:lnTo>
                  <a:cubicBezTo>
                    <a:pt x="1" y="9942"/>
                    <a:pt x="417" y="10371"/>
                    <a:pt x="941" y="10371"/>
                  </a:cubicBezTo>
                  <a:lnTo>
                    <a:pt x="10669" y="10371"/>
                  </a:lnTo>
                  <a:cubicBezTo>
                    <a:pt x="10788" y="10371"/>
                    <a:pt x="10883" y="10288"/>
                    <a:pt x="10883" y="10169"/>
                  </a:cubicBezTo>
                  <a:cubicBezTo>
                    <a:pt x="10883" y="10049"/>
                    <a:pt x="10788" y="9954"/>
                    <a:pt x="10669" y="9954"/>
                  </a:cubicBezTo>
                  <a:lnTo>
                    <a:pt x="941" y="9954"/>
                  </a:lnTo>
                  <a:cubicBezTo>
                    <a:pt x="656" y="9954"/>
                    <a:pt x="429" y="9728"/>
                    <a:pt x="429" y="9454"/>
                  </a:cubicBezTo>
                  <a:lnTo>
                    <a:pt x="429" y="8656"/>
                  </a:lnTo>
                  <a:cubicBezTo>
                    <a:pt x="429" y="8621"/>
                    <a:pt x="465" y="8585"/>
                    <a:pt x="501" y="8585"/>
                  </a:cubicBezTo>
                  <a:lnTo>
                    <a:pt x="3084" y="8585"/>
                  </a:lnTo>
                  <a:cubicBezTo>
                    <a:pt x="3204" y="8585"/>
                    <a:pt x="3287" y="8502"/>
                    <a:pt x="3287" y="8383"/>
                  </a:cubicBezTo>
                  <a:cubicBezTo>
                    <a:pt x="3287" y="8264"/>
                    <a:pt x="3204" y="8168"/>
                    <a:pt x="3084" y="8168"/>
                  </a:cubicBezTo>
                  <a:lnTo>
                    <a:pt x="1299" y="8168"/>
                  </a:lnTo>
                  <a:lnTo>
                    <a:pt x="1299" y="667"/>
                  </a:lnTo>
                  <a:cubicBezTo>
                    <a:pt x="1299" y="548"/>
                    <a:pt x="1382" y="465"/>
                    <a:pt x="1501" y="465"/>
                  </a:cubicBezTo>
                  <a:lnTo>
                    <a:pt x="5549" y="465"/>
                  </a:lnTo>
                  <a:lnTo>
                    <a:pt x="2096" y="3918"/>
                  </a:lnTo>
                  <a:cubicBezTo>
                    <a:pt x="1870" y="4132"/>
                    <a:pt x="1870" y="4513"/>
                    <a:pt x="2096" y="4727"/>
                  </a:cubicBezTo>
                  <a:lnTo>
                    <a:pt x="5549" y="8180"/>
                  </a:lnTo>
                  <a:lnTo>
                    <a:pt x="3989" y="8180"/>
                  </a:lnTo>
                  <a:cubicBezTo>
                    <a:pt x="3870" y="8180"/>
                    <a:pt x="3787" y="8275"/>
                    <a:pt x="3787" y="8395"/>
                  </a:cubicBezTo>
                  <a:cubicBezTo>
                    <a:pt x="3787" y="8514"/>
                    <a:pt x="3870" y="8597"/>
                    <a:pt x="3989" y="8597"/>
                  </a:cubicBezTo>
                  <a:lnTo>
                    <a:pt x="5406" y="8597"/>
                  </a:lnTo>
                  <a:lnTo>
                    <a:pt x="5406" y="9002"/>
                  </a:lnTo>
                  <a:cubicBezTo>
                    <a:pt x="5406" y="9287"/>
                    <a:pt x="5632" y="9514"/>
                    <a:pt x="5906" y="9514"/>
                  </a:cubicBezTo>
                  <a:lnTo>
                    <a:pt x="8704" y="9514"/>
                  </a:lnTo>
                  <a:cubicBezTo>
                    <a:pt x="8990" y="9514"/>
                    <a:pt x="9216" y="9287"/>
                    <a:pt x="9216" y="9002"/>
                  </a:cubicBezTo>
                  <a:lnTo>
                    <a:pt x="9216" y="8597"/>
                  </a:lnTo>
                  <a:lnTo>
                    <a:pt x="14145" y="8597"/>
                  </a:lnTo>
                  <a:cubicBezTo>
                    <a:pt x="14181" y="8597"/>
                    <a:pt x="14217" y="8633"/>
                    <a:pt x="14217" y="8680"/>
                  </a:cubicBezTo>
                  <a:lnTo>
                    <a:pt x="14217" y="9466"/>
                  </a:lnTo>
                  <a:cubicBezTo>
                    <a:pt x="14217" y="9752"/>
                    <a:pt x="13991" y="9966"/>
                    <a:pt x="13705" y="9966"/>
                  </a:cubicBezTo>
                  <a:lnTo>
                    <a:pt x="11586" y="9966"/>
                  </a:lnTo>
                  <a:cubicBezTo>
                    <a:pt x="11466" y="9966"/>
                    <a:pt x="11371" y="10061"/>
                    <a:pt x="11371" y="10180"/>
                  </a:cubicBezTo>
                  <a:cubicBezTo>
                    <a:pt x="11371" y="10300"/>
                    <a:pt x="11466" y="10383"/>
                    <a:pt x="11586" y="10383"/>
                  </a:cubicBezTo>
                  <a:lnTo>
                    <a:pt x="13705" y="10383"/>
                  </a:lnTo>
                  <a:cubicBezTo>
                    <a:pt x="14217" y="10383"/>
                    <a:pt x="14645" y="9966"/>
                    <a:pt x="14645" y="9454"/>
                  </a:cubicBezTo>
                  <a:lnTo>
                    <a:pt x="14645" y="8656"/>
                  </a:lnTo>
                  <a:cubicBezTo>
                    <a:pt x="14645" y="8359"/>
                    <a:pt x="14419" y="8144"/>
                    <a:pt x="14145" y="8144"/>
                  </a:cubicBezTo>
                  <a:lnTo>
                    <a:pt x="13788" y="8144"/>
                  </a:lnTo>
                  <a:lnTo>
                    <a:pt x="13788" y="644"/>
                  </a:lnTo>
                  <a:cubicBezTo>
                    <a:pt x="13788" y="286"/>
                    <a:pt x="13502" y="1"/>
                    <a:pt x="13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9"/>
            <p:cNvSpPr/>
            <p:nvPr/>
          </p:nvSpPr>
          <p:spPr>
            <a:xfrm>
              <a:off x="1514114" y="2458364"/>
              <a:ext cx="116975" cy="100291"/>
            </a:xfrm>
            <a:custGeom>
              <a:avLst/>
              <a:gdLst/>
              <a:ahLst/>
              <a:cxnLst/>
              <a:rect l="l" t="t" r="r" b="b"/>
              <a:pathLst>
                <a:path w="3751" h="3216" extrusionOk="0">
                  <a:moveTo>
                    <a:pt x="1881" y="548"/>
                  </a:moveTo>
                  <a:cubicBezTo>
                    <a:pt x="2167" y="548"/>
                    <a:pt x="2405" y="727"/>
                    <a:pt x="2488" y="977"/>
                  </a:cubicBezTo>
                  <a:lnTo>
                    <a:pt x="1286" y="977"/>
                  </a:lnTo>
                  <a:cubicBezTo>
                    <a:pt x="1369" y="727"/>
                    <a:pt x="1607" y="548"/>
                    <a:pt x="1881" y="548"/>
                  </a:cubicBezTo>
                  <a:close/>
                  <a:moveTo>
                    <a:pt x="1667" y="1394"/>
                  </a:moveTo>
                  <a:lnTo>
                    <a:pt x="1667" y="2525"/>
                  </a:lnTo>
                  <a:cubicBezTo>
                    <a:pt x="1417" y="2453"/>
                    <a:pt x="1238" y="2215"/>
                    <a:pt x="1238" y="1929"/>
                  </a:cubicBezTo>
                  <a:lnTo>
                    <a:pt x="1238" y="1394"/>
                  </a:lnTo>
                  <a:close/>
                  <a:moveTo>
                    <a:pt x="2536" y="1417"/>
                  </a:moveTo>
                  <a:lnTo>
                    <a:pt x="2536" y="1953"/>
                  </a:lnTo>
                  <a:cubicBezTo>
                    <a:pt x="2524" y="2215"/>
                    <a:pt x="2346" y="2453"/>
                    <a:pt x="2107" y="2548"/>
                  </a:cubicBezTo>
                  <a:lnTo>
                    <a:pt x="2107" y="1417"/>
                  </a:lnTo>
                  <a:close/>
                  <a:moveTo>
                    <a:pt x="583" y="1"/>
                  </a:moveTo>
                  <a:cubicBezTo>
                    <a:pt x="464" y="1"/>
                    <a:pt x="381" y="84"/>
                    <a:pt x="381" y="203"/>
                  </a:cubicBezTo>
                  <a:lnTo>
                    <a:pt x="381" y="643"/>
                  </a:lnTo>
                  <a:cubicBezTo>
                    <a:pt x="381" y="834"/>
                    <a:pt x="476" y="1013"/>
                    <a:pt x="655" y="1084"/>
                  </a:cubicBezTo>
                  <a:lnTo>
                    <a:pt x="833" y="1179"/>
                  </a:lnTo>
                  <a:lnTo>
                    <a:pt x="833" y="1203"/>
                  </a:lnTo>
                  <a:lnTo>
                    <a:pt x="833" y="1394"/>
                  </a:lnTo>
                  <a:lnTo>
                    <a:pt x="238" y="1394"/>
                  </a:lnTo>
                  <a:cubicBezTo>
                    <a:pt x="119" y="1394"/>
                    <a:pt x="36" y="1489"/>
                    <a:pt x="36" y="1608"/>
                  </a:cubicBezTo>
                  <a:cubicBezTo>
                    <a:pt x="0" y="1727"/>
                    <a:pt x="95" y="1810"/>
                    <a:pt x="214" y="1810"/>
                  </a:cubicBezTo>
                  <a:lnTo>
                    <a:pt x="810" y="1810"/>
                  </a:lnTo>
                  <a:lnTo>
                    <a:pt x="810" y="1929"/>
                  </a:lnTo>
                  <a:lnTo>
                    <a:pt x="810" y="2036"/>
                  </a:lnTo>
                  <a:lnTo>
                    <a:pt x="631" y="2132"/>
                  </a:lnTo>
                  <a:cubicBezTo>
                    <a:pt x="464" y="2215"/>
                    <a:pt x="345" y="2382"/>
                    <a:pt x="345" y="2572"/>
                  </a:cubicBezTo>
                  <a:lnTo>
                    <a:pt x="345" y="3001"/>
                  </a:lnTo>
                  <a:cubicBezTo>
                    <a:pt x="345" y="3120"/>
                    <a:pt x="441" y="3215"/>
                    <a:pt x="560" y="3215"/>
                  </a:cubicBezTo>
                  <a:cubicBezTo>
                    <a:pt x="679" y="3215"/>
                    <a:pt x="762" y="3120"/>
                    <a:pt x="762" y="3001"/>
                  </a:cubicBezTo>
                  <a:lnTo>
                    <a:pt x="762" y="2572"/>
                  </a:lnTo>
                  <a:cubicBezTo>
                    <a:pt x="762" y="2548"/>
                    <a:pt x="774" y="2513"/>
                    <a:pt x="810" y="2513"/>
                  </a:cubicBezTo>
                  <a:lnTo>
                    <a:pt x="941" y="2453"/>
                  </a:lnTo>
                  <a:cubicBezTo>
                    <a:pt x="1119" y="2787"/>
                    <a:pt x="1476" y="3001"/>
                    <a:pt x="1881" y="3001"/>
                  </a:cubicBezTo>
                  <a:cubicBezTo>
                    <a:pt x="2286" y="3001"/>
                    <a:pt x="2619" y="2787"/>
                    <a:pt x="2822" y="2453"/>
                  </a:cubicBezTo>
                  <a:lnTo>
                    <a:pt x="2953" y="2513"/>
                  </a:lnTo>
                  <a:cubicBezTo>
                    <a:pt x="2977" y="2525"/>
                    <a:pt x="3000" y="2548"/>
                    <a:pt x="3000" y="2572"/>
                  </a:cubicBezTo>
                  <a:lnTo>
                    <a:pt x="3000" y="3001"/>
                  </a:lnTo>
                  <a:cubicBezTo>
                    <a:pt x="3000" y="3120"/>
                    <a:pt x="3084" y="3215"/>
                    <a:pt x="3203" y="3215"/>
                  </a:cubicBezTo>
                  <a:cubicBezTo>
                    <a:pt x="3322" y="3215"/>
                    <a:pt x="3417" y="3120"/>
                    <a:pt x="3417" y="3001"/>
                  </a:cubicBezTo>
                  <a:lnTo>
                    <a:pt x="3417" y="2572"/>
                  </a:lnTo>
                  <a:cubicBezTo>
                    <a:pt x="3417" y="2382"/>
                    <a:pt x="3310" y="2203"/>
                    <a:pt x="3131" y="2132"/>
                  </a:cubicBezTo>
                  <a:lnTo>
                    <a:pt x="2953" y="2036"/>
                  </a:lnTo>
                  <a:lnTo>
                    <a:pt x="2953" y="1929"/>
                  </a:lnTo>
                  <a:lnTo>
                    <a:pt x="2953" y="1810"/>
                  </a:lnTo>
                  <a:lnTo>
                    <a:pt x="3548" y="1810"/>
                  </a:lnTo>
                  <a:cubicBezTo>
                    <a:pt x="3667" y="1810"/>
                    <a:pt x="3750" y="1727"/>
                    <a:pt x="3750" y="1608"/>
                  </a:cubicBezTo>
                  <a:cubicBezTo>
                    <a:pt x="3750" y="1489"/>
                    <a:pt x="3667" y="1394"/>
                    <a:pt x="3548" y="1394"/>
                  </a:cubicBezTo>
                  <a:lnTo>
                    <a:pt x="2953" y="1394"/>
                  </a:lnTo>
                  <a:lnTo>
                    <a:pt x="2953" y="1203"/>
                  </a:lnTo>
                  <a:lnTo>
                    <a:pt x="2953" y="1179"/>
                  </a:lnTo>
                  <a:lnTo>
                    <a:pt x="3131" y="1084"/>
                  </a:lnTo>
                  <a:cubicBezTo>
                    <a:pt x="3298" y="1001"/>
                    <a:pt x="3417" y="834"/>
                    <a:pt x="3417" y="643"/>
                  </a:cubicBezTo>
                  <a:lnTo>
                    <a:pt x="3417" y="203"/>
                  </a:lnTo>
                  <a:cubicBezTo>
                    <a:pt x="3417" y="84"/>
                    <a:pt x="3322" y="1"/>
                    <a:pt x="3203" y="1"/>
                  </a:cubicBezTo>
                  <a:cubicBezTo>
                    <a:pt x="3084" y="1"/>
                    <a:pt x="3000" y="84"/>
                    <a:pt x="3000" y="203"/>
                  </a:cubicBezTo>
                  <a:lnTo>
                    <a:pt x="3000" y="643"/>
                  </a:lnTo>
                  <a:cubicBezTo>
                    <a:pt x="3000" y="667"/>
                    <a:pt x="2977" y="703"/>
                    <a:pt x="2953" y="703"/>
                  </a:cubicBezTo>
                  <a:lnTo>
                    <a:pt x="2858" y="739"/>
                  </a:lnTo>
                  <a:cubicBezTo>
                    <a:pt x="2679" y="382"/>
                    <a:pt x="2322" y="131"/>
                    <a:pt x="1893" y="131"/>
                  </a:cubicBezTo>
                  <a:cubicBezTo>
                    <a:pt x="1464" y="131"/>
                    <a:pt x="1107" y="382"/>
                    <a:pt x="929" y="739"/>
                  </a:cubicBezTo>
                  <a:lnTo>
                    <a:pt x="833" y="703"/>
                  </a:lnTo>
                  <a:cubicBezTo>
                    <a:pt x="810" y="679"/>
                    <a:pt x="798" y="667"/>
                    <a:pt x="798" y="643"/>
                  </a:cubicBezTo>
                  <a:lnTo>
                    <a:pt x="798" y="203"/>
                  </a:lnTo>
                  <a:cubicBezTo>
                    <a:pt x="798" y="84"/>
                    <a:pt x="702" y="1"/>
                    <a:pt x="5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49"/>
          <p:cNvGrpSpPr/>
          <p:nvPr/>
        </p:nvGrpSpPr>
        <p:grpSpPr>
          <a:xfrm>
            <a:off x="4859198" y="3183286"/>
            <a:ext cx="579129" cy="557495"/>
            <a:chOff x="7342111" y="1449075"/>
            <a:chExt cx="457484" cy="440395"/>
          </a:xfrm>
        </p:grpSpPr>
        <p:sp>
          <p:nvSpPr>
            <p:cNvPr id="431" name="Google Shape;431;p49"/>
            <p:cNvSpPr/>
            <p:nvPr/>
          </p:nvSpPr>
          <p:spPr>
            <a:xfrm>
              <a:off x="7351967" y="1463750"/>
              <a:ext cx="437815" cy="419561"/>
            </a:xfrm>
            <a:custGeom>
              <a:avLst/>
              <a:gdLst/>
              <a:ahLst/>
              <a:cxnLst/>
              <a:rect l="l" t="t" r="r" b="b"/>
              <a:pathLst>
                <a:path w="13716" h="13455" extrusionOk="0">
                  <a:moveTo>
                    <a:pt x="726" y="1"/>
                  </a:moveTo>
                  <a:cubicBezTo>
                    <a:pt x="488" y="1"/>
                    <a:pt x="298" y="191"/>
                    <a:pt x="298" y="429"/>
                  </a:cubicBezTo>
                  <a:lnTo>
                    <a:pt x="12" y="2775"/>
                  </a:lnTo>
                  <a:lnTo>
                    <a:pt x="12" y="13014"/>
                  </a:lnTo>
                  <a:lnTo>
                    <a:pt x="0" y="13014"/>
                  </a:lnTo>
                  <a:cubicBezTo>
                    <a:pt x="0" y="13252"/>
                    <a:pt x="191" y="13455"/>
                    <a:pt x="429" y="13455"/>
                  </a:cubicBezTo>
                  <a:lnTo>
                    <a:pt x="13287" y="13455"/>
                  </a:lnTo>
                  <a:cubicBezTo>
                    <a:pt x="13526" y="13455"/>
                    <a:pt x="13716" y="13252"/>
                    <a:pt x="13716" y="13014"/>
                  </a:cubicBezTo>
                  <a:lnTo>
                    <a:pt x="13716" y="429"/>
                  </a:lnTo>
                  <a:cubicBezTo>
                    <a:pt x="13716" y="191"/>
                    <a:pt x="13526" y="1"/>
                    <a:pt x="13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9"/>
            <p:cNvSpPr/>
            <p:nvPr/>
          </p:nvSpPr>
          <p:spPr>
            <a:xfrm>
              <a:off x="7752786" y="1457620"/>
              <a:ext cx="40478" cy="426268"/>
            </a:xfrm>
            <a:custGeom>
              <a:avLst/>
              <a:gdLst/>
              <a:ahLst/>
              <a:cxnLst/>
              <a:rect l="l" t="t" r="r" b="b"/>
              <a:pathLst>
                <a:path w="1298" h="13669" extrusionOk="0">
                  <a:moveTo>
                    <a:pt x="0" y="1"/>
                  </a:moveTo>
                  <a:cubicBezTo>
                    <a:pt x="238" y="1"/>
                    <a:pt x="429" y="132"/>
                    <a:pt x="429" y="370"/>
                  </a:cubicBezTo>
                  <a:lnTo>
                    <a:pt x="429" y="13240"/>
                  </a:lnTo>
                  <a:cubicBezTo>
                    <a:pt x="429" y="13478"/>
                    <a:pt x="238" y="13669"/>
                    <a:pt x="0" y="13669"/>
                  </a:cubicBezTo>
                  <a:lnTo>
                    <a:pt x="869" y="13669"/>
                  </a:lnTo>
                  <a:cubicBezTo>
                    <a:pt x="1095" y="13669"/>
                    <a:pt x="1298" y="13478"/>
                    <a:pt x="1298" y="13240"/>
                  </a:cubicBezTo>
                  <a:lnTo>
                    <a:pt x="1298" y="3001"/>
                  </a:lnTo>
                  <a:lnTo>
                    <a:pt x="1012" y="370"/>
                  </a:lnTo>
                  <a:cubicBezTo>
                    <a:pt x="1000" y="132"/>
                    <a:pt x="810" y="1"/>
                    <a:pt x="572"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9"/>
            <p:cNvSpPr/>
            <p:nvPr/>
          </p:nvSpPr>
          <p:spPr>
            <a:xfrm>
              <a:off x="7493714" y="1637713"/>
              <a:ext cx="151154" cy="160790"/>
            </a:xfrm>
            <a:custGeom>
              <a:avLst/>
              <a:gdLst/>
              <a:ahLst/>
              <a:cxnLst/>
              <a:rect l="l" t="t" r="r" b="b"/>
              <a:pathLst>
                <a:path w="4847" h="5156" extrusionOk="0">
                  <a:moveTo>
                    <a:pt x="274" y="0"/>
                  </a:moveTo>
                  <a:cubicBezTo>
                    <a:pt x="131" y="0"/>
                    <a:pt x="0" y="119"/>
                    <a:pt x="0" y="274"/>
                  </a:cubicBezTo>
                  <a:lnTo>
                    <a:pt x="0" y="4882"/>
                  </a:lnTo>
                  <a:cubicBezTo>
                    <a:pt x="0" y="5025"/>
                    <a:pt x="119" y="5156"/>
                    <a:pt x="274" y="5156"/>
                  </a:cubicBezTo>
                  <a:lnTo>
                    <a:pt x="4560" y="5156"/>
                  </a:lnTo>
                  <a:cubicBezTo>
                    <a:pt x="4727" y="5156"/>
                    <a:pt x="4846" y="5025"/>
                    <a:pt x="4846" y="4882"/>
                  </a:cubicBezTo>
                  <a:lnTo>
                    <a:pt x="4846" y="274"/>
                  </a:lnTo>
                  <a:cubicBezTo>
                    <a:pt x="4846" y="131"/>
                    <a:pt x="4727" y="0"/>
                    <a:pt x="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9"/>
            <p:cNvSpPr/>
            <p:nvPr/>
          </p:nvSpPr>
          <p:spPr>
            <a:xfrm>
              <a:off x="7622807" y="1636965"/>
              <a:ext cx="28254" cy="161164"/>
            </a:xfrm>
            <a:custGeom>
              <a:avLst/>
              <a:gdLst/>
              <a:ahLst/>
              <a:cxnLst/>
              <a:rect l="l" t="t" r="r" b="b"/>
              <a:pathLst>
                <a:path w="906" h="5168" extrusionOk="0">
                  <a:moveTo>
                    <a:pt x="1" y="0"/>
                  </a:moveTo>
                  <a:cubicBezTo>
                    <a:pt x="168" y="0"/>
                    <a:pt x="287" y="143"/>
                    <a:pt x="287" y="286"/>
                  </a:cubicBezTo>
                  <a:lnTo>
                    <a:pt x="287" y="4882"/>
                  </a:lnTo>
                  <a:cubicBezTo>
                    <a:pt x="287" y="5049"/>
                    <a:pt x="156" y="5168"/>
                    <a:pt x="1" y="5168"/>
                  </a:cubicBezTo>
                  <a:lnTo>
                    <a:pt x="632" y="5168"/>
                  </a:lnTo>
                  <a:cubicBezTo>
                    <a:pt x="787" y="5168"/>
                    <a:pt x="906" y="5037"/>
                    <a:pt x="906" y="4882"/>
                  </a:cubicBezTo>
                  <a:lnTo>
                    <a:pt x="906" y="286"/>
                  </a:lnTo>
                  <a:cubicBezTo>
                    <a:pt x="906" y="143"/>
                    <a:pt x="787" y="0"/>
                    <a:pt x="63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9"/>
            <p:cNvSpPr/>
            <p:nvPr/>
          </p:nvSpPr>
          <p:spPr>
            <a:xfrm>
              <a:off x="7352633" y="1456154"/>
              <a:ext cx="432941" cy="95426"/>
            </a:xfrm>
            <a:custGeom>
              <a:avLst/>
              <a:gdLst/>
              <a:ahLst/>
              <a:cxnLst/>
              <a:rect l="l" t="t" r="r" b="b"/>
              <a:pathLst>
                <a:path w="13883" h="3060" extrusionOk="0">
                  <a:moveTo>
                    <a:pt x="429" y="0"/>
                  </a:moveTo>
                  <a:cubicBezTo>
                    <a:pt x="191" y="0"/>
                    <a:pt x="0" y="191"/>
                    <a:pt x="0" y="429"/>
                  </a:cubicBezTo>
                  <a:lnTo>
                    <a:pt x="0" y="3060"/>
                  </a:lnTo>
                  <a:lnTo>
                    <a:pt x="13883" y="3060"/>
                  </a:lnTo>
                  <a:lnTo>
                    <a:pt x="13883" y="429"/>
                  </a:lnTo>
                  <a:cubicBezTo>
                    <a:pt x="13883" y="179"/>
                    <a:pt x="13692" y="0"/>
                    <a:pt x="13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9"/>
            <p:cNvSpPr/>
            <p:nvPr/>
          </p:nvSpPr>
          <p:spPr>
            <a:xfrm>
              <a:off x="7752412" y="1456154"/>
              <a:ext cx="40478" cy="95426"/>
            </a:xfrm>
            <a:custGeom>
              <a:avLst/>
              <a:gdLst/>
              <a:ahLst/>
              <a:cxnLst/>
              <a:rect l="l" t="t" r="r" b="b"/>
              <a:pathLst>
                <a:path w="1298" h="3060" extrusionOk="0">
                  <a:moveTo>
                    <a:pt x="0" y="0"/>
                  </a:moveTo>
                  <a:cubicBezTo>
                    <a:pt x="238" y="0"/>
                    <a:pt x="429" y="191"/>
                    <a:pt x="429" y="429"/>
                  </a:cubicBezTo>
                  <a:lnTo>
                    <a:pt x="429" y="3060"/>
                  </a:lnTo>
                  <a:lnTo>
                    <a:pt x="1298" y="3060"/>
                  </a:lnTo>
                  <a:lnTo>
                    <a:pt x="1298" y="429"/>
                  </a:lnTo>
                  <a:cubicBezTo>
                    <a:pt x="1298" y="179"/>
                    <a:pt x="1096" y="0"/>
                    <a:pt x="857"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9"/>
            <p:cNvSpPr/>
            <p:nvPr/>
          </p:nvSpPr>
          <p:spPr>
            <a:xfrm>
              <a:off x="7509574" y="1488368"/>
              <a:ext cx="30842" cy="30624"/>
            </a:xfrm>
            <a:custGeom>
              <a:avLst/>
              <a:gdLst/>
              <a:ahLst/>
              <a:cxnLst/>
              <a:rect l="l" t="t" r="r" b="b"/>
              <a:pathLst>
                <a:path w="989" h="982" extrusionOk="0">
                  <a:moveTo>
                    <a:pt x="433" y="1"/>
                  </a:moveTo>
                  <a:cubicBezTo>
                    <a:pt x="390" y="1"/>
                    <a:pt x="346" y="5"/>
                    <a:pt x="310" y="27"/>
                  </a:cubicBezTo>
                  <a:cubicBezTo>
                    <a:pt x="131" y="98"/>
                    <a:pt x="1" y="277"/>
                    <a:pt x="1" y="479"/>
                  </a:cubicBezTo>
                  <a:cubicBezTo>
                    <a:pt x="1" y="705"/>
                    <a:pt x="131" y="884"/>
                    <a:pt x="310" y="955"/>
                  </a:cubicBezTo>
                  <a:cubicBezTo>
                    <a:pt x="346" y="977"/>
                    <a:pt x="382" y="981"/>
                    <a:pt x="422" y="981"/>
                  </a:cubicBezTo>
                  <a:cubicBezTo>
                    <a:pt x="450" y="981"/>
                    <a:pt x="479" y="979"/>
                    <a:pt x="512" y="979"/>
                  </a:cubicBezTo>
                  <a:cubicBezTo>
                    <a:pt x="786" y="979"/>
                    <a:pt x="989" y="777"/>
                    <a:pt x="989" y="503"/>
                  </a:cubicBezTo>
                  <a:cubicBezTo>
                    <a:pt x="989" y="217"/>
                    <a:pt x="786" y="3"/>
                    <a:pt x="512" y="3"/>
                  </a:cubicBezTo>
                  <a:cubicBezTo>
                    <a:pt x="489" y="3"/>
                    <a:pt x="461" y="1"/>
                    <a:pt x="4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9"/>
            <p:cNvSpPr/>
            <p:nvPr/>
          </p:nvSpPr>
          <p:spPr>
            <a:xfrm>
              <a:off x="7519242" y="1487714"/>
              <a:ext cx="21923" cy="31590"/>
            </a:xfrm>
            <a:custGeom>
              <a:avLst/>
              <a:gdLst/>
              <a:ahLst/>
              <a:cxnLst/>
              <a:rect l="l" t="t" r="r" b="b"/>
              <a:pathLst>
                <a:path w="703" h="1013" extrusionOk="0">
                  <a:moveTo>
                    <a:pt x="202" y="0"/>
                  </a:moveTo>
                  <a:cubicBezTo>
                    <a:pt x="119" y="0"/>
                    <a:pt x="60" y="12"/>
                    <a:pt x="0" y="48"/>
                  </a:cubicBezTo>
                  <a:cubicBezTo>
                    <a:pt x="179" y="119"/>
                    <a:pt x="322" y="298"/>
                    <a:pt x="322" y="500"/>
                  </a:cubicBezTo>
                  <a:cubicBezTo>
                    <a:pt x="322" y="714"/>
                    <a:pt x="179" y="893"/>
                    <a:pt x="0" y="964"/>
                  </a:cubicBezTo>
                  <a:cubicBezTo>
                    <a:pt x="60" y="988"/>
                    <a:pt x="143" y="1012"/>
                    <a:pt x="202" y="1012"/>
                  </a:cubicBezTo>
                  <a:cubicBezTo>
                    <a:pt x="476" y="1012"/>
                    <a:pt x="703" y="786"/>
                    <a:pt x="703" y="500"/>
                  </a:cubicBezTo>
                  <a:cubicBezTo>
                    <a:pt x="703" y="214"/>
                    <a:pt x="476" y="0"/>
                    <a:pt x="20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9"/>
            <p:cNvSpPr/>
            <p:nvPr/>
          </p:nvSpPr>
          <p:spPr>
            <a:xfrm>
              <a:off x="7446082" y="1488368"/>
              <a:ext cx="30468" cy="30624"/>
            </a:xfrm>
            <a:custGeom>
              <a:avLst/>
              <a:gdLst/>
              <a:ahLst/>
              <a:cxnLst/>
              <a:rect l="l" t="t" r="r" b="b"/>
              <a:pathLst>
                <a:path w="977" h="982" extrusionOk="0">
                  <a:moveTo>
                    <a:pt x="425" y="1"/>
                  </a:moveTo>
                  <a:cubicBezTo>
                    <a:pt x="386" y="1"/>
                    <a:pt x="346" y="5"/>
                    <a:pt x="310" y="27"/>
                  </a:cubicBezTo>
                  <a:cubicBezTo>
                    <a:pt x="132" y="98"/>
                    <a:pt x="1" y="277"/>
                    <a:pt x="1" y="479"/>
                  </a:cubicBezTo>
                  <a:cubicBezTo>
                    <a:pt x="1" y="705"/>
                    <a:pt x="132" y="884"/>
                    <a:pt x="310" y="955"/>
                  </a:cubicBezTo>
                  <a:cubicBezTo>
                    <a:pt x="346" y="977"/>
                    <a:pt x="382" y="981"/>
                    <a:pt x="420" y="981"/>
                  </a:cubicBezTo>
                  <a:cubicBezTo>
                    <a:pt x="445" y="981"/>
                    <a:pt x="472" y="979"/>
                    <a:pt x="501" y="979"/>
                  </a:cubicBezTo>
                  <a:cubicBezTo>
                    <a:pt x="786" y="979"/>
                    <a:pt x="977" y="777"/>
                    <a:pt x="977" y="503"/>
                  </a:cubicBezTo>
                  <a:cubicBezTo>
                    <a:pt x="977" y="217"/>
                    <a:pt x="786" y="3"/>
                    <a:pt x="501" y="3"/>
                  </a:cubicBezTo>
                  <a:cubicBezTo>
                    <a:pt x="477" y="3"/>
                    <a:pt x="451"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9"/>
            <p:cNvSpPr/>
            <p:nvPr/>
          </p:nvSpPr>
          <p:spPr>
            <a:xfrm>
              <a:off x="7455749" y="1487714"/>
              <a:ext cx="21923" cy="31590"/>
            </a:xfrm>
            <a:custGeom>
              <a:avLst/>
              <a:gdLst/>
              <a:ahLst/>
              <a:cxnLst/>
              <a:rect l="l" t="t" r="r" b="b"/>
              <a:pathLst>
                <a:path w="703" h="1013" extrusionOk="0">
                  <a:moveTo>
                    <a:pt x="191" y="0"/>
                  </a:moveTo>
                  <a:cubicBezTo>
                    <a:pt x="119" y="0"/>
                    <a:pt x="60" y="12"/>
                    <a:pt x="0" y="48"/>
                  </a:cubicBezTo>
                  <a:cubicBezTo>
                    <a:pt x="179" y="119"/>
                    <a:pt x="310" y="298"/>
                    <a:pt x="310" y="500"/>
                  </a:cubicBezTo>
                  <a:cubicBezTo>
                    <a:pt x="310" y="714"/>
                    <a:pt x="179" y="893"/>
                    <a:pt x="0" y="964"/>
                  </a:cubicBezTo>
                  <a:cubicBezTo>
                    <a:pt x="60" y="988"/>
                    <a:pt x="131" y="1012"/>
                    <a:pt x="191" y="1012"/>
                  </a:cubicBezTo>
                  <a:cubicBezTo>
                    <a:pt x="476" y="1012"/>
                    <a:pt x="703" y="786"/>
                    <a:pt x="703" y="500"/>
                  </a:cubicBezTo>
                  <a:cubicBezTo>
                    <a:pt x="703" y="214"/>
                    <a:pt x="476"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9"/>
            <p:cNvSpPr/>
            <p:nvPr/>
          </p:nvSpPr>
          <p:spPr>
            <a:xfrm>
              <a:off x="7382589" y="1488368"/>
              <a:ext cx="30468" cy="30624"/>
            </a:xfrm>
            <a:custGeom>
              <a:avLst/>
              <a:gdLst/>
              <a:ahLst/>
              <a:cxnLst/>
              <a:rect l="l" t="t" r="r" b="b"/>
              <a:pathLst>
                <a:path w="977" h="982" extrusionOk="0">
                  <a:moveTo>
                    <a:pt x="425" y="1"/>
                  </a:moveTo>
                  <a:cubicBezTo>
                    <a:pt x="386" y="1"/>
                    <a:pt x="346" y="5"/>
                    <a:pt x="310" y="27"/>
                  </a:cubicBezTo>
                  <a:cubicBezTo>
                    <a:pt x="132" y="98"/>
                    <a:pt x="1" y="277"/>
                    <a:pt x="1" y="479"/>
                  </a:cubicBezTo>
                  <a:cubicBezTo>
                    <a:pt x="1" y="705"/>
                    <a:pt x="132" y="884"/>
                    <a:pt x="310" y="955"/>
                  </a:cubicBezTo>
                  <a:cubicBezTo>
                    <a:pt x="346" y="977"/>
                    <a:pt x="382" y="981"/>
                    <a:pt x="420" y="981"/>
                  </a:cubicBezTo>
                  <a:cubicBezTo>
                    <a:pt x="445" y="981"/>
                    <a:pt x="472" y="979"/>
                    <a:pt x="501" y="979"/>
                  </a:cubicBezTo>
                  <a:cubicBezTo>
                    <a:pt x="786" y="979"/>
                    <a:pt x="977" y="777"/>
                    <a:pt x="977" y="503"/>
                  </a:cubicBezTo>
                  <a:cubicBezTo>
                    <a:pt x="977" y="217"/>
                    <a:pt x="774" y="3"/>
                    <a:pt x="501" y="3"/>
                  </a:cubicBezTo>
                  <a:cubicBezTo>
                    <a:pt x="477" y="3"/>
                    <a:pt x="451"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9"/>
            <p:cNvSpPr/>
            <p:nvPr/>
          </p:nvSpPr>
          <p:spPr>
            <a:xfrm>
              <a:off x="7391882" y="1487714"/>
              <a:ext cx="21549" cy="31590"/>
            </a:xfrm>
            <a:custGeom>
              <a:avLst/>
              <a:gdLst/>
              <a:ahLst/>
              <a:cxnLst/>
              <a:rect l="l" t="t" r="r" b="b"/>
              <a:pathLst>
                <a:path w="691" h="1013" extrusionOk="0">
                  <a:moveTo>
                    <a:pt x="191" y="0"/>
                  </a:moveTo>
                  <a:cubicBezTo>
                    <a:pt x="119" y="0"/>
                    <a:pt x="60" y="12"/>
                    <a:pt x="0" y="48"/>
                  </a:cubicBezTo>
                  <a:cubicBezTo>
                    <a:pt x="179" y="119"/>
                    <a:pt x="310" y="298"/>
                    <a:pt x="310" y="500"/>
                  </a:cubicBezTo>
                  <a:cubicBezTo>
                    <a:pt x="310" y="714"/>
                    <a:pt x="167" y="893"/>
                    <a:pt x="0" y="964"/>
                  </a:cubicBezTo>
                  <a:cubicBezTo>
                    <a:pt x="60" y="988"/>
                    <a:pt x="131" y="1012"/>
                    <a:pt x="191" y="1012"/>
                  </a:cubicBezTo>
                  <a:cubicBezTo>
                    <a:pt x="476" y="1012"/>
                    <a:pt x="691" y="786"/>
                    <a:pt x="691" y="500"/>
                  </a:cubicBezTo>
                  <a:cubicBezTo>
                    <a:pt x="691" y="214"/>
                    <a:pt x="476"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9"/>
            <p:cNvSpPr/>
            <p:nvPr/>
          </p:nvSpPr>
          <p:spPr>
            <a:xfrm>
              <a:off x="7544470" y="1678160"/>
              <a:ext cx="53888" cy="75873"/>
            </a:xfrm>
            <a:custGeom>
              <a:avLst/>
              <a:gdLst/>
              <a:ahLst/>
              <a:cxnLst/>
              <a:rect l="l" t="t" r="r" b="b"/>
              <a:pathLst>
                <a:path w="1728" h="2433" extrusionOk="0">
                  <a:moveTo>
                    <a:pt x="858" y="1"/>
                  </a:moveTo>
                  <a:cubicBezTo>
                    <a:pt x="465" y="1"/>
                    <a:pt x="120" y="275"/>
                    <a:pt x="25" y="644"/>
                  </a:cubicBezTo>
                  <a:cubicBezTo>
                    <a:pt x="1" y="703"/>
                    <a:pt x="286" y="787"/>
                    <a:pt x="286" y="858"/>
                  </a:cubicBezTo>
                  <a:lnTo>
                    <a:pt x="1" y="1061"/>
                  </a:lnTo>
                  <a:lnTo>
                    <a:pt x="1" y="1596"/>
                  </a:lnTo>
                  <a:cubicBezTo>
                    <a:pt x="1" y="2001"/>
                    <a:pt x="263" y="2346"/>
                    <a:pt x="632" y="2430"/>
                  </a:cubicBezTo>
                  <a:cubicBezTo>
                    <a:pt x="636" y="2432"/>
                    <a:pt x="640" y="2433"/>
                    <a:pt x="644" y="2433"/>
                  </a:cubicBezTo>
                  <a:cubicBezTo>
                    <a:pt x="712" y="2433"/>
                    <a:pt x="779" y="2180"/>
                    <a:pt x="846" y="2180"/>
                  </a:cubicBezTo>
                  <a:cubicBezTo>
                    <a:pt x="915" y="2180"/>
                    <a:pt x="994" y="2431"/>
                    <a:pt x="1074" y="2431"/>
                  </a:cubicBezTo>
                  <a:cubicBezTo>
                    <a:pt x="1077" y="2431"/>
                    <a:pt x="1081" y="2431"/>
                    <a:pt x="1084" y="2430"/>
                  </a:cubicBezTo>
                  <a:cubicBezTo>
                    <a:pt x="1453" y="2335"/>
                    <a:pt x="1727" y="2001"/>
                    <a:pt x="1727" y="1596"/>
                  </a:cubicBezTo>
                  <a:lnTo>
                    <a:pt x="1727" y="1061"/>
                  </a:lnTo>
                  <a:lnTo>
                    <a:pt x="1441" y="858"/>
                  </a:lnTo>
                  <a:cubicBezTo>
                    <a:pt x="1441" y="787"/>
                    <a:pt x="1703" y="715"/>
                    <a:pt x="1691" y="644"/>
                  </a:cubicBezTo>
                  <a:cubicBezTo>
                    <a:pt x="1596" y="275"/>
                    <a:pt x="1263"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9"/>
            <p:cNvSpPr/>
            <p:nvPr/>
          </p:nvSpPr>
          <p:spPr>
            <a:xfrm>
              <a:off x="7474304" y="1583077"/>
              <a:ext cx="30842" cy="30405"/>
            </a:xfrm>
            <a:custGeom>
              <a:avLst/>
              <a:gdLst/>
              <a:ahLst/>
              <a:cxnLst/>
              <a:rect l="l" t="t" r="r" b="b"/>
              <a:pathLst>
                <a:path w="989" h="975" extrusionOk="0">
                  <a:moveTo>
                    <a:pt x="433" y="0"/>
                  </a:moveTo>
                  <a:cubicBezTo>
                    <a:pt x="390" y="0"/>
                    <a:pt x="346" y="4"/>
                    <a:pt x="310" y="26"/>
                  </a:cubicBezTo>
                  <a:cubicBezTo>
                    <a:pt x="131" y="97"/>
                    <a:pt x="0" y="276"/>
                    <a:pt x="0" y="478"/>
                  </a:cubicBezTo>
                  <a:cubicBezTo>
                    <a:pt x="0" y="704"/>
                    <a:pt x="131" y="883"/>
                    <a:pt x="310" y="954"/>
                  </a:cubicBezTo>
                  <a:cubicBezTo>
                    <a:pt x="335" y="970"/>
                    <a:pt x="361" y="974"/>
                    <a:pt x="388" y="974"/>
                  </a:cubicBezTo>
                  <a:cubicBezTo>
                    <a:pt x="425" y="974"/>
                    <a:pt x="465" y="966"/>
                    <a:pt x="512" y="966"/>
                  </a:cubicBezTo>
                  <a:cubicBezTo>
                    <a:pt x="786" y="966"/>
                    <a:pt x="989" y="776"/>
                    <a:pt x="989" y="490"/>
                  </a:cubicBezTo>
                  <a:cubicBezTo>
                    <a:pt x="989" y="216"/>
                    <a:pt x="786" y="2"/>
                    <a:pt x="512" y="2"/>
                  </a:cubicBezTo>
                  <a:cubicBezTo>
                    <a:pt x="489" y="2"/>
                    <a:pt x="461"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9"/>
            <p:cNvSpPr/>
            <p:nvPr/>
          </p:nvSpPr>
          <p:spPr>
            <a:xfrm>
              <a:off x="7635811" y="1583077"/>
              <a:ext cx="30842" cy="30405"/>
            </a:xfrm>
            <a:custGeom>
              <a:avLst/>
              <a:gdLst/>
              <a:ahLst/>
              <a:cxnLst/>
              <a:rect l="l" t="t" r="r" b="b"/>
              <a:pathLst>
                <a:path w="989" h="975" extrusionOk="0">
                  <a:moveTo>
                    <a:pt x="433" y="0"/>
                  </a:moveTo>
                  <a:cubicBezTo>
                    <a:pt x="390" y="0"/>
                    <a:pt x="346" y="4"/>
                    <a:pt x="310" y="26"/>
                  </a:cubicBezTo>
                  <a:cubicBezTo>
                    <a:pt x="132" y="97"/>
                    <a:pt x="1" y="276"/>
                    <a:pt x="1" y="478"/>
                  </a:cubicBezTo>
                  <a:cubicBezTo>
                    <a:pt x="1" y="704"/>
                    <a:pt x="132" y="883"/>
                    <a:pt x="310" y="954"/>
                  </a:cubicBezTo>
                  <a:cubicBezTo>
                    <a:pt x="336" y="970"/>
                    <a:pt x="361" y="974"/>
                    <a:pt x="389" y="974"/>
                  </a:cubicBezTo>
                  <a:cubicBezTo>
                    <a:pt x="425" y="974"/>
                    <a:pt x="465" y="966"/>
                    <a:pt x="513" y="966"/>
                  </a:cubicBezTo>
                  <a:cubicBezTo>
                    <a:pt x="786" y="966"/>
                    <a:pt x="989" y="776"/>
                    <a:pt x="989" y="490"/>
                  </a:cubicBezTo>
                  <a:cubicBezTo>
                    <a:pt x="989" y="216"/>
                    <a:pt x="775" y="2"/>
                    <a:pt x="513" y="2"/>
                  </a:cubicBezTo>
                  <a:cubicBezTo>
                    <a:pt x="489" y="2"/>
                    <a:pt x="461"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9"/>
            <p:cNvSpPr/>
            <p:nvPr/>
          </p:nvSpPr>
          <p:spPr>
            <a:xfrm>
              <a:off x="7675167" y="1621653"/>
              <a:ext cx="30842" cy="30281"/>
            </a:xfrm>
            <a:custGeom>
              <a:avLst/>
              <a:gdLst/>
              <a:ahLst/>
              <a:cxnLst/>
              <a:rect l="l" t="t" r="r" b="b"/>
              <a:pathLst>
                <a:path w="989" h="971" extrusionOk="0">
                  <a:moveTo>
                    <a:pt x="417" y="0"/>
                  </a:moveTo>
                  <a:cubicBezTo>
                    <a:pt x="385" y="0"/>
                    <a:pt x="352" y="3"/>
                    <a:pt x="322" y="15"/>
                  </a:cubicBezTo>
                  <a:cubicBezTo>
                    <a:pt x="144" y="98"/>
                    <a:pt x="1" y="277"/>
                    <a:pt x="1" y="479"/>
                  </a:cubicBezTo>
                  <a:cubicBezTo>
                    <a:pt x="1" y="706"/>
                    <a:pt x="144" y="884"/>
                    <a:pt x="322" y="956"/>
                  </a:cubicBezTo>
                  <a:cubicBezTo>
                    <a:pt x="352" y="968"/>
                    <a:pt x="382" y="971"/>
                    <a:pt x="413" y="971"/>
                  </a:cubicBezTo>
                  <a:cubicBezTo>
                    <a:pt x="444" y="971"/>
                    <a:pt x="477" y="968"/>
                    <a:pt x="513" y="968"/>
                  </a:cubicBezTo>
                  <a:cubicBezTo>
                    <a:pt x="798" y="968"/>
                    <a:pt x="989" y="777"/>
                    <a:pt x="989" y="491"/>
                  </a:cubicBezTo>
                  <a:cubicBezTo>
                    <a:pt x="989" y="229"/>
                    <a:pt x="798" y="15"/>
                    <a:pt x="513" y="3"/>
                  </a:cubicBezTo>
                  <a:cubicBezTo>
                    <a:pt x="483" y="3"/>
                    <a:pt x="450"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9"/>
            <p:cNvSpPr/>
            <p:nvPr/>
          </p:nvSpPr>
          <p:spPr>
            <a:xfrm>
              <a:off x="7675167" y="1783160"/>
              <a:ext cx="30842" cy="30437"/>
            </a:xfrm>
            <a:custGeom>
              <a:avLst/>
              <a:gdLst/>
              <a:ahLst/>
              <a:cxnLst/>
              <a:rect l="l" t="t" r="r" b="b"/>
              <a:pathLst>
                <a:path w="989" h="976" extrusionOk="0">
                  <a:moveTo>
                    <a:pt x="417" y="0"/>
                  </a:moveTo>
                  <a:cubicBezTo>
                    <a:pt x="385" y="0"/>
                    <a:pt x="352" y="3"/>
                    <a:pt x="322" y="15"/>
                  </a:cubicBezTo>
                  <a:cubicBezTo>
                    <a:pt x="144" y="99"/>
                    <a:pt x="1" y="277"/>
                    <a:pt x="1" y="480"/>
                  </a:cubicBezTo>
                  <a:cubicBezTo>
                    <a:pt x="1" y="706"/>
                    <a:pt x="144" y="884"/>
                    <a:pt x="322" y="956"/>
                  </a:cubicBezTo>
                  <a:cubicBezTo>
                    <a:pt x="348" y="971"/>
                    <a:pt x="373" y="976"/>
                    <a:pt x="400" y="976"/>
                  </a:cubicBezTo>
                  <a:cubicBezTo>
                    <a:pt x="435" y="976"/>
                    <a:pt x="472" y="968"/>
                    <a:pt x="513" y="968"/>
                  </a:cubicBezTo>
                  <a:cubicBezTo>
                    <a:pt x="798" y="968"/>
                    <a:pt x="989" y="777"/>
                    <a:pt x="989" y="492"/>
                  </a:cubicBezTo>
                  <a:cubicBezTo>
                    <a:pt x="989" y="218"/>
                    <a:pt x="798" y="3"/>
                    <a:pt x="513" y="3"/>
                  </a:cubicBezTo>
                  <a:cubicBezTo>
                    <a:pt x="483" y="3"/>
                    <a:pt x="450"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9"/>
            <p:cNvSpPr/>
            <p:nvPr/>
          </p:nvSpPr>
          <p:spPr>
            <a:xfrm>
              <a:off x="7434949" y="1622058"/>
              <a:ext cx="30468" cy="30405"/>
            </a:xfrm>
            <a:custGeom>
              <a:avLst/>
              <a:gdLst/>
              <a:ahLst/>
              <a:cxnLst/>
              <a:rect l="l" t="t" r="r" b="b"/>
              <a:pathLst>
                <a:path w="977" h="975" extrusionOk="0">
                  <a:moveTo>
                    <a:pt x="420" y="0"/>
                  </a:moveTo>
                  <a:cubicBezTo>
                    <a:pt x="381" y="0"/>
                    <a:pt x="346" y="4"/>
                    <a:pt x="310" y="26"/>
                  </a:cubicBezTo>
                  <a:cubicBezTo>
                    <a:pt x="131" y="97"/>
                    <a:pt x="0" y="276"/>
                    <a:pt x="0" y="502"/>
                  </a:cubicBezTo>
                  <a:cubicBezTo>
                    <a:pt x="0" y="705"/>
                    <a:pt x="131" y="883"/>
                    <a:pt x="310" y="955"/>
                  </a:cubicBezTo>
                  <a:cubicBezTo>
                    <a:pt x="335" y="970"/>
                    <a:pt x="363" y="974"/>
                    <a:pt x="391" y="974"/>
                  </a:cubicBezTo>
                  <a:cubicBezTo>
                    <a:pt x="428" y="974"/>
                    <a:pt x="466" y="966"/>
                    <a:pt x="500" y="966"/>
                  </a:cubicBezTo>
                  <a:cubicBezTo>
                    <a:pt x="508" y="967"/>
                    <a:pt x="516" y="967"/>
                    <a:pt x="523" y="967"/>
                  </a:cubicBezTo>
                  <a:cubicBezTo>
                    <a:pt x="796" y="967"/>
                    <a:pt x="977" y="756"/>
                    <a:pt x="977" y="478"/>
                  </a:cubicBezTo>
                  <a:cubicBezTo>
                    <a:pt x="977" y="204"/>
                    <a:pt x="786" y="2"/>
                    <a:pt x="500" y="2"/>
                  </a:cubicBezTo>
                  <a:cubicBezTo>
                    <a:pt x="472" y="2"/>
                    <a:pt x="445" y="0"/>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9"/>
            <p:cNvSpPr/>
            <p:nvPr/>
          </p:nvSpPr>
          <p:spPr>
            <a:xfrm>
              <a:off x="7434949" y="1783566"/>
              <a:ext cx="30468" cy="30592"/>
            </a:xfrm>
            <a:custGeom>
              <a:avLst/>
              <a:gdLst/>
              <a:ahLst/>
              <a:cxnLst/>
              <a:rect l="l" t="t" r="r" b="b"/>
              <a:pathLst>
                <a:path w="977" h="981" extrusionOk="0">
                  <a:moveTo>
                    <a:pt x="420" y="0"/>
                  </a:moveTo>
                  <a:cubicBezTo>
                    <a:pt x="381" y="0"/>
                    <a:pt x="346" y="5"/>
                    <a:pt x="310" y="26"/>
                  </a:cubicBezTo>
                  <a:cubicBezTo>
                    <a:pt x="131" y="98"/>
                    <a:pt x="0" y="276"/>
                    <a:pt x="0" y="502"/>
                  </a:cubicBezTo>
                  <a:cubicBezTo>
                    <a:pt x="0" y="705"/>
                    <a:pt x="131" y="883"/>
                    <a:pt x="310" y="955"/>
                  </a:cubicBezTo>
                  <a:cubicBezTo>
                    <a:pt x="346" y="976"/>
                    <a:pt x="386" y="981"/>
                    <a:pt x="425" y="981"/>
                  </a:cubicBezTo>
                  <a:cubicBezTo>
                    <a:pt x="451" y="981"/>
                    <a:pt x="477" y="979"/>
                    <a:pt x="500" y="979"/>
                  </a:cubicBezTo>
                  <a:cubicBezTo>
                    <a:pt x="786" y="955"/>
                    <a:pt x="977" y="764"/>
                    <a:pt x="977" y="479"/>
                  </a:cubicBezTo>
                  <a:cubicBezTo>
                    <a:pt x="977" y="205"/>
                    <a:pt x="786" y="2"/>
                    <a:pt x="500" y="2"/>
                  </a:cubicBezTo>
                  <a:cubicBezTo>
                    <a:pt x="472" y="2"/>
                    <a:pt x="445" y="0"/>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9"/>
            <p:cNvSpPr/>
            <p:nvPr/>
          </p:nvSpPr>
          <p:spPr>
            <a:xfrm>
              <a:off x="7635811" y="1821767"/>
              <a:ext cx="30842" cy="30312"/>
            </a:xfrm>
            <a:custGeom>
              <a:avLst/>
              <a:gdLst/>
              <a:ahLst/>
              <a:cxnLst/>
              <a:rect l="l" t="t" r="r" b="b"/>
              <a:pathLst>
                <a:path w="989" h="972" extrusionOk="0">
                  <a:moveTo>
                    <a:pt x="411" y="1"/>
                  </a:moveTo>
                  <a:cubicBezTo>
                    <a:pt x="376" y="1"/>
                    <a:pt x="340" y="4"/>
                    <a:pt x="310" y="16"/>
                  </a:cubicBezTo>
                  <a:cubicBezTo>
                    <a:pt x="132" y="87"/>
                    <a:pt x="1" y="266"/>
                    <a:pt x="1" y="480"/>
                  </a:cubicBezTo>
                  <a:cubicBezTo>
                    <a:pt x="1" y="706"/>
                    <a:pt x="132" y="885"/>
                    <a:pt x="310" y="956"/>
                  </a:cubicBezTo>
                  <a:cubicBezTo>
                    <a:pt x="340" y="968"/>
                    <a:pt x="370" y="971"/>
                    <a:pt x="402" y="971"/>
                  </a:cubicBezTo>
                  <a:cubicBezTo>
                    <a:pt x="435" y="971"/>
                    <a:pt x="471" y="968"/>
                    <a:pt x="513" y="968"/>
                  </a:cubicBezTo>
                  <a:cubicBezTo>
                    <a:pt x="786" y="968"/>
                    <a:pt x="989" y="778"/>
                    <a:pt x="989" y="492"/>
                  </a:cubicBezTo>
                  <a:cubicBezTo>
                    <a:pt x="989" y="230"/>
                    <a:pt x="775" y="16"/>
                    <a:pt x="513" y="4"/>
                  </a:cubicBezTo>
                  <a:cubicBezTo>
                    <a:pt x="483" y="4"/>
                    <a:pt x="447" y="1"/>
                    <a:pt x="4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9"/>
            <p:cNvSpPr/>
            <p:nvPr/>
          </p:nvSpPr>
          <p:spPr>
            <a:xfrm>
              <a:off x="7474304" y="1821767"/>
              <a:ext cx="30842" cy="30312"/>
            </a:xfrm>
            <a:custGeom>
              <a:avLst/>
              <a:gdLst/>
              <a:ahLst/>
              <a:cxnLst/>
              <a:rect l="l" t="t" r="r" b="b"/>
              <a:pathLst>
                <a:path w="989" h="972" extrusionOk="0">
                  <a:moveTo>
                    <a:pt x="411" y="1"/>
                  </a:moveTo>
                  <a:cubicBezTo>
                    <a:pt x="375" y="1"/>
                    <a:pt x="340" y="4"/>
                    <a:pt x="310" y="16"/>
                  </a:cubicBezTo>
                  <a:cubicBezTo>
                    <a:pt x="131" y="87"/>
                    <a:pt x="0" y="266"/>
                    <a:pt x="0" y="480"/>
                  </a:cubicBezTo>
                  <a:cubicBezTo>
                    <a:pt x="0" y="706"/>
                    <a:pt x="131" y="885"/>
                    <a:pt x="310" y="956"/>
                  </a:cubicBezTo>
                  <a:cubicBezTo>
                    <a:pt x="340" y="968"/>
                    <a:pt x="370" y="971"/>
                    <a:pt x="402" y="971"/>
                  </a:cubicBezTo>
                  <a:cubicBezTo>
                    <a:pt x="435" y="971"/>
                    <a:pt x="471" y="968"/>
                    <a:pt x="512" y="968"/>
                  </a:cubicBezTo>
                  <a:cubicBezTo>
                    <a:pt x="786" y="968"/>
                    <a:pt x="989" y="778"/>
                    <a:pt x="989" y="492"/>
                  </a:cubicBezTo>
                  <a:cubicBezTo>
                    <a:pt x="989" y="230"/>
                    <a:pt x="786" y="16"/>
                    <a:pt x="512" y="4"/>
                  </a:cubicBezTo>
                  <a:cubicBezTo>
                    <a:pt x="483" y="4"/>
                    <a:pt x="447" y="1"/>
                    <a:pt x="4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9"/>
            <p:cNvSpPr/>
            <p:nvPr/>
          </p:nvSpPr>
          <p:spPr>
            <a:xfrm>
              <a:off x="7502527" y="1481009"/>
              <a:ext cx="45686" cy="45717"/>
            </a:xfrm>
            <a:custGeom>
              <a:avLst/>
              <a:gdLst/>
              <a:ahLst/>
              <a:cxnLst/>
              <a:rect l="l" t="t" r="r" b="b"/>
              <a:pathLst>
                <a:path w="1465" h="1466" extrusionOk="0">
                  <a:moveTo>
                    <a:pt x="738" y="441"/>
                  </a:moveTo>
                  <a:cubicBezTo>
                    <a:pt x="893" y="441"/>
                    <a:pt x="1036" y="572"/>
                    <a:pt x="1036" y="739"/>
                  </a:cubicBezTo>
                  <a:cubicBezTo>
                    <a:pt x="1036" y="894"/>
                    <a:pt x="893" y="1037"/>
                    <a:pt x="738" y="1037"/>
                  </a:cubicBezTo>
                  <a:cubicBezTo>
                    <a:pt x="572" y="1037"/>
                    <a:pt x="441" y="894"/>
                    <a:pt x="441" y="739"/>
                  </a:cubicBezTo>
                  <a:cubicBezTo>
                    <a:pt x="441" y="572"/>
                    <a:pt x="572" y="441"/>
                    <a:pt x="738" y="441"/>
                  </a:cubicBezTo>
                  <a:close/>
                  <a:moveTo>
                    <a:pt x="738" y="1"/>
                  </a:moveTo>
                  <a:cubicBezTo>
                    <a:pt x="334" y="1"/>
                    <a:pt x="0" y="334"/>
                    <a:pt x="0" y="739"/>
                  </a:cubicBezTo>
                  <a:cubicBezTo>
                    <a:pt x="0" y="1132"/>
                    <a:pt x="334" y="1465"/>
                    <a:pt x="738" y="1465"/>
                  </a:cubicBezTo>
                  <a:cubicBezTo>
                    <a:pt x="1131" y="1465"/>
                    <a:pt x="1465" y="1120"/>
                    <a:pt x="1465" y="739"/>
                  </a:cubicBezTo>
                  <a:cubicBezTo>
                    <a:pt x="1465" y="334"/>
                    <a:pt x="1131"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9"/>
            <p:cNvSpPr/>
            <p:nvPr/>
          </p:nvSpPr>
          <p:spPr>
            <a:xfrm>
              <a:off x="7439034" y="1481009"/>
              <a:ext cx="45686" cy="45717"/>
            </a:xfrm>
            <a:custGeom>
              <a:avLst/>
              <a:gdLst/>
              <a:ahLst/>
              <a:cxnLst/>
              <a:rect l="l" t="t" r="r" b="b"/>
              <a:pathLst>
                <a:path w="1465" h="1466" extrusionOk="0">
                  <a:moveTo>
                    <a:pt x="715" y="441"/>
                  </a:moveTo>
                  <a:cubicBezTo>
                    <a:pt x="881" y="441"/>
                    <a:pt x="1012" y="572"/>
                    <a:pt x="1012" y="739"/>
                  </a:cubicBezTo>
                  <a:cubicBezTo>
                    <a:pt x="1012" y="894"/>
                    <a:pt x="881" y="1037"/>
                    <a:pt x="715" y="1037"/>
                  </a:cubicBezTo>
                  <a:cubicBezTo>
                    <a:pt x="548" y="1037"/>
                    <a:pt x="417" y="894"/>
                    <a:pt x="417" y="739"/>
                  </a:cubicBezTo>
                  <a:cubicBezTo>
                    <a:pt x="417" y="572"/>
                    <a:pt x="548" y="441"/>
                    <a:pt x="715" y="441"/>
                  </a:cubicBezTo>
                  <a:close/>
                  <a:moveTo>
                    <a:pt x="727" y="1"/>
                  </a:moveTo>
                  <a:cubicBezTo>
                    <a:pt x="334" y="1"/>
                    <a:pt x="0" y="334"/>
                    <a:pt x="0" y="739"/>
                  </a:cubicBezTo>
                  <a:cubicBezTo>
                    <a:pt x="0" y="1132"/>
                    <a:pt x="334" y="1465"/>
                    <a:pt x="727" y="1465"/>
                  </a:cubicBezTo>
                  <a:cubicBezTo>
                    <a:pt x="1131" y="1465"/>
                    <a:pt x="1465" y="1132"/>
                    <a:pt x="1465" y="739"/>
                  </a:cubicBezTo>
                  <a:cubicBezTo>
                    <a:pt x="1465" y="334"/>
                    <a:pt x="1131"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9"/>
            <p:cNvSpPr/>
            <p:nvPr/>
          </p:nvSpPr>
          <p:spPr>
            <a:xfrm>
              <a:off x="7375541" y="1481009"/>
              <a:ext cx="45312" cy="45717"/>
            </a:xfrm>
            <a:custGeom>
              <a:avLst/>
              <a:gdLst/>
              <a:ahLst/>
              <a:cxnLst/>
              <a:rect l="l" t="t" r="r" b="b"/>
              <a:pathLst>
                <a:path w="1453" h="1466" extrusionOk="0">
                  <a:moveTo>
                    <a:pt x="715" y="441"/>
                  </a:moveTo>
                  <a:cubicBezTo>
                    <a:pt x="881" y="441"/>
                    <a:pt x="1012" y="572"/>
                    <a:pt x="1012" y="739"/>
                  </a:cubicBezTo>
                  <a:cubicBezTo>
                    <a:pt x="1012" y="894"/>
                    <a:pt x="881" y="1037"/>
                    <a:pt x="715" y="1037"/>
                  </a:cubicBezTo>
                  <a:cubicBezTo>
                    <a:pt x="548" y="1037"/>
                    <a:pt x="417" y="894"/>
                    <a:pt x="417" y="739"/>
                  </a:cubicBezTo>
                  <a:cubicBezTo>
                    <a:pt x="417" y="572"/>
                    <a:pt x="548" y="441"/>
                    <a:pt x="715" y="441"/>
                  </a:cubicBezTo>
                  <a:close/>
                  <a:moveTo>
                    <a:pt x="727" y="1"/>
                  </a:moveTo>
                  <a:cubicBezTo>
                    <a:pt x="310" y="1"/>
                    <a:pt x="0" y="334"/>
                    <a:pt x="0" y="739"/>
                  </a:cubicBezTo>
                  <a:cubicBezTo>
                    <a:pt x="0" y="1132"/>
                    <a:pt x="322" y="1465"/>
                    <a:pt x="727" y="1465"/>
                  </a:cubicBezTo>
                  <a:cubicBezTo>
                    <a:pt x="1131" y="1465"/>
                    <a:pt x="1453" y="1132"/>
                    <a:pt x="1453" y="739"/>
                  </a:cubicBezTo>
                  <a:cubicBezTo>
                    <a:pt x="1453" y="334"/>
                    <a:pt x="1131"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9"/>
            <p:cNvSpPr/>
            <p:nvPr/>
          </p:nvSpPr>
          <p:spPr>
            <a:xfrm>
              <a:off x="7512911" y="1667401"/>
              <a:ext cx="117006" cy="100291"/>
            </a:xfrm>
            <a:custGeom>
              <a:avLst/>
              <a:gdLst/>
              <a:ahLst/>
              <a:cxnLst/>
              <a:rect l="l" t="t" r="r" b="b"/>
              <a:pathLst>
                <a:path w="3752" h="3216" extrusionOk="0">
                  <a:moveTo>
                    <a:pt x="1858" y="560"/>
                  </a:moveTo>
                  <a:cubicBezTo>
                    <a:pt x="2144" y="560"/>
                    <a:pt x="2382" y="739"/>
                    <a:pt x="2465" y="989"/>
                  </a:cubicBezTo>
                  <a:lnTo>
                    <a:pt x="1263" y="989"/>
                  </a:lnTo>
                  <a:cubicBezTo>
                    <a:pt x="1334" y="739"/>
                    <a:pt x="1572" y="560"/>
                    <a:pt x="1858" y="560"/>
                  </a:cubicBezTo>
                  <a:close/>
                  <a:moveTo>
                    <a:pt x="1656" y="1406"/>
                  </a:moveTo>
                  <a:lnTo>
                    <a:pt x="1656" y="2537"/>
                  </a:lnTo>
                  <a:cubicBezTo>
                    <a:pt x="1394" y="2465"/>
                    <a:pt x="1215" y="2227"/>
                    <a:pt x="1215" y="1941"/>
                  </a:cubicBezTo>
                  <a:lnTo>
                    <a:pt x="1215" y="1406"/>
                  </a:lnTo>
                  <a:close/>
                  <a:moveTo>
                    <a:pt x="2501" y="1429"/>
                  </a:moveTo>
                  <a:lnTo>
                    <a:pt x="2501" y="1953"/>
                  </a:lnTo>
                  <a:cubicBezTo>
                    <a:pt x="2501" y="2227"/>
                    <a:pt x="2322" y="2465"/>
                    <a:pt x="2072" y="2560"/>
                  </a:cubicBezTo>
                  <a:lnTo>
                    <a:pt x="2072" y="1429"/>
                  </a:lnTo>
                  <a:close/>
                  <a:moveTo>
                    <a:pt x="548" y="1"/>
                  </a:moveTo>
                  <a:cubicBezTo>
                    <a:pt x="429" y="1"/>
                    <a:pt x="346" y="84"/>
                    <a:pt x="346" y="203"/>
                  </a:cubicBezTo>
                  <a:lnTo>
                    <a:pt x="346" y="632"/>
                  </a:lnTo>
                  <a:cubicBezTo>
                    <a:pt x="346" y="834"/>
                    <a:pt x="441" y="1013"/>
                    <a:pt x="620" y="1084"/>
                  </a:cubicBezTo>
                  <a:lnTo>
                    <a:pt x="798" y="1167"/>
                  </a:lnTo>
                  <a:lnTo>
                    <a:pt x="798" y="1203"/>
                  </a:lnTo>
                  <a:lnTo>
                    <a:pt x="798" y="1394"/>
                  </a:lnTo>
                  <a:lnTo>
                    <a:pt x="203" y="1394"/>
                  </a:lnTo>
                  <a:cubicBezTo>
                    <a:pt x="84" y="1394"/>
                    <a:pt x="1" y="1489"/>
                    <a:pt x="1" y="1608"/>
                  </a:cubicBezTo>
                  <a:cubicBezTo>
                    <a:pt x="1" y="1727"/>
                    <a:pt x="84" y="1810"/>
                    <a:pt x="203" y="1810"/>
                  </a:cubicBezTo>
                  <a:lnTo>
                    <a:pt x="798" y="1810"/>
                  </a:lnTo>
                  <a:lnTo>
                    <a:pt x="798" y="1929"/>
                  </a:lnTo>
                  <a:lnTo>
                    <a:pt x="798" y="2037"/>
                  </a:lnTo>
                  <a:lnTo>
                    <a:pt x="620" y="2120"/>
                  </a:lnTo>
                  <a:cubicBezTo>
                    <a:pt x="465" y="2215"/>
                    <a:pt x="346" y="2382"/>
                    <a:pt x="346" y="2572"/>
                  </a:cubicBezTo>
                  <a:lnTo>
                    <a:pt x="346" y="3001"/>
                  </a:lnTo>
                  <a:cubicBezTo>
                    <a:pt x="346" y="3120"/>
                    <a:pt x="429" y="3215"/>
                    <a:pt x="548" y="3215"/>
                  </a:cubicBezTo>
                  <a:cubicBezTo>
                    <a:pt x="667" y="3215"/>
                    <a:pt x="763" y="3120"/>
                    <a:pt x="763" y="3001"/>
                  </a:cubicBezTo>
                  <a:lnTo>
                    <a:pt x="763" y="2572"/>
                  </a:lnTo>
                  <a:cubicBezTo>
                    <a:pt x="763" y="2537"/>
                    <a:pt x="775" y="2513"/>
                    <a:pt x="798" y="2513"/>
                  </a:cubicBezTo>
                  <a:lnTo>
                    <a:pt x="941" y="2453"/>
                  </a:lnTo>
                  <a:cubicBezTo>
                    <a:pt x="1120" y="2775"/>
                    <a:pt x="1477" y="3001"/>
                    <a:pt x="1870" y="3001"/>
                  </a:cubicBezTo>
                  <a:cubicBezTo>
                    <a:pt x="2275" y="3001"/>
                    <a:pt x="2620" y="2775"/>
                    <a:pt x="2811" y="2453"/>
                  </a:cubicBezTo>
                  <a:lnTo>
                    <a:pt x="2942" y="2513"/>
                  </a:lnTo>
                  <a:cubicBezTo>
                    <a:pt x="2977" y="2525"/>
                    <a:pt x="2989" y="2537"/>
                    <a:pt x="2989" y="2572"/>
                  </a:cubicBezTo>
                  <a:lnTo>
                    <a:pt x="2989" y="3001"/>
                  </a:lnTo>
                  <a:cubicBezTo>
                    <a:pt x="2989" y="3120"/>
                    <a:pt x="3084" y="3215"/>
                    <a:pt x="3203" y="3215"/>
                  </a:cubicBezTo>
                  <a:cubicBezTo>
                    <a:pt x="3323" y="3215"/>
                    <a:pt x="3406" y="3120"/>
                    <a:pt x="3406" y="3001"/>
                  </a:cubicBezTo>
                  <a:lnTo>
                    <a:pt x="3406" y="2572"/>
                  </a:lnTo>
                  <a:cubicBezTo>
                    <a:pt x="3406" y="2382"/>
                    <a:pt x="3299" y="2203"/>
                    <a:pt x="3120" y="2120"/>
                  </a:cubicBezTo>
                  <a:lnTo>
                    <a:pt x="2942" y="2037"/>
                  </a:lnTo>
                  <a:lnTo>
                    <a:pt x="2942" y="1929"/>
                  </a:lnTo>
                  <a:lnTo>
                    <a:pt x="2942" y="1810"/>
                  </a:lnTo>
                  <a:lnTo>
                    <a:pt x="3537" y="1810"/>
                  </a:lnTo>
                  <a:cubicBezTo>
                    <a:pt x="3656" y="1810"/>
                    <a:pt x="3751" y="1727"/>
                    <a:pt x="3751" y="1608"/>
                  </a:cubicBezTo>
                  <a:cubicBezTo>
                    <a:pt x="3751" y="1489"/>
                    <a:pt x="3656" y="1394"/>
                    <a:pt x="3537" y="1394"/>
                  </a:cubicBezTo>
                  <a:lnTo>
                    <a:pt x="2942" y="1394"/>
                  </a:lnTo>
                  <a:lnTo>
                    <a:pt x="2942" y="1203"/>
                  </a:lnTo>
                  <a:lnTo>
                    <a:pt x="2942" y="1167"/>
                  </a:lnTo>
                  <a:lnTo>
                    <a:pt x="3120" y="1084"/>
                  </a:lnTo>
                  <a:cubicBezTo>
                    <a:pt x="3287" y="989"/>
                    <a:pt x="3406" y="834"/>
                    <a:pt x="3406" y="632"/>
                  </a:cubicBezTo>
                  <a:lnTo>
                    <a:pt x="3406" y="203"/>
                  </a:lnTo>
                  <a:cubicBezTo>
                    <a:pt x="3406" y="84"/>
                    <a:pt x="3323" y="1"/>
                    <a:pt x="3203" y="1"/>
                  </a:cubicBezTo>
                  <a:cubicBezTo>
                    <a:pt x="3084" y="1"/>
                    <a:pt x="2965" y="84"/>
                    <a:pt x="2965" y="203"/>
                  </a:cubicBezTo>
                  <a:lnTo>
                    <a:pt x="2965" y="632"/>
                  </a:lnTo>
                  <a:cubicBezTo>
                    <a:pt x="2965" y="667"/>
                    <a:pt x="2942" y="691"/>
                    <a:pt x="2918" y="691"/>
                  </a:cubicBezTo>
                  <a:lnTo>
                    <a:pt x="2822" y="739"/>
                  </a:lnTo>
                  <a:cubicBezTo>
                    <a:pt x="2644" y="382"/>
                    <a:pt x="2287" y="132"/>
                    <a:pt x="1858" y="132"/>
                  </a:cubicBezTo>
                  <a:cubicBezTo>
                    <a:pt x="1429" y="132"/>
                    <a:pt x="1072" y="382"/>
                    <a:pt x="894" y="739"/>
                  </a:cubicBezTo>
                  <a:lnTo>
                    <a:pt x="798" y="691"/>
                  </a:lnTo>
                  <a:cubicBezTo>
                    <a:pt x="775" y="679"/>
                    <a:pt x="763" y="667"/>
                    <a:pt x="763" y="632"/>
                  </a:cubicBezTo>
                  <a:lnTo>
                    <a:pt x="763" y="203"/>
                  </a:lnTo>
                  <a:cubicBezTo>
                    <a:pt x="763" y="84"/>
                    <a:pt x="667" y="1"/>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9"/>
            <p:cNvSpPr/>
            <p:nvPr/>
          </p:nvSpPr>
          <p:spPr>
            <a:xfrm>
              <a:off x="7427527" y="1575312"/>
              <a:ext cx="286653" cy="285187"/>
            </a:xfrm>
            <a:custGeom>
              <a:avLst/>
              <a:gdLst/>
              <a:ahLst/>
              <a:cxnLst/>
              <a:rect l="l" t="t" r="r" b="b"/>
              <a:pathLst>
                <a:path w="9192" h="9145" extrusionOk="0">
                  <a:moveTo>
                    <a:pt x="2012" y="430"/>
                  </a:moveTo>
                  <a:cubicBezTo>
                    <a:pt x="2167" y="430"/>
                    <a:pt x="2310" y="572"/>
                    <a:pt x="2310" y="727"/>
                  </a:cubicBezTo>
                  <a:cubicBezTo>
                    <a:pt x="2310" y="906"/>
                    <a:pt x="2167" y="1025"/>
                    <a:pt x="2012" y="1025"/>
                  </a:cubicBezTo>
                  <a:cubicBezTo>
                    <a:pt x="1846" y="1025"/>
                    <a:pt x="1715" y="894"/>
                    <a:pt x="1715" y="727"/>
                  </a:cubicBezTo>
                  <a:cubicBezTo>
                    <a:pt x="1715" y="572"/>
                    <a:pt x="1846" y="430"/>
                    <a:pt x="2012" y="430"/>
                  </a:cubicBezTo>
                  <a:close/>
                  <a:moveTo>
                    <a:pt x="7168" y="441"/>
                  </a:moveTo>
                  <a:cubicBezTo>
                    <a:pt x="7334" y="441"/>
                    <a:pt x="7465" y="584"/>
                    <a:pt x="7465" y="739"/>
                  </a:cubicBezTo>
                  <a:cubicBezTo>
                    <a:pt x="7465" y="906"/>
                    <a:pt x="7334" y="1037"/>
                    <a:pt x="7168" y="1037"/>
                  </a:cubicBezTo>
                  <a:cubicBezTo>
                    <a:pt x="7013" y="1037"/>
                    <a:pt x="6870" y="906"/>
                    <a:pt x="6870" y="739"/>
                  </a:cubicBezTo>
                  <a:cubicBezTo>
                    <a:pt x="6894" y="584"/>
                    <a:pt x="7025" y="441"/>
                    <a:pt x="7168" y="441"/>
                  </a:cubicBezTo>
                  <a:close/>
                  <a:moveTo>
                    <a:pt x="738" y="1703"/>
                  </a:moveTo>
                  <a:cubicBezTo>
                    <a:pt x="905" y="1703"/>
                    <a:pt x="1036" y="1834"/>
                    <a:pt x="1036" y="2001"/>
                  </a:cubicBezTo>
                  <a:cubicBezTo>
                    <a:pt x="1036" y="2156"/>
                    <a:pt x="905" y="2299"/>
                    <a:pt x="738" y="2299"/>
                  </a:cubicBezTo>
                  <a:cubicBezTo>
                    <a:pt x="584" y="2299"/>
                    <a:pt x="441" y="2156"/>
                    <a:pt x="441" y="2001"/>
                  </a:cubicBezTo>
                  <a:cubicBezTo>
                    <a:pt x="441" y="1823"/>
                    <a:pt x="584" y="1703"/>
                    <a:pt x="738" y="1703"/>
                  </a:cubicBezTo>
                  <a:close/>
                  <a:moveTo>
                    <a:pt x="8454" y="1703"/>
                  </a:moveTo>
                  <a:cubicBezTo>
                    <a:pt x="8620" y="1703"/>
                    <a:pt x="8751" y="1834"/>
                    <a:pt x="8751" y="2001"/>
                  </a:cubicBezTo>
                  <a:cubicBezTo>
                    <a:pt x="8751" y="2156"/>
                    <a:pt x="8620" y="2299"/>
                    <a:pt x="8454" y="2299"/>
                  </a:cubicBezTo>
                  <a:cubicBezTo>
                    <a:pt x="8287" y="2299"/>
                    <a:pt x="8156" y="2156"/>
                    <a:pt x="8156" y="2001"/>
                  </a:cubicBezTo>
                  <a:cubicBezTo>
                    <a:pt x="8156" y="1823"/>
                    <a:pt x="8287" y="1703"/>
                    <a:pt x="8454" y="1703"/>
                  </a:cubicBezTo>
                  <a:close/>
                  <a:moveTo>
                    <a:pt x="6894" y="2204"/>
                  </a:moveTo>
                  <a:cubicBezTo>
                    <a:pt x="6930" y="2204"/>
                    <a:pt x="6965" y="2227"/>
                    <a:pt x="6965" y="2275"/>
                  </a:cubicBezTo>
                  <a:lnTo>
                    <a:pt x="6965" y="6883"/>
                  </a:lnTo>
                  <a:cubicBezTo>
                    <a:pt x="6965" y="6918"/>
                    <a:pt x="6930" y="6954"/>
                    <a:pt x="6894" y="6954"/>
                  </a:cubicBezTo>
                  <a:lnTo>
                    <a:pt x="2286" y="6954"/>
                  </a:lnTo>
                  <a:cubicBezTo>
                    <a:pt x="2251" y="6954"/>
                    <a:pt x="2215" y="6918"/>
                    <a:pt x="2215" y="6883"/>
                  </a:cubicBezTo>
                  <a:lnTo>
                    <a:pt x="2215" y="2275"/>
                  </a:lnTo>
                  <a:cubicBezTo>
                    <a:pt x="2215" y="2227"/>
                    <a:pt x="2251" y="2204"/>
                    <a:pt x="2286" y="2204"/>
                  </a:cubicBezTo>
                  <a:close/>
                  <a:moveTo>
                    <a:pt x="738" y="6847"/>
                  </a:moveTo>
                  <a:cubicBezTo>
                    <a:pt x="905" y="6847"/>
                    <a:pt x="1036" y="6978"/>
                    <a:pt x="1036" y="7145"/>
                  </a:cubicBezTo>
                  <a:cubicBezTo>
                    <a:pt x="1036" y="7311"/>
                    <a:pt x="905" y="7442"/>
                    <a:pt x="738" y="7442"/>
                  </a:cubicBezTo>
                  <a:cubicBezTo>
                    <a:pt x="584" y="7442"/>
                    <a:pt x="441" y="7311"/>
                    <a:pt x="441" y="7145"/>
                  </a:cubicBezTo>
                  <a:cubicBezTo>
                    <a:pt x="441" y="6978"/>
                    <a:pt x="584" y="6847"/>
                    <a:pt x="738" y="6847"/>
                  </a:cubicBezTo>
                  <a:close/>
                  <a:moveTo>
                    <a:pt x="8454" y="6847"/>
                  </a:moveTo>
                  <a:cubicBezTo>
                    <a:pt x="8620" y="6847"/>
                    <a:pt x="8751" y="6978"/>
                    <a:pt x="8751" y="7145"/>
                  </a:cubicBezTo>
                  <a:cubicBezTo>
                    <a:pt x="8751" y="7311"/>
                    <a:pt x="8620" y="7442"/>
                    <a:pt x="8454" y="7442"/>
                  </a:cubicBezTo>
                  <a:cubicBezTo>
                    <a:pt x="8287" y="7442"/>
                    <a:pt x="8156" y="7311"/>
                    <a:pt x="8156" y="7145"/>
                  </a:cubicBezTo>
                  <a:cubicBezTo>
                    <a:pt x="8156" y="6978"/>
                    <a:pt x="8287" y="6847"/>
                    <a:pt x="8454" y="6847"/>
                  </a:cubicBezTo>
                  <a:close/>
                  <a:moveTo>
                    <a:pt x="2012" y="8097"/>
                  </a:moveTo>
                  <a:cubicBezTo>
                    <a:pt x="2167" y="8097"/>
                    <a:pt x="2310" y="8228"/>
                    <a:pt x="2310" y="8395"/>
                  </a:cubicBezTo>
                  <a:cubicBezTo>
                    <a:pt x="2310" y="8561"/>
                    <a:pt x="2167" y="8692"/>
                    <a:pt x="2012" y="8692"/>
                  </a:cubicBezTo>
                  <a:cubicBezTo>
                    <a:pt x="1846" y="8692"/>
                    <a:pt x="1715" y="8561"/>
                    <a:pt x="1715" y="8395"/>
                  </a:cubicBezTo>
                  <a:cubicBezTo>
                    <a:pt x="1715" y="8228"/>
                    <a:pt x="1846" y="8097"/>
                    <a:pt x="2012" y="8097"/>
                  </a:cubicBezTo>
                  <a:close/>
                  <a:moveTo>
                    <a:pt x="7168" y="8109"/>
                  </a:moveTo>
                  <a:cubicBezTo>
                    <a:pt x="7334" y="8109"/>
                    <a:pt x="7465" y="8252"/>
                    <a:pt x="7465" y="8407"/>
                  </a:cubicBezTo>
                  <a:cubicBezTo>
                    <a:pt x="7465" y="8573"/>
                    <a:pt x="7334" y="8704"/>
                    <a:pt x="7168" y="8704"/>
                  </a:cubicBezTo>
                  <a:cubicBezTo>
                    <a:pt x="7013" y="8704"/>
                    <a:pt x="6870" y="8573"/>
                    <a:pt x="6870" y="8407"/>
                  </a:cubicBezTo>
                  <a:cubicBezTo>
                    <a:pt x="6894" y="8228"/>
                    <a:pt x="7025" y="8109"/>
                    <a:pt x="7168" y="8109"/>
                  </a:cubicBezTo>
                  <a:close/>
                  <a:moveTo>
                    <a:pt x="2024" y="1"/>
                  </a:moveTo>
                  <a:cubicBezTo>
                    <a:pt x="1619" y="1"/>
                    <a:pt x="1286" y="322"/>
                    <a:pt x="1286" y="727"/>
                  </a:cubicBezTo>
                  <a:cubicBezTo>
                    <a:pt x="1286" y="1132"/>
                    <a:pt x="1619" y="1465"/>
                    <a:pt x="2024" y="1465"/>
                  </a:cubicBezTo>
                  <a:cubicBezTo>
                    <a:pt x="2346" y="1465"/>
                    <a:pt x="2620" y="1251"/>
                    <a:pt x="2703" y="953"/>
                  </a:cubicBezTo>
                  <a:lnTo>
                    <a:pt x="3108" y="953"/>
                  </a:lnTo>
                  <a:cubicBezTo>
                    <a:pt x="3155" y="953"/>
                    <a:pt x="3179" y="977"/>
                    <a:pt x="3179" y="1025"/>
                  </a:cubicBezTo>
                  <a:lnTo>
                    <a:pt x="3179" y="1775"/>
                  </a:lnTo>
                  <a:lnTo>
                    <a:pt x="2298" y="1775"/>
                  </a:lnTo>
                  <a:cubicBezTo>
                    <a:pt x="2024" y="1775"/>
                    <a:pt x="1798" y="2001"/>
                    <a:pt x="1798" y="2275"/>
                  </a:cubicBezTo>
                  <a:lnTo>
                    <a:pt x="1798" y="3156"/>
                  </a:lnTo>
                  <a:lnTo>
                    <a:pt x="1024" y="3156"/>
                  </a:lnTo>
                  <a:cubicBezTo>
                    <a:pt x="977" y="3156"/>
                    <a:pt x="953" y="3132"/>
                    <a:pt x="953" y="3085"/>
                  </a:cubicBezTo>
                  <a:lnTo>
                    <a:pt x="953" y="2680"/>
                  </a:lnTo>
                  <a:cubicBezTo>
                    <a:pt x="1250" y="2596"/>
                    <a:pt x="1453" y="2311"/>
                    <a:pt x="1453" y="2001"/>
                  </a:cubicBezTo>
                  <a:cubicBezTo>
                    <a:pt x="1453" y="1596"/>
                    <a:pt x="1131" y="1263"/>
                    <a:pt x="727" y="1263"/>
                  </a:cubicBezTo>
                  <a:cubicBezTo>
                    <a:pt x="322" y="1263"/>
                    <a:pt x="0" y="1596"/>
                    <a:pt x="0" y="2001"/>
                  </a:cubicBezTo>
                  <a:cubicBezTo>
                    <a:pt x="0" y="2323"/>
                    <a:pt x="203" y="2596"/>
                    <a:pt x="500" y="2680"/>
                  </a:cubicBezTo>
                  <a:lnTo>
                    <a:pt x="500" y="3085"/>
                  </a:lnTo>
                  <a:cubicBezTo>
                    <a:pt x="500" y="3370"/>
                    <a:pt x="727" y="3585"/>
                    <a:pt x="1012" y="3585"/>
                  </a:cubicBezTo>
                  <a:lnTo>
                    <a:pt x="1786" y="3585"/>
                  </a:lnTo>
                  <a:lnTo>
                    <a:pt x="1786" y="4359"/>
                  </a:lnTo>
                  <a:lnTo>
                    <a:pt x="727" y="4359"/>
                  </a:lnTo>
                  <a:cubicBezTo>
                    <a:pt x="607" y="4359"/>
                    <a:pt x="512" y="4454"/>
                    <a:pt x="512" y="4573"/>
                  </a:cubicBezTo>
                  <a:cubicBezTo>
                    <a:pt x="512" y="4692"/>
                    <a:pt x="607" y="4775"/>
                    <a:pt x="727" y="4775"/>
                  </a:cubicBezTo>
                  <a:lnTo>
                    <a:pt x="1786" y="4775"/>
                  </a:lnTo>
                  <a:lnTo>
                    <a:pt x="1786" y="5549"/>
                  </a:lnTo>
                  <a:lnTo>
                    <a:pt x="1012" y="5549"/>
                  </a:lnTo>
                  <a:cubicBezTo>
                    <a:pt x="727" y="5549"/>
                    <a:pt x="500" y="5775"/>
                    <a:pt x="500" y="6061"/>
                  </a:cubicBezTo>
                  <a:lnTo>
                    <a:pt x="500" y="6466"/>
                  </a:lnTo>
                  <a:cubicBezTo>
                    <a:pt x="203" y="6549"/>
                    <a:pt x="0" y="6835"/>
                    <a:pt x="0" y="7145"/>
                  </a:cubicBezTo>
                  <a:cubicBezTo>
                    <a:pt x="0" y="7549"/>
                    <a:pt x="322" y="7871"/>
                    <a:pt x="727" y="7871"/>
                  </a:cubicBezTo>
                  <a:cubicBezTo>
                    <a:pt x="1131" y="7871"/>
                    <a:pt x="1453" y="7549"/>
                    <a:pt x="1453" y="7145"/>
                  </a:cubicBezTo>
                  <a:cubicBezTo>
                    <a:pt x="1453" y="6823"/>
                    <a:pt x="1250" y="6549"/>
                    <a:pt x="953" y="6466"/>
                  </a:cubicBezTo>
                  <a:lnTo>
                    <a:pt x="953" y="6061"/>
                  </a:lnTo>
                  <a:cubicBezTo>
                    <a:pt x="953" y="6014"/>
                    <a:pt x="977" y="5990"/>
                    <a:pt x="1024" y="5990"/>
                  </a:cubicBezTo>
                  <a:lnTo>
                    <a:pt x="1798" y="5990"/>
                  </a:lnTo>
                  <a:lnTo>
                    <a:pt x="1798" y="6859"/>
                  </a:lnTo>
                  <a:cubicBezTo>
                    <a:pt x="1798" y="7145"/>
                    <a:pt x="2024" y="7371"/>
                    <a:pt x="2298" y="7371"/>
                  </a:cubicBezTo>
                  <a:lnTo>
                    <a:pt x="3179" y="7371"/>
                  </a:lnTo>
                  <a:lnTo>
                    <a:pt x="3179" y="8109"/>
                  </a:lnTo>
                  <a:cubicBezTo>
                    <a:pt x="3179" y="8157"/>
                    <a:pt x="3155" y="8192"/>
                    <a:pt x="3108" y="8192"/>
                  </a:cubicBezTo>
                  <a:lnTo>
                    <a:pt x="2703" y="8192"/>
                  </a:lnTo>
                  <a:cubicBezTo>
                    <a:pt x="2620" y="7895"/>
                    <a:pt x="2334" y="7680"/>
                    <a:pt x="2024" y="7680"/>
                  </a:cubicBezTo>
                  <a:cubicBezTo>
                    <a:pt x="1619" y="7680"/>
                    <a:pt x="1286" y="8014"/>
                    <a:pt x="1286" y="8407"/>
                  </a:cubicBezTo>
                  <a:cubicBezTo>
                    <a:pt x="1286" y="8812"/>
                    <a:pt x="1619" y="9145"/>
                    <a:pt x="2024" y="9145"/>
                  </a:cubicBezTo>
                  <a:cubicBezTo>
                    <a:pt x="2346" y="9145"/>
                    <a:pt x="2620" y="8931"/>
                    <a:pt x="2703" y="8633"/>
                  </a:cubicBezTo>
                  <a:lnTo>
                    <a:pt x="3108" y="8633"/>
                  </a:lnTo>
                  <a:cubicBezTo>
                    <a:pt x="3394" y="8633"/>
                    <a:pt x="3608" y="8407"/>
                    <a:pt x="3608" y="8133"/>
                  </a:cubicBezTo>
                  <a:lnTo>
                    <a:pt x="3608" y="7383"/>
                  </a:lnTo>
                  <a:lnTo>
                    <a:pt x="4382" y="7383"/>
                  </a:lnTo>
                  <a:lnTo>
                    <a:pt x="4382" y="8407"/>
                  </a:lnTo>
                  <a:cubicBezTo>
                    <a:pt x="4382" y="8526"/>
                    <a:pt x="4477" y="8621"/>
                    <a:pt x="4596" y="8621"/>
                  </a:cubicBezTo>
                  <a:cubicBezTo>
                    <a:pt x="4715" y="8621"/>
                    <a:pt x="4798" y="8526"/>
                    <a:pt x="4798" y="8407"/>
                  </a:cubicBezTo>
                  <a:lnTo>
                    <a:pt x="4798" y="7383"/>
                  </a:lnTo>
                  <a:lnTo>
                    <a:pt x="5572" y="7383"/>
                  </a:lnTo>
                  <a:lnTo>
                    <a:pt x="5572" y="8133"/>
                  </a:lnTo>
                  <a:cubicBezTo>
                    <a:pt x="5572" y="8407"/>
                    <a:pt x="5799" y="8633"/>
                    <a:pt x="6084" y="8633"/>
                  </a:cubicBezTo>
                  <a:lnTo>
                    <a:pt x="6489" y="8633"/>
                  </a:lnTo>
                  <a:cubicBezTo>
                    <a:pt x="6572" y="8931"/>
                    <a:pt x="6858" y="9145"/>
                    <a:pt x="7168" y="9145"/>
                  </a:cubicBezTo>
                  <a:cubicBezTo>
                    <a:pt x="7573" y="9145"/>
                    <a:pt x="7906" y="8812"/>
                    <a:pt x="7906" y="8407"/>
                  </a:cubicBezTo>
                  <a:cubicBezTo>
                    <a:pt x="7906" y="8014"/>
                    <a:pt x="7573" y="7680"/>
                    <a:pt x="7168" y="7680"/>
                  </a:cubicBezTo>
                  <a:cubicBezTo>
                    <a:pt x="6846" y="7680"/>
                    <a:pt x="6572" y="7895"/>
                    <a:pt x="6489" y="8192"/>
                  </a:cubicBezTo>
                  <a:lnTo>
                    <a:pt x="6084" y="8192"/>
                  </a:lnTo>
                  <a:cubicBezTo>
                    <a:pt x="6037" y="8192"/>
                    <a:pt x="6013" y="8157"/>
                    <a:pt x="6013" y="8109"/>
                  </a:cubicBezTo>
                  <a:lnTo>
                    <a:pt x="6013" y="7371"/>
                  </a:lnTo>
                  <a:lnTo>
                    <a:pt x="6894" y="7371"/>
                  </a:lnTo>
                  <a:cubicBezTo>
                    <a:pt x="7168" y="7371"/>
                    <a:pt x="7394" y="7145"/>
                    <a:pt x="7394" y="6859"/>
                  </a:cubicBezTo>
                  <a:lnTo>
                    <a:pt x="7394" y="5990"/>
                  </a:lnTo>
                  <a:lnTo>
                    <a:pt x="8168" y="5990"/>
                  </a:lnTo>
                  <a:cubicBezTo>
                    <a:pt x="8216" y="5990"/>
                    <a:pt x="8239" y="6014"/>
                    <a:pt x="8239" y="6061"/>
                  </a:cubicBezTo>
                  <a:lnTo>
                    <a:pt x="8239" y="6466"/>
                  </a:lnTo>
                  <a:cubicBezTo>
                    <a:pt x="7942" y="6549"/>
                    <a:pt x="7739" y="6835"/>
                    <a:pt x="7739" y="7145"/>
                  </a:cubicBezTo>
                  <a:cubicBezTo>
                    <a:pt x="7739" y="7549"/>
                    <a:pt x="8061" y="7871"/>
                    <a:pt x="8466" y="7871"/>
                  </a:cubicBezTo>
                  <a:cubicBezTo>
                    <a:pt x="8870" y="7871"/>
                    <a:pt x="9192" y="7549"/>
                    <a:pt x="9192" y="7145"/>
                  </a:cubicBezTo>
                  <a:cubicBezTo>
                    <a:pt x="9192" y="6823"/>
                    <a:pt x="8989" y="6549"/>
                    <a:pt x="8692" y="6466"/>
                  </a:cubicBezTo>
                  <a:lnTo>
                    <a:pt x="8692" y="6061"/>
                  </a:lnTo>
                  <a:cubicBezTo>
                    <a:pt x="8692" y="5775"/>
                    <a:pt x="8466" y="5549"/>
                    <a:pt x="8180" y="5549"/>
                  </a:cubicBezTo>
                  <a:lnTo>
                    <a:pt x="7406" y="5549"/>
                  </a:lnTo>
                  <a:lnTo>
                    <a:pt x="7406" y="4775"/>
                  </a:lnTo>
                  <a:lnTo>
                    <a:pt x="8466" y="4775"/>
                  </a:lnTo>
                  <a:cubicBezTo>
                    <a:pt x="8585" y="4775"/>
                    <a:pt x="8680" y="4692"/>
                    <a:pt x="8680" y="4573"/>
                  </a:cubicBezTo>
                  <a:cubicBezTo>
                    <a:pt x="8680" y="4454"/>
                    <a:pt x="8585" y="4359"/>
                    <a:pt x="8466" y="4359"/>
                  </a:cubicBezTo>
                  <a:lnTo>
                    <a:pt x="7406" y="4359"/>
                  </a:lnTo>
                  <a:lnTo>
                    <a:pt x="7406" y="3585"/>
                  </a:lnTo>
                  <a:lnTo>
                    <a:pt x="8180" y="3585"/>
                  </a:lnTo>
                  <a:cubicBezTo>
                    <a:pt x="8466" y="3585"/>
                    <a:pt x="8692" y="3370"/>
                    <a:pt x="8692" y="3085"/>
                  </a:cubicBezTo>
                  <a:lnTo>
                    <a:pt x="8692" y="2680"/>
                  </a:lnTo>
                  <a:cubicBezTo>
                    <a:pt x="8989" y="2596"/>
                    <a:pt x="9192" y="2311"/>
                    <a:pt x="9192" y="2001"/>
                  </a:cubicBezTo>
                  <a:cubicBezTo>
                    <a:pt x="9192" y="1596"/>
                    <a:pt x="8870" y="1263"/>
                    <a:pt x="8466" y="1263"/>
                  </a:cubicBezTo>
                  <a:cubicBezTo>
                    <a:pt x="8061" y="1263"/>
                    <a:pt x="7739" y="1596"/>
                    <a:pt x="7739" y="2001"/>
                  </a:cubicBezTo>
                  <a:cubicBezTo>
                    <a:pt x="7739" y="2323"/>
                    <a:pt x="7942" y="2596"/>
                    <a:pt x="8239" y="2680"/>
                  </a:cubicBezTo>
                  <a:lnTo>
                    <a:pt x="8239" y="3085"/>
                  </a:lnTo>
                  <a:cubicBezTo>
                    <a:pt x="8239" y="3132"/>
                    <a:pt x="8216" y="3156"/>
                    <a:pt x="8168" y="3156"/>
                  </a:cubicBezTo>
                  <a:lnTo>
                    <a:pt x="7394" y="3156"/>
                  </a:lnTo>
                  <a:lnTo>
                    <a:pt x="7394" y="2275"/>
                  </a:lnTo>
                  <a:cubicBezTo>
                    <a:pt x="7394" y="2001"/>
                    <a:pt x="7168" y="1775"/>
                    <a:pt x="6894" y="1775"/>
                  </a:cubicBezTo>
                  <a:lnTo>
                    <a:pt x="6013" y="1775"/>
                  </a:lnTo>
                  <a:lnTo>
                    <a:pt x="6013" y="1025"/>
                  </a:lnTo>
                  <a:cubicBezTo>
                    <a:pt x="6013" y="989"/>
                    <a:pt x="6037" y="953"/>
                    <a:pt x="6084" y="953"/>
                  </a:cubicBezTo>
                  <a:lnTo>
                    <a:pt x="6489" y="953"/>
                  </a:lnTo>
                  <a:cubicBezTo>
                    <a:pt x="6572" y="1251"/>
                    <a:pt x="6858" y="1465"/>
                    <a:pt x="7168" y="1465"/>
                  </a:cubicBezTo>
                  <a:cubicBezTo>
                    <a:pt x="7573" y="1465"/>
                    <a:pt x="7906" y="1132"/>
                    <a:pt x="7906" y="727"/>
                  </a:cubicBezTo>
                  <a:cubicBezTo>
                    <a:pt x="7906" y="334"/>
                    <a:pt x="7573" y="1"/>
                    <a:pt x="7168" y="1"/>
                  </a:cubicBezTo>
                  <a:cubicBezTo>
                    <a:pt x="6846" y="1"/>
                    <a:pt x="6572" y="215"/>
                    <a:pt x="6489" y="513"/>
                  </a:cubicBezTo>
                  <a:lnTo>
                    <a:pt x="6084" y="513"/>
                  </a:lnTo>
                  <a:cubicBezTo>
                    <a:pt x="5799" y="513"/>
                    <a:pt x="5572" y="727"/>
                    <a:pt x="5572" y="1013"/>
                  </a:cubicBezTo>
                  <a:lnTo>
                    <a:pt x="5572" y="1763"/>
                  </a:lnTo>
                  <a:lnTo>
                    <a:pt x="4798" y="1763"/>
                  </a:lnTo>
                  <a:lnTo>
                    <a:pt x="4798" y="727"/>
                  </a:lnTo>
                  <a:cubicBezTo>
                    <a:pt x="4798" y="608"/>
                    <a:pt x="4715" y="525"/>
                    <a:pt x="4596" y="525"/>
                  </a:cubicBezTo>
                  <a:cubicBezTo>
                    <a:pt x="4477" y="525"/>
                    <a:pt x="4382" y="608"/>
                    <a:pt x="4382" y="727"/>
                  </a:cubicBezTo>
                  <a:lnTo>
                    <a:pt x="4382" y="1763"/>
                  </a:lnTo>
                  <a:lnTo>
                    <a:pt x="3608" y="1763"/>
                  </a:lnTo>
                  <a:lnTo>
                    <a:pt x="3608" y="1013"/>
                  </a:lnTo>
                  <a:cubicBezTo>
                    <a:pt x="3608" y="727"/>
                    <a:pt x="3394" y="513"/>
                    <a:pt x="3108" y="513"/>
                  </a:cubicBezTo>
                  <a:lnTo>
                    <a:pt x="2703" y="513"/>
                  </a:lnTo>
                  <a:cubicBezTo>
                    <a:pt x="2620" y="215"/>
                    <a:pt x="2334" y="1"/>
                    <a:pt x="2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9"/>
            <p:cNvSpPr/>
            <p:nvPr/>
          </p:nvSpPr>
          <p:spPr>
            <a:xfrm>
              <a:off x="7342111" y="1449824"/>
              <a:ext cx="270717" cy="286309"/>
            </a:xfrm>
            <a:custGeom>
              <a:avLst/>
              <a:gdLst/>
              <a:ahLst/>
              <a:cxnLst/>
              <a:rect l="l" t="t" r="r" b="b"/>
              <a:pathLst>
                <a:path w="8681" h="9181" extrusionOk="0">
                  <a:moveTo>
                    <a:pt x="644" y="1"/>
                  </a:moveTo>
                  <a:cubicBezTo>
                    <a:pt x="287" y="1"/>
                    <a:pt x="1" y="286"/>
                    <a:pt x="1" y="644"/>
                  </a:cubicBezTo>
                  <a:lnTo>
                    <a:pt x="1" y="8978"/>
                  </a:lnTo>
                  <a:cubicBezTo>
                    <a:pt x="1" y="9085"/>
                    <a:pt x="108" y="9180"/>
                    <a:pt x="227" y="9180"/>
                  </a:cubicBezTo>
                  <a:cubicBezTo>
                    <a:pt x="346" y="9180"/>
                    <a:pt x="429" y="9085"/>
                    <a:pt x="429" y="8966"/>
                  </a:cubicBezTo>
                  <a:lnTo>
                    <a:pt x="429" y="3477"/>
                  </a:lnTo>
                  <a:lnTo>
                    <a:pt x="8466" y="3477"/>
                  </a:lnTo>
                  <a:cubicBezTo>
                    <a:pt x="8585" y="3477"/>
                    <a:pt x="8680" y="3382"/>
                    <a:pt x="8680" y="3263"/>
                  </a:cubicBezTo>
                  <a:cubicBezTo>
                    <a:pt x="8680" y="3144"/>
                    <a:pt x="8585" y="3060"/>
                    <a:pt x="8466" y="3060"/>
                  </a:cubicBezTo>
                  <a:lnTo>
                    <a:pt x="429" y="3060"/>
                  </a:lnTo>
                  <a:lnTo>
                    <a:pt x="429" y="632"/>
                  </a:lnTo>
                  <a:cubicBezTo>
                    <a:pt x="429" y="513"/>
                    <a:pt x="525" y="417"/>
                    <a:pt x="644" y="417"/>
                  </a:cubicBezTo>
                  <a:lnTo>
                    <a:pt x="3620" y="417"/>
                  </a:lnTo>
                  <a:cubicBezTo>
                    <a:pt x="3739" y="417"/>
                    <a:pt x="3823" y="334"/>
                    <a:pt x="3823" y="215"/>
                  </a:cubicBezTo>
                  <a:cubicBezTo>
                    <a:pt x="3823" y="96"/>
                    <a:pt x="3739" y="1"/>
                    <a:pt x="3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9"/>
            <p:cNvSpPr/>
            <p:nvPr/>
          </p:nvSpPr>
          <p:spPr>
            <a:xfrm>
              <a:off x="7342859" y="1449075"/>
              <a:ext cx="456736" cy="440395"/>
            </a:xfrm>
            <a:custGeom>
              <a:avLst/>
              <a:gdLst/>
              <a:ahLst/>
              <a:cxnLst/>
              <a:rect l="l" t="t" r="r" b="b"/>
              <a:pathLst>
                <a:path w="14646" h="14122" extrusionOk="0">
                  <a:moveTo>
                    <a:pt x="4549" y="1"/>
                  </a:moveTo>
                  <a:cubicBezTo>
                    <a:pt x="4430" y="1"/>
                    <a:pt x="4334" y="96"/>
                    <a:pt x="4334" y="215"/>
                  </a:cubicBezTo>
                  <a:cubicBezTo>
                    <a:pt x="4334" y="334"/>
                    <a:pt x="4418" y="418"/>
                    <a:pt x="4549" y="418"/>
                  </a:cubicBezTo>
                  <a:lnTo>
                    <a:pt x="13990" y="418"/>
                  </a:lnTo>
                  <a:cubicBezTo>
                    <a:pt x="14110" y="418"/>
                    <a:pt x="14205" y="513"/>
                    <a:pt x="14205" y="632"/>
                  </a:cubicBezTo>
                  <a:lnTo>
                    <a:pt x="14205" y="3049"/>
                  </a:lnTo>
                  <a:lnTo>
                    <a:pt x="9371" y="3049"/>
                  </a:lnTo>
                  <a:cubicBezTo>
                    <a:pt x="9252" y="3049"/>
                    <a:pt x="9157" y="3144"/>
                    <a:pt x="9157" y="3263"/>
                  </a:cubicBezTo>
                  <a:cubicBezTo>
                    <a:pt x="9157" y="3382"/>
                    <a:pt x="9252" y="3465"/>
                    <a:pt x="9371" y="3465"/>
                  </a:cubicBezTo>
                  <a:lnTo>
                    <a:pt x="14205" y="3465"/>
                  </a:lnTo>
                  <a:lnTo>
                    <a:pt x="14205" y="13491"/>
                  </a:lnTo>
                  <a:cubicBezTo>
                    <a:pt x="14205" y="13610"/>
                    <a:pt x="14110" y="13693"/>
                    <a:pt x="13990" y="13693"/>
                  </a:cubicBezTo>
                  <a:lnTo>
                    <a:pt x="632" y="13693"/>
                  </a:lnTo>
                  <a:cubicBezTo>
                    <a:pt x="513" y="13693"/>
                    <a:pt x="417" y="13610"/>
                    <a:pt x="417" y="13491"/>
                  </a:cubicBezTo>
                  <a:lnTo>
                    <a:pt x="417" y="9883"/>
                  </a:lnTo>
                  <a:cubicBezTo>
                    <a:pt x="417" y="9764"/>
                    <a:pt x="334" y="9681"/>
                    <a:pt x="215" y="9681"/>
                  </a:cubicBezTo>
                  <a:cubicBezTo>
                    <a:pt x="96" y="9681"/>
                    <a:pt x="1" y="9764"/>
                    <a:pt x="1" y="9883"/>
                  </a:cubicBezTo>
                  <a:lnTo>
                    <a:pt x="1" y="13491"/>
                  </a:lnTo>
                  <a:cubicBezTo>
                    <a:pt x="1" y="13848"/>
                    <a:pt x="286" y="14122"/>
                    <a:pt x="644" y="14122"/>
                  </a:cubicBezTo>
                  <a:lnTo>
                    <a:pt x="14002" y="14122"/>
                  </a:lnTo>
                  <a:cubicBezTo>
                    <a:pt x="14360" y="14122"/>
                    <a:pt x="14645" y="13848"/>
                    <a:pt x="14645" y="13491"/>
                  </a:cubicBezTo>
                  <a:lnTo>
                    <a:pt x="14645" y="608"/>
                  </a:lnTo>
                  <a:cubicBezTo>
                    <a:pt x="14633" y="298"/>
                    <a:pt x="14348" y="1"/>
                    <a:pt x="13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49"/>
          <p:cNvGrpSpPr/>
          <p:nvPr/>
        </p:nvGrpSpPr>
        <p:grpSpPr>
          <a:xfrm>
            <a:off x="4950392" y="1476678"/>
            <a:ext cx="396745" cy="578181"/>
            <a:chOff x="6542418" y="1441653"/>
            <a:chExt cx="313409" cy="456736"/>
          </a:xfrm>
        </p:grpSpPr>
        <p:sp>
          <p:nvSpPr>
            <p:cNvPr id="460" name="Google Shape;460;p49"/>
            <p:cNvSpPr/>
            <p:nvPr/>
          </p:nvSpPr>
          <p:spPr>
            <a:xfrm>
              <a:off x="6554425" y="1447975"/>
              <a:ext cx="287073" cy="435187"/>
            </a:xfrm>
            <a:custGeom>
              <a:avLst/>
              <a:gdLst/>
              <a:ahLst/>
              <a:cxnLst/>
              <a:rect l="l" t="t" r="r" b="b"/>
              <a:pathLst>
                <a:path w="9133" h="13955" extrusionOk="0">
                  <a:moveTo>
                    <a:pt x="429" y="0"/>
                  </a:moveTo>
                  <a:cubicBezTo>
                    <a:pt x="191" y="0"/>
                    <a:pt x="0" y="202"/>
                    <a:pt x="0" y="441"/>
                  </a:cubicBezTo>
                  <a:lnTo>
                    <a:pt x="0" y="11347"/>
                  </a:lnTo>
                  <a:lnTo>
                    <a:pt x="274" y="13526"/>
                  </a:lnTo>
                  <a:cubicBezTo>
                    <a:pt x="274" y="13764"/>
                    <a:pt x="477" y="13954"/>
                    <a:pt x="715" y="13954"/>
                  </a:cubicBezTo>
                  <a:lnTo>
                    <a:pt x="8704" y="13954"/>
                  </a:lnTo>
                  <a:cubicBezTo>
                    <a:pt x="8942" y="13954"/>
                    <a:pt x="9132" y="13764"/>
                    <a:pt x="9132" y="13526"/>
                  </a:cubicBezTo>
                  <a:lnTo>
                    <a:pt x="9132" y="441"/>
                  </a:lnTo>
                  <a:cubicBezTo>
                    <a:pt x="9132" y="202"/>
                    <a:pt x="8942" y="0"/>
                    <a:pt x="8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9"/>
            <p:cNvSpPr/>
            <p:nvPr/>
          </p:nvSpPr>
          <p:spPr>
            <a:xfrm>
              <a:off x="6809018" y="1448327"/>
              <a:ext cx="40135" cy="441891"/>
            </a:xfrm>
            <a:custGeom>
              <a:avLst/>
              <a:gdLst/>
              <a:ahLst/>
              <a:cxnLst/>
              <a:rect l="l" t="t" r="r" b="b"/>
              <a:pathLst>
                <a:path w="1287" h="14170" extrusionOk="0">
                  <a:moveTo>
                    <a:pt x="1" y="1"/>
                  </a:moveTo>
                  <a:cubicBezTo>
                    <a:pt x="239" y="1"/>
                    <a:pt x="429" y="191"/>
                    <a:pt x="429" y="430"/>
                  </a:cubicBezTo>
                  <a:lnTo>
                    <a:pt x="429" y="13788"/>
                  </a:lnTo>
                  <a:cubicBezTo>
                    <a:pt x="429" y="14027"/>
                    <a:pt x="239" y="14169"/>
                    <a:pt x="1" y="14169"/>
                  </a:cubicBezTo>
                  <a:lnTo>
                    <a:pt x="560" y="14169"/>
                  </a:lnTo>
                  <a:cubicBezTo>
                    <a:pt x="798" y="14169"/>
                    <a:pt x="989" y="14027"/>
                    <a:pt x="989" y="13788"/>
                  </a:cubicBezTo>
                  <a:lnTo>
                    <a:pt x="1275" y="11336"/>
                  </a:lnTo>
                  <a:lnTo>
                    <a:pt x="1275" y="430"/>
                  </a:lnTo>
                  <a:cubicBezTo>
                    <a:pt x="1287" y="191"/>
                    <a:pt x="1096"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9"/>
            <p:cNvSpPr/>
            <p:nvPr/>
          </p:nvSpPr>
          <p:spPr>
            <a:xfrm>
              <a:off x="6597740" y="1579397"/>
              <a:ext cx="202391" cy="118472"/>
            </a:xfrm>
            <a:custGeom>
              <a:avLst/>
              <a:gdLst/>
              <a:ahLst/>
              <a:cxnLst/>
              <a:rect l="l" t="t" r="r" b="b"/>
              <a:pathLst>
                <a:path w="6490" h="3799" extrusionOk="0">
                  <a:moveTo>
                    <a:pt x="3239" y="1"/>
                  </a:moveTo>
                  <a:cubicBezTo>
                    <a:pt x="1906" y="1"/>
                    <a:pt x="727" y="703"/>
                    <a:pt x="61" y="1739"/>
                  </a:cubicBezTo>
                  <a:cubicBezTo>
                    <a:pt x="1" y="1834"/>
                    <a:pt x="1" y="1965"/>
                    <a:pt x="61" y="2061"/>
                  </a:cubicBezTo>
                  <a:cubicBezTo>
                    <a:pt x="727" y="3096"/>
                    <a:pt x="1906" y="3799"/>
                    <a:pt x="3239" y="3799"/>
                  </a:cubicBezTo>
                  <a:cubicBezTo>
                    <a:pt x="4585" y="3799"/>
                    <a:pt x="5764" y="3096"/>
                    <a:pt x="6430" y="2061"/>
                  </a:cubicBezTo>
                  <a:cubicBezTo>
                    <a:pt x="6490" y="1965"/>
                    <a:pt x="6490" y="1834"/>
                    <a:pt x="6430" y="1739"/>
                  </a:cubicBezTo>
                  <a:cubicBezTo>
                    <a:pt x="5764" y="691"/>
                    <a:pt x="4585" y="1"/>
                    <a:pt x="3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9"/>
            <p:cNvSpPr/>
            <p:nvPr/>
          </p:nvSpPr>
          <p:spPr>
            <a:xfrm>
              <a:off x="6549123" y="1801809"/>
              <a:ext cx="282942" cy="90249"/>
            </a:xfrm>
            <a:custGeom>
              <a:avLst/>
              <a:gdLst/>
              <a:ahLst/>
              <a:cxnLst/>
              <a:rect l="l" t="t" r="r" b="b"/>
              <a:pathLst>
                <a:path w="9073" h="2894" extrusionOk="0">
                  <a:moveTo>
                    <a:pt x="0" y="1"/>
                  </a:moveTo>
                  <a:lnTo>
                    <a:pt x="0" y="2453"/>
                  </a:lnTo>
                  <a:cubicBezTo>
                    <a:pt x="0" y="2692"/>
                    <a:pt x="191" y="2894"/>
                    <a:pt x="429" y="2894"/>
                  </a:cubicBezTo>
                  <a:lnTo>
                    <a:pt x="8644" y="2894"/>
                  </a:lnTo>
                  <a:cubicBezTo>
                    <a:pt x="8882" y="2894"/>
                    <a:pt x="9073" y="2692"/>
                    <a:pt x="9073" y="2453"/>
                  </a:cubicBezTo>
                  <a:lnTo>
                    <a:pt x="9073"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9"/>
            <p:cNvSpPr/>
            <p:nvPr/>
          </p:nvSpPr>
          <p:spPr>
            <a:xfrm>
              <a:off x="6809018" y="1801809"/>
              <a:ext cx="40135" cy="90249"/>
            </a:xfrm>
            <a:custGeom>
              <a:avLst/>
              <a:gdLst/>
              <a:ahLst/>
              <a:cxnLst/>
              <a:rect l="l" t="t" r="r" b="b"/>
              <a:pathLst>
                <a:path w="1287" h="2894" extrusionOk="0">
                  <a:moveTo>
                    <a:pt x="429" y="1"/>
                  </a:moveTo>
                  <a:lnTo>
                    <a:pt x="429" y="2453"/>
                  </a:lnTo>
                  <a:cubicBezTo>
                    <a:pt x="429" y="2692"/>
                    <a:pt x="239" y="2894"/>
                    <a:pt x="1" y="2894"/>
                  </a:cubicBezTo>
                  <a:lnTo>
                    <a:pt x="858" y="2894"/>
                  </a:lnTo>
                  <a:cubicBezTo>
                    <a:pt x="1096" y="2894"/>
                    <a:pt x="1287" y="2692"/>
                    <a:pt x="1287" y="2453"/>
                  </a:cubicBezTo>
                  <a:lnTo>
                    <a:pt x="1287"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9"/>
            <p:cNvSpPr/>
            <p:nvPr/>
          </p:nvSpPr>
          <p:spPr>
            <a:xfrm>
              <a:off x="6680193" y="1828191"/>
              <a:ext cx="37141" cy="37141"/>
            </a:xfrm>
            <a:custGeom>
              <a:avLst/>
              <a:gdLst/>
              <a:ahLst/>
              <a:cxnLst/>
              <a:rect l="l" t="t" r="r" b="b"/>
              <a:pathLst>
                <a:path w="1191" h="1191" extrusionOk="0">
                  <a:moveTo>
                    <a:pt x="595" y="0"/>
                  </a:moveTo>
                  <a:cubicBezTo>
                    <a:pt x="274" y="0"/>
                    <a:pt x="0" y="274"/>
                    <a:pt x="0" y="595"/>
                  </a:cubicBezTo>
                  <a:cubicBezTo>
                    <a:pt x="0" y="929"/>
                    <a:pt x="274" y="1191"/>
                    <a:pt x="595" y="1191"/>
                  </a:cubicBezTo>
                  <a:cubicBezTo>
                    <a:pt x="929" y="1191"/>
                    <a:pt x="1191" y="929"/>
                    <a:pt x="1191" y="595"/>
                  </a:cubicBezTo>
                  <a:cubicBezTo>
                    <a:pt x="1191" y="274"/>
                    <a:pt x="929"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9"/>
            <p:cNvSpPr/>
            <p:nvPr/>
          </p:nvSpPr>
          <p:spPr>
            <a:xfrm>
              <a:off x="6640089" y="1579397"/>
              <a:ext cx="117723" cy="118129"/>
            </a:xfrm>
            <a:custGeom>
              <a:avLst/>
              <a:gdLst/>
              <a:ahLst/>
              <a:cxnLst/>
              <a:rect l="l" t="t" r="r" b="b"/>
              <a:pathLst>
                <a:path w="3775" h="3788" extrusionOk="0">
                  <a:moveTo>
                    <a:pt x="1881" y="1"/>
                  </a:moveTo>
                  <a:cubicBezTo>
                    <a:pt x="846" y="1"/>
                    <a:pt x="0" y="846"/>
                    <a:pt x="0" y="1894"/>
                  </a:cubicBezTo>
                  <a:cubicBezTo>
                    <a:pt x="0" y="2942"/>
                    <a:pt x="846" y="3787"/>
                    <a:pt x="1881" y="3787"/>
                  </a:cubicBezTo>
                  <a:cubicBezTo>
                    <a:pt x="2929" y="3787"/>
                    <a:pt x="3775" y="2942"/>
                    <a:pt x="3775" y="1894"/>
                  </a:cubicBezTo>
                  <a:cubicBezTo>
                    <a:pt x="3775" y="846"/>
                    <a:pt x="2929"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9"/>
            <p:cNvSpPr/>
            <p:nvPr/>
          </p:nvSpPr>
          <p:spPr>
            <a:xfrm>
              <a:off x="6684996" y="1624709"/>
              <a:ext cx="27879" cy="27879"/>
            </a:xfrm>
            <a:custGeom>
              <a:avLst/>
              <a:gdLst/>
              <a:ahLst/>
              <a:cxnLst/>
              <a:rect l="l" t="t" r="r" b="b"/>
              <a:pathLst>
                <a:path w="894" h="894" extrusionOk="0">
                  <a:moveTo>
                    <a:pt x="441" y="0"/>
                  </a:moveTo>
                  <a:cubicBezTo>
                    <a:pt x="203" y="0"/>
                    <a:pt x="1" y="191"/>
                    <a:pt x="1" y="441"/>
                  </a:cubicBezTo>
                  <a:cubicBezTo>
                    <a:pt x="1" y="691"/>
                    <a:pt x="203" y="893"/>
                    <a:pt x="441" y="893"/>
                  </a:cubicBezTo>
                  <a:cubicBezTo>
                    <a:pt x="692" y="893"/>
                    <a:pt x="894" y="691"/>
                    <a:pt x="894" y="441"/>
                  </a:cubicBezTo>
                  <a:cubicBezTo>
                    <a:pt x="894" y="191"/>
                    <a:pt x="692" y="0"/>
                    <a:pt x="4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9"/>
            <p:cNvSpPr/>
            <p:nvPr/>
          </p:nvSpPr>
          <p:spPr>
            <a:xfrm>
              <a:off x="6656056" y="1595738"/>
              <a:ext cx="85416" cy="85447"/>
            </a:xfrm>
            <a:custGeom>
              <a:avLst/>
              <a:gdLst/>
              <a:ahLst/>
              <a:cxnLst/>
              <a:rect l="l" t="t" r="r" b="b"/>
              <a:pathLst>
                <a:path w="2739" h="2740" extrusionOk="0">
                  <a:moveTo>
                    <a:pt x="1369" y="429"/>
                  </a:moveTo>
                  <a:cubicBezTo>
                    <a:pt x="1893" y="429"/>
                    <a:pt x="2310" y="846"/>
                    <a:pt x="2310" y="1370"/>
                  </a:cubicBezTo>
                  <a:cubicBezTo>
                    <a:pt x="2310" y="1894"/>
                    <a:pt x="1893" y="2311"/>
                    <a:pt x="1369" y="2311"/>
                  </a:cubicBezTo>
                  <a:cubicBezTo>
                    <a:pt x="858" y="2311"/>
                    <a:pt x="441" y="1894"/>
                    <a:pt x="441" y="1370"/>
                  </a:cubicBezTo>
                  <a:cubicBezTo>
                    <a:pt x="441" y="846"/>
                    <a:pt x="858" y="429"/>
                    <a:pt x="1369" y="429"/>
                  </a:cubicBezTo>
                  <a:close/>
                  <a:moveTo>
                    <a:pt x="1369" y="1"/>
                  </a:moveTo>
                  <a:cubicBezTo>
                    <a:pt x="607" y="1"/>
                    <a:pt x="0" y="608"/>
                    <a:pt x="0" y="1370"/>
                  </a:cubicBezTo>
                  <a:cubicBezTo>
                    <a:pt x="0" y="2132"/>
                    <a:pt x="619" y="2739"/>
                    <a:pt x="1369" y="2739"/>
                  </a:cubicBezTo>
                  <a:cubicBezTo>
                    <a:pt x="2131" y="2739"/>
                    <a:pt x="2739" y="2132"/>
                    <a:pt x="2739" y="1370"/>
                  </a:cubicBezTo>
                  <a:cubicBezTo>
                    <a:pt x="2739" y="608"/>
                    <a:pt x="2131" y="1"/>
                    <a:pt x="1369" y="1"/>
                  </a:cubicBezTo>
                  <a:close/>
                </a:path>
              </a:pathLst>
            </a:custGeom>
            <a:solidFill>
              <a:srgbClr val="FFE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9"/>
            <p:cNvSpPr/>
            <p:nvPr/>
          </p:nvSpPr>
          <p:spPr>
            <a:xfrm>
              <a:off x="6674237" y="1821861"/>
              <a:ext cx="50145" cy="50145"/>
            </a:xfrm>
            <a:custGeom>
              <a:avLst/>
              <a:gdLst/>
              <a:ahLst/>
              <a:cxnLst/>
              <a:rect l="l" t="t" r="r" b="b"/>
              <a:pathLst>
                <a:path w="1608" h="1608" extrusionOk="0">
                  <a:moveTo>
                    <a:pt x="786" y="429"/>
                  </a:moveTo>
                  <a:cubicBezTo>
                    <a:pt x="1001" y="429"/>
                    <a:pt x="1167" y="596"/>
                    <a:pt x="1167" y="798"/>
                  </a:cubicBezTo>
                  <a:cubicBezTo>
                    <a:pt x="1167" y="1013"/>
                    <a:pt x="1001" y="1179"/>
                    <a:pt x="786" y="1179"/>
                  </a:cubicBezTo>
                  <a:cubicBezTo>
                    <a:pt x="584" y="1179"/>
                    <a:pt x="417" y="1013"/>
                    <a:pt x="417" y="798"/>
                  </a:cubicBezTo>
                  <a:cubicBezTo>
                    <a:pt x="417" y="596"/>
                    <a:pt x="584" y="429"/>
                    <a:pt x="786" y="429"/>
                  </a:cubicBezTo>
                  <a:close/>
                  <a:moveTo>
                    <a:pt x="810" y="1"/>
                  </a:moveTo>
                  <a:cubicBezTo>
                    <a:pt x="358" y="1"/>
                    <a:pt x="1" y="358"/>
                    <a:pt x="1" y="798"/>
                  </a:cubicBezTo>
                  <a:cubicBezTo>
                    <a:pt x="1" y="1251"/>
                    <a:pt x="358" y="1608"/>
                    <a:pt x="810" y="1608"/>
                  </a:cubicBezTo>
                  <a:cubicBezTo>
                    <a:pt x="1251" y="1608"/>
                    <a:pt x="1608" y="1251"/>
                    <a:pt x="1608" y="798"/>
                  </a:cubicBezTo>
                  <a:cubicBezTo>
                    <a:pt x="1608" y="358"/>
                    <a:pt x="1251" y="1"/>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9"/>
            <p:cNvSpPr/>
            <p:nvPr/>
          </p:nvSpPr>
          <p:spPr>
            <a:xfrm>
              <a:off x="6646389" y="1469127"/>
              <a:ext cx="105842" cy="13035"/>
            </a:xfrm>
            <a:custGeom>
              <a:avLst/>
              <a:gdLst/>
              <a:ahLst/>
              <a:cxnLst/>
              <a:rect l="l" t="t" r="r" b="b"/>
              <a:pathLst>
                <a:path w="3394" h="418" extrusionOk="0">
                  <a:moveTo>
                    <a:pt x="215" y="1"/>
                  </a:moveTo>
                  <a:cubicBezTo>
                    <a:pt x="96" y="1"/>
                    <a:pt x="1" y="84"/>
                    <a:pt x="1" y="203"/>
                  </a:cubicBezTo>
                  <a:cubicBezTo>
                    <a:pt x="1" y="322"/>
                    <a:pt x="96" y="417"/>
                    <a:pt x="215" y="417"/>
                  </a:cubicBezTo>
                  <a:lnTo>
                    <a:pt x="3192" y="417"/>
                  </a:lnTo>
                  <a:cubicBezTo>
                    <a:pt x="3311" y="417"/>
                    <a:pt x="3394" y="322"/>
                    <a:pt x="3394" y="203"/>
                  </a:cubicBezTo>
                  <a:cubicBezTo>
                    <a:pt x="3394" y="84"/>
                    <a:pt x="3311" y="1"/>
                    <a:pt x="3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9"/>
            <p:cNvSpPr/>
            <p:nvPr/>
          </p:nvSpPr>
          <p:spPr>
            <a:xfrm>
              <a:off x="6590692" y="1573098"/>
              <a:ext cx="216517" cy="131476"/>
            </a:xfrm>
            <a:custGeom>
              <a:avLst/>
              <a:gdLst/>
              <a:ahLst/>
              <a:cxnLst/>
              <a:rect l="l" t="t" r="r" b="b"/>
              <a:pathLst>
                <a:path w="6943" h="4216" extrusionOk="0">
                  <a:moveTo>
                    <a:pt x="1775" y="846"/>
                  </a:moveTo>
                  <a:cubicBezTo>
                    <a:pt x="1501" y="1203"/>
                    <a:pt x="1358" y="1632"/>
                    <a:pt x="1358" y="2096"/>
                  </a:cubicBezTo>
                  <a:cubicBezTo>
                    <a:pt x="1358" y="2560"/>
                    <a:pt x="1501" y="3001"/>
                    <a:pt x="1775" y="3346"/>
                  </a:cubicBezTo>
                  <a:cubicBezTo>
                    <a:pt x="1251" y="3060"/>
                    <a:pt x="787" y="2644"/>
                    <a:pt x="465" y="2132"/>
                  </a:cubicBezTo>
                  <a:cubicBezTo>
                    <a:pt x="453" y="2096"/>
                    <a:pt x="453" y="2072"/>
                    <a:pt x="465" y="2048"/>
                  </a:cubicBezTo>
                  <a:cubicBezTo>
                    <a:pt x="810" y="1548"/>
                    <a:pt x="1251" y="1132"/>
                    <a:pt x="1775" y="846"/>
                  </a:cubicBezTo>
                  <a:close/>
                  <a:moveTo>
                    <a:pt x="3465" y="393"/>
                  </a:moveTo>
                  <a:cubicBezTo>
                    <a:pt x="4216" y="393"/>
                    <a:pt x="4870" y="893"/>
                    <a:pt x="5073" y="1608"/>
                  </a:cubicBezTo>
                  <a:cubicBezTo>
                    <a:pt x="5102" y="1704"/>
                    <a:pt x="5184" y="1761"/>
                    <a:pt x="5278" y="1761"/>
                  </a:cubicBezTo>
                  <a:cubicBezTo>
                    <a:pt x="5300" y="1761"/>
                    <a:pt x="5323" y="1758"/>
                    <a:pt x="5347" y="1751"/>
                  </a:cubicBezTo>
                  <a:cubicBezTo>
                    <a:pt x="5466" y="1727"/>
                    <a:pt x="5525" y="1608"/>
                    <a:pt x="5490" y="1489"/>
                  </a:cubicBezTo>
                  <a:cubicBezTo>
                    <a:pt x="5418" y="1251"/>
                    <a:pt x="5311" y="1024"/>
                    <a:pt x="5168" y="834"/>
                  </a:cubicBezTo>
                  <a:lnTo>
                    <a:pt x="5168" y="834"/>
                  </a:lnTo>
                  <a:cubicBezTo>
                    <a:pt x="5692" y="1132"/>
                    <a:pt x="6144" y="1548"/>
                    <a:pt x="6478" y="2048"/>
                  </a:cubicBezTo>
                  <a:cubicBezTo>
                    <a:pt x="6490" y="2084"/>
                    <a:pt x="6490" y="2108"/>
                    <a:pt x="6478" y="2132"/>
                  </a:cubicBezTo>
                  <a:cubicBezTo>
                    <a:pt x="6132" y="2644"/>
                    <a:pt x="5692" y="3060"/>
                    <a:pt x="5168" y="3346"/>
                  </a:cubicBezTo>
                  <a:cubicBezTo>
                    <a:pt x="5347" y="3108"/>
                    <a:pt x="5478" y="2822"/>
                    <a:pt x="5537" y="2513"/>
                  </a:cubicBezTo>
                  <a:cubicBezTo>
                    <a:pt x="5573" y="2394"/>
                    <a:pt x="5490" y="2286"/>
                    <a:pt x="5370" y="2263"/>
                  </a:cubicBezTo>
                  <a:cubicBezTo>
                    <a:pt x="5352" y="2257"/>
                    <a:pt x="5333" y="2254"/>
                    <a:pt x="5316" y="2254"/>
                  </a:cubicBezTo>
                  <a:cubicBezTo>
                    <a:pt x="5223" y="2254"/>
                    <a:pt x="5150" y="2329"/>
                    <a:pt x="5120" y="2429"/>
                  </a:cubicBezTo>
                  <a:cubicBezTo>
                    <a:pt x="4954" y="3191"/>
                    <a:pt x="4275" y="3763"/>
                    <a:pt x="3465" y="3763"/>
                  </a:cubicBezTo>
                  <a:cubicBezTo>
                    <a:pt x="2549" y="3763"/>
                    <a:pt x="1787" y="3001"/>
                    <a:pt x="1787" y="2084"/>
                  </a:cubicBezTo>
                  <a:cubicBezTo>
                    <a:pt x="1787" y="1155"/>
                    <a:pt x="2549" y="393"/>
                    <a:pt x="3465" y="393"/>
                  </a:cubicBezTo>
                  <a:close/>
                  <a:moveTo>
                    <a:pt x="3465" y="0"/>
                  </a:moveTo>
                  <a:cubicBezTo>
                    <a:pt x="2096" y="0"/>
                    <a:pt x="846" y="679"/>
                    <a:pt x="108" y="1834"/>
                  </a:cubicBezTo>
                  <a:cubicBezTo>
                    <a:pt x="1" y="1989"/>
                    <a:pt x="1" y="2215"/>
                    <a:pt x="108" y="2382"/>
                  </a:cubicBezTo>
                  <a:cubicBezTo>
                    <a:pt x="846" y="3525"/>
                    <a:pt x="2096" y="4215"/>
                    <a:pt x="3465" y="4215"/>
                  </a:cubicBezTo>
                  <a:cubicBezTo>
                    <a:pt x="4835" y="4215"/>
                    <a:pt x="6085" y="3525"/>
                    <a:pt x="6835" y="2382"/>
                  </a:cubicBezTo>
                  <a:cubicBezTo>
                    <a:pt x="6942" y="2215"/>
                    <a:pt x="6942" y="1989"/>
                    <a:pt x="6835" y="1834"/>
                  </a:cubicBezTo>
                  <a:cubicBezTo>
                    <a:pt x="6085" y="679"/>
                    <a:pt x="4835" y="0"/>
                    <a:pt x="3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9"/>
            <p:cNvSpPr/>
            <p:nvPr/>
          </p:nvSpPr>
          <p:spPr>
            <a:xfrm>
              <a:off x="6542418" y="1441653"/>
              <a:ext cx="313409" cy="456736"/>
            </a:xfrm>
            <a:custGeom>
              <a:avLst/>
              <a:gdLst/>
              <a:ahLst/>
              <a:cxnLst/>
              <a:rect l="l" t="t" r="r" b="b"/>
              <a:pathLst>
                <a:path w="10050" h="14646" extrusionOk="0">
                  <a:moveTo>
                    <a:pt x="644" y="1"/>
                  </a:moveTo>
                  <a:cubicBezTo>
                    <a:pt x="287" y="1"/>
                    <a:pt x="1" y="286"/>
                    <a:pt x="1" y="644"/>
                  </a:cubicBezTo>
                  <a:lnTo>
                    <a:pt x="1" y="3334"/>
                  </a:lnTo>
                  <a:cubicBezTo>
                    <a:pt x="1" y="3453"/>
                    <a:pt x="84" y="3549"/>
                    <a:pt x="215" y="3549"/>
                  </a:cubicBezTo>
                  <a:cubicBezTo>
                    <a:pt x="334" y="3549"/>
                    <a:pt x="418" y="3453"/>
                    <a:pt x="418" y="3334"/>
                  </a:cubicBezTo>
                  <a:lnTo>
                    <a:pt x="418" y="644"/>
                  </a:lnTo>
                  <a:cubicBezTo>
                    <a:pt x="418" y="525"/>
                    <a:pt x="513" y="429"/>
                    <a:pt x="632" y="429"/>
                  </a:cubicBezTo>
                  <a:lnTo>
                    <a:pt x="9395" y="429"/>
                  </a:lnTo>
                  <a:cubicBezTo>
                    <a:pt x="9514" y="429"/>
                    <a:pt x="9597" y="525"/>
                    <a:pt x="9597" y="644"/>
                  </a:cubicBezTo>
                  <a:lnTo>
                    <a:pt x="9597" y="11347"/>
                  </a:lnTo>
                  <a:lnTo>
                    <a:pt x="3751" y="11347"/>
                  </a:lnTo>
                  <a:cubicBezTo>
                    <a:pt x="3632" y="11347"/>
                    <a:pt x="3549" y="11431"/>
                    <a:pt x="3549" y="11550"/>
                  </a:cubicBezTo>
                  <a:cubicBezTo>
                    <a:pt x="3549" y="11669"/>
                    <a:pt x="3632" y="11764"/>
                    <a:pt x="3751" y="11764"/>
                  </a:cubicBezTo>
                  <a:lnTo>
                    <a:pt x="9597" y="11764"/>
                  </a:lnTo>
                  <a:lnTo>
                    <a:pt x="9597" y="14002"/>
                  </a:lnTo>
                  <a:cubicBezTo>
                    <a:pt x="9597" y="14121"/>
                    <a:pt x="9514" y="14217"/>
                    <a:pt x="9395" y="14217"/>
                  </a:cubicBezTo>
                  <a:lnTo>
                    <a:pt x="632" y="14217"/>
                  </a:lnTo>
                  <a:cubicBezTo>
                    <a:pt x="513" y="14217"/>
                    <a:pt x="418" y="14121"/>
                    <a:pt x="418" y="14002"/>
                  </a:cubicBezTo>
                  <a:lnTo>
                    <a:pt x="418" y="11764"/>
                  </a:lnTo>
                  <a:lnTo>
                    <a:pt x="2835" y="11764"/>
                  </a:lnTo>
                  <a:cubicBezTo>
                    <a:pt x="2954" y="11764"/>
                    <a:pt x="3037" y="11669"/>
                    <a:pt x="3037" y="11550"/>
                  </a:cubicBezTo>
                  <a:cubicBezTo>
                    <a:pt x="3037" y="11431"/>
                    <a:pt x="2954" y="11347"/>
                    <a:pt x="2835" y="11347"/>
                  </a:cubicBezTo>
                  <a:lnTo>
                    <a:pt x="418" y="11347"/>
                  </a:lnTo>
                  <a:lnTo>
                    <a:pt x="418" y="4275"/>
                  </a:lnTo>
                  <a:cubicBezTo>
                    <a:pt x="418" y="4156"/>
                    <a:pt x="334" y="4061"/>
                    <a:pt x="215" y="4061"/>
                  </a:cubicBezTo>
                  <a:cubicBezTo>
                    <a:pt x="96" y="4061"/>
                    <a:pt x="1" y="4156"/>
                    <a:pt x="1" y="4275"/>
                  </a:cubicBezTo>
                  <a:lnTo>
                    <a:pt x="1" y="14002"/>
                  </a:lnTo>
                  <a:cubicBezTo>
                    <a:pt x="1" y="14360"/>
                    <a:pt x="287" y="14645"/>
                    <a:pt x="644" y="14645"/>
                  </a:cubicBezTo>
                  <a:lnTo>
                    <a:pt x="9407" y="14645"/>
                  </a:lnTo>
                  <a:cubicBezTo>
                    <a:pt x="9764" y="14645"/>
                    <a:pt x="10050" y="14360"/>
                    <a:pt x="10050" y="14002"/>
                  </a:cubicBezTo>
                  <a:lnTo>
                    <a:pt x="10050" y="644"/>
                  </a:lnTo>
                  <a:cubicBezTo>
                    <a:pt x="10050" y="286"/>
                    <a:pt x="9764" y="1"/>
                    <a:pt x="9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9"/>
            <p:cNvSpPr/>
            <p:nvPr/>
          </p:nvSpPr>
          <p:spPr>
            <a:xfrm>
              <a:off x="6677948" y="1617661"/>
              <a:ext cx="42006" cy="41601"/>
            </a:xfrm>
            <a:custGeom>
              <a:avLst/>
              <a:gdLst/>
              <a:ahLst/>
              <a:cxnLst/>
              <a:rect l="l" t="t" r="r" b="b"/>
              <a:pathLst>
                <a:path w="1347" h="1334" extrusionOk="0">
                  <a:moveTo>
                    <a:pt x="667" y="429"/>
                  </a:moveTo>
                  <a:cubicBezTo>
                    <a:pt x="810" y="429"/>
                    <a:pt x="906" y="536"/>
                    <a:pt x="906" y="667"/>
                  </a:cubicBezTo>
                  <a:cubicBezTo>
                    <a:pt x="906" y="798"/>
                    <a:pt x="810" y="905"/>
                    <a:pt x="667" y="905"/>
                  </a:cubicBezTo>
                  <a:cubicBezTo>
                    <a:pt x="537" y="905"/>
                    <a:pt x="429" y="798"/>
                    <a:pt x="429" y="667"/>
                  </a:cubicBezTo>
                  <a:cubicBezTo>
                    <a:pt x="429" y="536"/>
                    <a:pt x="537" y="429"/>
                    <a:pt x="667" y="429"/>
                  </a:cubicBezTo>
                  <a:close/>
                  <a:moveTo>
                    <a:pt x="667" y="0"/>
                  </a:moveTo>
                  <a:cubicBezTo>
                    <a:pt x="298" y="0"/>
                    <a:pt x="1" y="298"/>
                    <a:pt x="1" y="667"/>
                  </a:cubicBezTo>
                  <a:cubicBezTo>
                    <a:pt x="1" y="1036"/>
                    <a:pt x="298" y="1334"/>
                    <a:pt x="667" y="1334"/>
                  </a:cubicBezTo>
                  <a:cubicBezTo>
                    <a:pt x="1048" y="1334"/>
                    <a:pt x="1346" y="1036"/>
                    <a:pt x="1346" y="667"/>
                  </a:cubicBezTo>
                  <a:cubicBezTo>
                    <a:pt x="1346" y="310"/>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9"/>
            <p:cNvSpPr/>
            <p:nvPr/>
          </p:nvSpPr>
          <p:spPr>
            <a:xfrm>
              <a:off x="6656056" y="1595738"/>
              <a:ext cx="85416" cy="85447"/>
            </a:xfrm>
            <a:custGeom>
              <a:avLst/>
              <a:gdLst/>
              <a:ahLst/>
              <a:cxnLst/>
              <a:rect l="l" t="t" r="r" b="b"/>
              <a:pathLst>
                <a:path w="2739" h="2740" extrusionOk="0">
                  <a:moveTo>
                    <a:pt x="1369" y="429"/>
                  </a:moveTo>
                  <a:cubicBezTo>
                    <a:pt x="1893" y="429"/>
                    <a:pt x="2310" y="846"/>
                    <a:pt x="2310" y="1370"/>
                  </a:cubicBezTo>
                  <a:cubicBezTo>
                    <a:pt x="2310" y="1894"/>
                    <a:pt x="1893" y="2311"/>
                    <a:pt x="1369" y="2311"/>
                  </a:cubicBezTo>
                  <a:cubicBezTo>
                    <a:pt x="858" y="2311"/>
                    <a:pt x="441" y="1894"/>
                    <a:pt x="441" y="1370"/>
                  </a:cubicBezTo>
                  <a:cubicBezTo>
                    <a:pt x="441" y="846"/>
                    <a:pt x="858" y="429"/>
                    <a:pt x="1369" y="429"/>
                  </a:cubicBezTo>
                  <a:close/>
                  <a:moveTo>
                    <a:pt x="1369" y="1"/>
                  </a:moveTo>
                  <a:cubicBezTo>
                    <a:pt x="619" y="1"/>
                    <a:pt x="0" y="608"/>
                    <a:pt x="0" y="1370"/>
                  </a:cubicBezTo>
                  <a:cubicBezTo>
                    <a:pt x="0" y="2132"/>
                    <a:pt x="607" y="2739"/>
                    <a:pt x="1369" y="2739"/>
                  </a:cubicBezTo>
                  <a:cubicBezTo>
                    <a:pt x="2131" y="2739"/>
                    <a:pt x="2739" y="2132"/>
                    <a:pt x="2739" y="1370"/>
                  </a:cubicBezTo>
                  <a:cubicBezTo>
                    <a:pt x="2739" y="608"/>
                    <a:pt x="2131"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49"/>
          <p:cNvGrpSpPr/>
          <p:nvPr/>
        </p:nvGrpSpPr>
        <p:grpSpPr>
          <a:xfrm>
            <a:off x="1040726" y="1486561"/>
            <a:ext cx="578616" cy="558443"/>
            <a:chOff x="5612060" y="1449075"/>
            <a:chExt cx="457079" cy="441143"/>
          </a:xfrm>
        </p:grpSpPr>
        <p:sp>
          <p:nvSpPr>
            <p:cNvPr id="476" name="Google Shape;476;p49"/>
            <p:cNvSpPr/>
            <p:nvPr/>
          </p:nvSpPr>
          <p:spPr>
            <a:xfrm>
              <a:off x="5618350" y="1465050"/>
              <a:ext cx="437509" cy="419561"/>
            </a:xfrm>
            <a:custGeom>
              <a:avLst/>
              <a:gdLst/>
              <a:ahLst/>
              <a:cxnLst/>
              <a:rect l="l" t="t" r="r" b="b"/>
              <a:pathLst>
                <a:path w="13729" h="13455" extrusionOk="0">
                  <a:moveTo>
                    <a:pt x="739" y="1"/>
                  </a:moveTo>
                  <a:cubicBezTo>
                    <a:pt x="501" y="1"/>
                    <a:pt x="298" y="191"/>
                    <a:pt x="298" y="429"/>
                  </a:cubicBezTo>
                  <a:lnTo>
                    <a:pt x="12" y="2775"/>
                  </a:lnTo>
                  <a:lnTo>
                    <a:pt x="12" y="13014"/>
                  </a:lnTo>
                  <a:lnTo>
                    <a:pt x="1" y="13014"/>
                  </a:lnTo>
                  <a:cubicBezTo>
                    <a:pt x="1" y="13252"/>
                    <a:pt x="191" y="13455"/>
                    <a:pt x="441" y="13455"/>
                  </a:cubicBezTo>
                  <a:lnTo>
                    <a:pt x="13300" y="13455"/>
                  </a:lnTo>
                  <a:cubicBezTo>
                    <a:pt x="13538" y="13455"/>
                    <a:pt x="13728" y="13252"/>
                    <a:pt x="13728" y="13014"/>
                  </a:cubicBezTo>
                  <a:lnTo>
                    <a:pt x="13728" y="429"/>
                  </a:lnTo>
                  <a:cubicBezTo>
                    <a:pt x="13728" y="191"/>
                    <a:pt x="13538" y="1"/>
                    <a:pt x="13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9"/>
            <p:cNvSpPr/>
            <p:nvPr/>
          </p:nvSpPr>
          <p:spPr>
            <a:xfrm>
              <a:off x="6022329" y="1457620"/>
              <a:ext cx="40509" cy="426268"/>
            </a:xfrm>
            <a:custGeom>
              <a:avLst/>
              <a:gdLst/>
              <a:ahLst/>
              <a:cxnLst/>
              <a:rect l="l" t="t" r="r" b="b"/>
              <a:pathLst>
                <a:path w="1299" h="13669" extrusionOk="0">
                  <a:moveTo>
                    <a:pt x="1" y="1"/>
                  </a:moveTo>
                  <a:cubicBezTo>
                    <a:pt x="239" y="1"/>
                    <a:pt x="429" y="132"/>
                    <a:pt x="429" y="370"/>
                  </a:cubicBezTo>
                  <a:lnTo>
                    <a:pt x="429" y="13240"/>
                  </a:lnTo>
                  <a:cubicBezTo>
                    <a:pt x="429" y="13478"/>
                    <a:pt x="239" y="13669"/>
                    <a:pt x="1" y="13669"/>
                  </a:cubicBezTo>
                  <a:lnTo>
                    <a:pt x="858" y="13669"/>
                  </a:lnTo>
                  <a:cubicBezTo>
                    <a:pt x="1096" y="13669"/>
                    <a:pt x="1298" y="13478"/>
                    <a:pt x="1298" y="13240"/>
                  </a:cubicBezTo>
                  <a:lnTo>
                    <a:pt x="1298" y="3001"/>
                  </a:lnTo>
                  <a:lnTo>
                    <a:pt x="1013" y="370"/>
                  </a:lnTo>
                  <a:cubicBezTo>
                    <a:pt x="1001" y="132"/>
                    <a:pt x="798" y="1"/>
                    <a:pt x="56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9"/>
            <p:cNvSpPr/>
            <p:nvPr/>
          </p:nvSpPr>
          <p:spPr>
            <a:xfrm>
              <a:off x="5622526" y="1456154"/>
              <a:ext cx="433347" cy="95426"/>
            </a:xfrm>
            <a:custGeom>
              <a:avLst/>
              <a:gdLst/>
              <a:ahLst/>
              <a:cxnLst/>
              <a:rect l="l" t="t" r="r" b="b"/>
              <a:pathLst>
                <a:path w="13896" h="3060" extrusionOk="0">
                  <a:moveTo>
                    <a:pt x="441" y="0"/>
                  </a:moveTo>
                  <a:cubicBezTo>
                    <a:pt x="203" y="0"/>
                    <a:pt x="1" y="191"/>
                    <a:pt x="1" y="429"/>
                  </a:cubicBezTo>
                  <a:lnTo>
                    <a:pt x="1" y="3060"/>
                  </a:lnTo>
                  <a:lnTo>
                    <a:pt x="13883" y="3060"/>
                  </a:lnTo>
                  <a:lnTo>
                    <a:pt x="13883" y="429"/>
                  </a:lnTo>
                  <a:cubicBezTo>
                    <a:pt x="13895" y="179"/>
                    <a:pt x="13693" y="0"/>
                    <a:pt x="13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9"/>
            <p:cNvSpPr/>
            <p:nvPr/>
          </p:nvSpPr>
          <p:spPr>
            <a:xfrm>
              <a:off x="6022329" y="1456154"/>
              <a:ext cx="40509" cy="95426"/>
            </a:xfrm>
            <a:custGeom>
              <a:avLst/>
              <a:gdLst/>
              <a:ahLst/>
              <a:cxnLst/>
              <a:rect l="l" t="t" r="r" b="b"/>
              <a:pathLst>
                <a:path w="1299" h="3060" extrusionOk="0">
                  <a:moveTo>
                    <a:pt x="1" y="0"/>
                  </a:moveTo>
                  <a:cubicBezTo>
                    <a:pt x="239" y="0"/>
                    <a:pt x="429" y="191"/>
                    <a:pt x="429" y="429"/>
                  </a:cubicBezTo>
                  <a:lnTo>
                    <a:pt x="429" y="3060"/>
                  </a:lnTo>
                  <a:lnTo>
                    <a:pt x="1298" y="3060"/>
                  </a:lnTo>
                  <a:lnTo>
                    <a:pt x="1298" y="429"/>
                  </a:lnTo>
                  <a:cubicBezTo>
                    <a:pt x="1274" y="179"/>
                    <a:pt x="1096" y="0"/>
                    <a:pt x="858"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9"/>
            <p:cNvSpPr/>
            <p:nvPr/>
          </p:nvSpPr>
          <p:spPr>
            <a:xfrm>
              <a:off x="5695587" y="1588691"/>
              <a:ext cx="118098" cy="41632"/>
            </a:xfrm>
            <a:custGeom>
              <a:avLst/>
              <a:gdLst/>
              <a:ahLst/>
              <a:cxnLst/>
              <a:rect l="l" t="t" r="r" b="b"/>
              <a:pathLst>
                <a:path w="3787" h="1335" extrusionOk="0">
                  <a:moveTo>
                    <a:pt x="287" y="1"/>
                  </a:moveTo>
                  <a:cubicBezTo>
                    <a:pt x="120" y="1"/>
                    <a:pt x="1" y="143"/>
                    <a:pt x="1" y="286"/>
                  </a:cubicBezTo>
                  <a:lnTo>
                    <a:pt x="1" y="1048"/>
                  </a:lnTo>
                  <a:lnTo>
                    <a:pt x="3787" y="1334"/>
                  </a:lnTo>
                  <a:lnTo>
                    <a:pt x="3787" y="286"/>
                  </a:lnTo>
                  <a:cubicBezTo>
                    <a:pt x="3787" y="120"/>
                    <a:pt x="3644" y="1"/>
                    <a:pt x="3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9"/>
            <p:cNvSpPr/>
            <p:nvPr/>
          </p:nvSpPr>
          <p:spPr>
            <a:xfrm>
              <a:off x="5784325" y="1588691"/>
              <a:ext cx="35676" cy="41632"/>
            </a:xfrm>
            <a:custGeom>
              <a:avLst/>
              <a:gdLst/>
              <a:ahLst/>
              <a:cxnLst/>
              <a:rect l="l" t="t" r="r" b="b"/>
              <a:pathLst>
                <a:path w="1144" h="1335" extrusionOk="0">
                  <a:moveTo>
                    <a:pt x="1" y="1"/>
                  </a:moveTo>
                  <a:cubicBezTo>
                    <a:pt x="143" y="1"/>
                    <a:pt x="274" y="120"/>
                    <a:pt x="274" y="286"/>
                  </a:cubicBezTo>
                  <a:lnTo>
                    <a:pt x="274" y="1334"/>
                  </a:lnTo>
                  <a:lnTo>
                    <a:pt x="1144" y="1048"/>
                  </a:lnTo>
                  <a:lnTo>
                    <a:pt x="1144" y="286"/>
                  </a:lnTo>
                  <a:cubicBezTo>
                    <a:pt x="1144" y="143"/>
                    <a:pt x="1025"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9"/>
            <p:cNvSpPr/>
            <p:nvPr/>
          </p:nvSpPr>
          <p:spPr>
            <a:xfrm>
              <a:off x="5864922" y="1804771"/>
              <a:ext cx="118098" cy="41258"/>
            </a:xfrm>
            <a:custGeom>
              <a:avLst/>
              <a:gdLst/>
              <a:ahLst/>
              <a:cxnLst/>
              <a:rect l="l" t="t" r="r" b="b"/>
              <a:pathLst>
                <a:path w="3787" h="1323" extrusionOk="0">
                  <a:moveTo>
                    <a:pt x="3786" y="1"/>
                  </a:moveTo>
                  <a:lnTo>
                    <a:pt x="0" y="275"/>
                  </a:lnTo>
                  <a:lnTo>
                    <a:pt x="0" y="1037"/>
                  </a:lnTo>
                  <a:cubicBezTo>
                    <a:pt x="0" y="1192"/>
                    <a:pt x="131" y="1323"/>
                    <a:pt x="286" y="1323"/>
                  </a:cubicBezTo>
                  <a:lnTo>
                    <a:pt x="3500" y="1323"/>
                  </a:lnTo>
                  <a:cubicBezTo>
                    <a:pt x="3655" y="1323"/>
                    <a:pt x="3786" y="1203"/>
                    <a:pt x="3786" y="1037"/>
                  </a:cubicBezTo>
                  <a:lnTo>
                    <a:pt x="37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9"/>
            <p:cNvSpPr/>
            <p:nvPr/>
          </p:nvSpPr>
          <p:spPr>
            <a:xfrm>
              <a:off x="5952912" y="1804771"/>
              <a:ext cx="36019" cy="41258"/>
            </a:xfrm>
            <a:custGeom>
              <a:avLst/>
              <a:gdLst/>
              <a:ahLst/>
              <a:cxnLst/>
              <a:rect l="l" t="t" r="r" b="b"/>
              <a:pathLst>
                <a:path w="1155" h="1323" extrusionOk="0">
                  <a:moveTo>
                    <a:pt x="286" y="1"/>
                  </a:moveTo>
                  <a:lnTo>
                    <a:pt x="286" y="1037"/>
                  </a:lnTo>
                  <a:cubicBezTo>
                    <a:pt x="286" y="1203"/>
                    <a:pt x="155" y="1323"/>
                    <a:pt x="0" y="1323"/>
                  </a:cubicBezTo>
                  <a:lnTo>
                    <a:pt x="869" y="1323"/>
                  </a:lnTo>
                  <a:cubicBezTo>
                    <a:pt x="1036" y="1323"/>
                    <a:pt x="1155" y="1192"/>
                    <a:pt x="1155" y="1037"/>
                  </a:cubicBezTo>
                  <a:lnTo>
                    <a:pt x="1155" y="275"/>
                  </a:lnTo>
                  <a:lnTo>
                    <a:pt x="286"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9"/>
            <p:cNvSpPr/>
            <p:nvPr/>
          </p:nvSpPr>
          <p:spPr>
            <a:xfrm>
              <a:off x="5664127" y="1621372"/>
              <a:ext cx="350894" cy="191975"/>
            </a:xfrm>
            <a:custGeom>
              <a:avLst/>
              <a:gdLst/>
              <a:ahLst/>
              <a:cxnLst/>
              <a:rect l="l" t="t" r="r" b="b"/>
              <a:pathLst>
                <a:path w="11252" h="6156" extrusionOk="0">
                  <a:moveTo>
                    <a:pt x="274" y="0"/>
                  </a:moveTo>
                  <a:cubicBezTo>
                    <a:pt x="131" y="0"/>
                    <a:pt x="0" y="119"/>
                    <a:pt x="0" y="286"/>
                  </a:cubicBezTo>
                  <a:lnTo>
                    <a:pt x="0" y="5882"/>
                  </a:lnTo>
                  <a:cubicBezTo>
                    <a:pt x="0" y="6025"/>
                    <a:pt x="119" y="6156"/>
                    <a:pt x="274" y="6156"/>
                  </a:cubicBezTo>
                  <a:lnTo>
                    <a:pt x="10966" y="6156"/>
                  </a:lnTo>
                  <a:cubicBezTo>
                    <a:pt x="11132" y="6156"/>
                    <a:pt x="11240" y="6037"/>
                    <a:pt x="11251" y="5882"/>
                  </a:cubicBezTo>
                  <a:lnTo>
                    <a:pt x="11251" y="286"/>
                  </a:lnTo>
                  <a:cubicBezTo>
                    <a:pt x="11251" y="131"/>
                    <a:pt x="11132" y="0"/>
                    <a:pt x="10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9"/>
            <p:cNvSpPr/>
            <p:nvPr/>
          </p:nvSpPr>
          <p:spPr>
            <a:xfrm>
              <a:off x="5985562" y="1621372"/>
              <a:ext cx="35676" cy="191975"/>
            </a:xfrm>
            <a:custGeom>
              <a:avLst/>
              <a:gdLst/>
              <a:ahLst/>
              <a:cxnLst/>
              <a:rect l="l" t="t" r="r" b="b"/>
              <a:pathLst>
                <a:path w="1144" h="6156" extrusionOk="0">
                  <a:moveTo>
                    <a:pt x="1" y="0"/>
                  </a:moveTo>
                  <a:cubicBezTo>
                    <a:pt x="167" y="0"/>
                    <a:pt x="287" y="131"/>
                    <a:pt x="287" y="286"/>
                  </a:cubicBezTo>
                  <a:lnTo>
                    <a:pt x="287" y="5882"/>
                  </a:lnTo>
                  <a:cubicBezTo>
                    <a:pt x="287" y="6037"/>
                    <a:pt x="156" y="6156"/>
                    <a:pt x="1" y="6156"/>
                  </a:cubicBezTo>
                  <a:lnTo>
                    <a:pt x="870" y="6156"/>
                  </a:lnTo>
                  <a:cubicBezTo>
                    <a:pt x="1025" y="6156"/>
                    <a:pt x="1144" y="6025"/>
                    <a:pt x="1144" y="5882"/>
                  </a:cubicBezTo>
                  <a:lnTo>
                    <a:pt x="1144" y="286"/>
                  </a:lnTo>
                  <a:cubicBezTo>
                    <a:pt x="1144" y="131"/>
                    <a:pt x="1025" y="0"/>
                    <a:pt x="870"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9"/>
            <p:cNvSpPr/>
            <p:nvPr/>
          </p:nvSpPr>
          <p:spPr>
            <a:xfrm>
              <a:off x="5779492" y="1488368"/>
              <a:ext cx="30873" cy="30624"/>
            </a:xfrm>
            <a:custGeom>
              <a:avLst/>
              <a:gdLst/>
              <a:ahLst/>
              <a:cxnLst/>
              <a:rect l="l" t="t" r="r" b="b"/>
              <a:pathLst>
                <a:path w="990" h="982" extrusionOk="0">
                  <a:moveTo>
                    <a:pt x="433" y="1"/>
                  </a:moveTo>
                  <a:cubicBezTo>
                    <a:pt x="390" y="1"/>
                    <a:pt x="346" y="5"/>
                    <a:pt x="310" y="27"/>
                  </a:cubicBezTo>
                  <a:cubicBezTo>
                    <a:pt x="132" y="98"/>
                    <a:pt x="1" y="277"/>
                    <a:pt x="1" y="479"/>
                  </a:cubicBezTo>
                  <a:cubicBezTo>
                    <a:pt x="1" y="705"/>
                    <a:pt x="132" y="884"/>
                    <a:pt x="310" y="955"/>
                  </a:cubicBezTo>
                  <a:cubicBezTo>
                    <a:pt x="346" y="977"/>
                    <a:pt x="382" y="981"/>
                    <a:pt x="423" y="981"/>
                  </a:cubicBezTo>
                  <a:cubicBezTo>
                    <a:pt x="450" y="981"/>
                    <a:pt x="479" y="979"/>
                    <a:pt x="513" y="979"/>
                  </a:cubicBezTo>
                  <a:cubicBezTo>
                    <a:pt x="787" y="979"/>
                    <a:pt x="989" y="777"/>
                    <a:pt x="989" y="503"/>
                  </a:cubicBezTo>
                  <a:cubicBezTo>
                    <a:pt x="989" y="217"/>
                    <a:pt x="787" y="3"/>
                    <a:pt x="513" y="3"/>
                  </a:cubicBezTo>
                  <a:cubicBezTo>
                    <a:pt x="489" y="3"/>
                    <a:pt x="461"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9"/>
            <p:cNvSpPr/>
            <p:nvPr/>
          </p:nvSpPr>
          <p:spPr>
            <a:xfrm>
              <a:off x="5789159" y="1487714"/>
              <a:ext cx="21923" cy="31590"/>
            </a:xfrm>
            <a:custGeom>
              <a:avLst/>
              <a:gdLst/>
              <a:ahLst/>
              <a:cxnLst/>
              <a:rect l="l" t="t" r="r" b="b"/>
              <a:pathLst>
                <a:path w="703" h="1013" extrusionOk="0">
                  <a:moveTo>
                    <a:pt x="203" y="0"/>
                  </a:moveTo>
                  <a:cubicBezTo>
                    <a:pt x="119" y="0"/>
                    <a:pt x="60" y="12"/>
                    <a:pt x="0" y="48"/>
                  </a:cubicBezTo>
                  <a:cubicBezTo>
                    <a:pt x="179" y="119"/>
                    <a:pt x="322" y="298"/>
                    <a:pt x="322" y="500"/>
                  </a:cubicBezTo>
                  <a:cubicBezTo>
                    <a:pt x="322" y="714"/>
                    <a:pt x="179" y="893"/>
                    <a:pt x="0" y="964"/>
                  </a:cubicBezTo>
                  <a:cubicBezTo>
                    <a:pt x="60" y="988"/>
                    <a:pt x="143" y="1012"/>
                    <a:pt x="203" y="1012"/>
                  </a:cubicBezTo>
                  <a:cubicBezTo>
                    <a:pt x="477" y="1012"/>
                    <a:pt x="703" y="786"/>
                    <a:pt x="703" y="500"/>
                  </a:cubicBezTo>
                  <a:cubicBezTo>
                    <a:pt x="703" y="214"/>
                    <a:pt x="477" y="0"/>
                    <a:pt x="203"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9"/>
            <p:cNvSpPr/>
            <p:nvPr/>
          </p:nvSpPr>
          <p:spPr>
            <a:xfrm>
              <a:off x="5715999" y="1488368"/>
              <a:ext cx="30499" cy="30624"/>
            </a:xfrm>
            <a:custGeom>
              <a:avLst/>
              <a:gdLst/>
              <a:ahLst/>
              <a:cxnLst/>
              <a:rect l="l" t="t" r="r" b="b"/>
              <a:pathLst>
                <a:path w="978" h="982" extrusionOk="0">
                  <a:moveTo>
                    <a:pt x="425" y="1"/>
                  </a:moveTo>
                  <a:cubicBezTo>
                    <a:pt x="386" y="1"/>
                    <a:pt x="346" y="5"/>
                    <a:pt x="310" y="27"/>
                  </a:cubicBezTo>
                  <a:cubicBezTo>
                    <a:pt x="132" y="98"/>
                    <a:pt x="1" y="277"/>
                    <a:pt x="1" y="479"/>
                  </a:cubicBezTo>
                  <a:cubicBezTo>
                    <a:pt x="1" y="705"/>
                    <a:pt x="132" y="884"/>
                    <a:pt x="310" y="955"/>
                  </a:cubicBezTo>
                  <a:cubicBezTo>
                    <a:pt x="346" y="977"/>
                    <a:pt x="382" y="981"/>
                    <a:pt x="420" y="981"/>
                  </a:cubicBezTo>
                  <a:cubicBezTo>
                    <a:pt x="446" y="981"/>
                    <a:pt x="472" y="979"/>
                    <a:pt x="501" y="979"/>
                  </a:cubicBezTo>
                  <a:cubicBezTo>
                    <a:pt x="787" y="979"/>
                    <a:pt x="977" y="777"/>
                    <a:pt x="977" y="503"/>
                  </a:cubicBezTo>
                  <a:cubicBezTo>
                    <a:pt x="977" y="217"/>
                    <a:pt x="775" y="3"/>
                    <a:pt x="501" y="3"/>
                  </a:cubicBezTo>
                  <a:cubicBezTo>
                    <a:pt x="477" y="3"/>
                    <a:pt x="451" y="1"/>
                    <a:pt x="4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9"/>
            <p:cNvSpPr/>
            <p:nvPr/>
          </p:nvSpPr>
          <p:spPr>
            <a:xfrm>
              <a:off x="5725292" y="1487714"/>
              <a:ext cx="21923" cy="31590"/>
            </a:xfrm>
            <a:custGeom>
              <a:avLst/>
              <a:gdLst/>
              <a:ahLst/>
              <a:cxnLst/>
              <a:rect l="l" t="t" r="r" b="b"/>
              <a:pathLst>
                <a:path w="703" h="1013" extrusionOk="0">
                  <a:moveTo>
                    <a:pt x="191" y="0"/>
                  </a:moveTo>
                  <a:cubicBezTo>
                    <a:pt x="120" y="0"/>
                    <a:pt x="60" y="12"/>
                    <a:pt x="1" y="48"/>
                  </a:cubicBezTo>
                  <a:cubicBezTo>
                    <a:pt x="179" y="119"/>
                    <a:pt x="310" y="298"/>
                    <a:pt x="310" y="500"/>
                  </a:cubicBezTo>
                  <a:cubicBezTo>
                    <a:pt x="310" y="714"/>
                    <a:pt x="179" y="893"/>
                    <a:pt x="1" y="964"/>
                  </a:cubicBezTo>
                  <a:cubicBezTo>
                    <a:pt x="60" y="988"/>
                    <a:pt x="131" y="1012"/>
                    <a:pt x="191" y="1012"/>
                  </a:cubicBezTo>
                  <a:cubicBezTo>
                    <a:pt x="477" y="1012"/>
                    <a:pt x="703" y="786"/>
                    <a:pt x="703" y="500"/>
                  </a:cubicBezTo>
                  <a:cubicBezTo>
                    <a:pt x="703" y="214"/>
                    <a:pt x="477"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9"/>
            <p:cNvSpPr/>
            <p:nvPr/>
          </p:nvSpPr>
          <p:spPr>
            <a:xfrm>
              <a:off x="5651789" y="1488368"/>
              <a:ext cx="30842" cy="30624"/>
            </a:xfrm>
            <a:custGeom>
              <a:avLst/>
              <a:gdLst/>
              <a:ahLst/>
              <a:cxnLst/>
              <a:rect l="l" t="t" r="r" b="b"/>
              <a:pathLst>
                <a:path w="989" h="982" extrusionOk="0">
                  <a:moveTo>
                    <a:pt x="436" y="1"/>
                  </a:moveTo>
                  <a:cubicBezTo>
                    <a:pt x="397" y="1"/>
                    <a:pt x="357" y="5"/>
                    <a:pt x="322" y="27"/>
                  </a:cubicBezTo>
                  <a:cubicBezTo>
                    <a:pt x="143" y="98"/>
                    <a:pt x="0" y="277"/>
                    <a:pt x="0" y="479"/>
                  </a:cubicBezTo>
                  <a:cubicBezTo>
                    <a:pt x="0" y="705"/>
                    <a:pt x="143" y="884"/>
                    <a:pt x="322" y="955"/>
                  </a:cubicBezTo>
                  <a:cubicBezTo>
                    <a:pt x="357" y="977"/>
                    <a:pt x="393" y="981"/>
                    <a:pt x="431" y="981"/>
                  </a:cubicBezTo>
                  <a:cubicBezTo>
                    <a:pt x="457" y="981"/>
                    <a:pt x="483" y="979"/>
                    <a:pt x="512" y="979"/>
                  </a:cubicBezTo>
                  <a:cubicBezTo>
                    <a:pt x="798" y="979"/>
                    <a:pt x="988" y="777"/>
                    <a:pt x="988" y="503"/>
                  </a:cubicBezTo>
                  <a:cubicBezTo>
                    <a:pt x="988" y="217"/>
                    <a:pt x="786" y="3"/>
                    <a:pt x="512" y="3"/>
                  </a:cubicBezTo>
                  <a:cubicBezTo>
                    <a:pt x="488" y="3"/>
                    <a:pt x="4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9"/>
            <p:cNvSpPr/>
            <p:nvPr/>
          </p:nvSpPr>
          <p:spPr>
            <a:xfrm>
              <a:off x="5661800" y="1487714"/>
              <a:ext cx="21580" cy="31590"/>
            </a:xfrm>
            <a:custGeom>
              <a:avLst/>
              <a:gdLst/>
              <a:ahLst/>
              <a:cxnLst/>
              <a:rect l="l" t="t" r="r" b="b"/>
              <a:pathLst>
                <a:path w="692" h="1013" extrusionOk="0">
                  <a:moveTo>
                    <a:pt x="191" y="0"/>
                  </a:moveTo>
                  <a:cubicBezTo>
                    <a:pt x="120" y="0"/>
                    <a:pt x="60" y="12"/>
                    <a:pt x="1" y="48"/>
                  </a:cubicBezTo>
                  <a:cubicBezTo>
                    <a:pt x="179" y="119"/>
                    <a:pt x="310" y="298"/>
                    <a:pt x="310" y="500"/>
                  </a:cubicBezTo>
                  <a:cubicBezTo>
                    <a:pt x="310" y="714"/>
                    <a:pt x="167" y="893"/>
                    <a:pt x="1" y="964"/>
                  </a:cubicBezTo>
                  <a:cubicBezTo>
                    <a:pt x="60" y="988"/>
                    <a:pt x="132" y="1012"/>
                    <a:pt x="191" y="1012"/>
                  </a:cubicBezTo>
                  <a:cubicBezTo>
                    <a:pt x="477" y="1012"/>
                    <a:pt x="691" y="786"/>
                    <a:pt x="691" y="500"/>
                  </a:cubicBezTo>
                  <a:cubicBezTo>
                    <a:pt x="691" y="214"/>
                    <a:pt x="465"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9"/>
            <p:cNvSpPr/>
            <p:nvPr/>
          </p:nvSpPr>
          <p:spPr>
            <a:xfrm>
              <a:off x="5612060" y="1449075"/>
              <a:ext cx="457079" cy="441143"/>
            </a:xfrm>
            <a:custGeom>
              <a:avLst/>
              <a:gdLst/>
              <a:ahLst/>
              <a:cxnLst/>
              <a:rect l="l" t="t" r="r" b="b"/>
              <a:pathLst>
                <a:path w="14657" h="14146" extrusionOk="0">
                  <a:moveTo>
                    <a:pt x="643" y="1"/>
                  </a:moveTo>
                  <a:cubicBezTo>
                    <a:pt x="274" y="1"/>
                    <a:pt x="0" y="287"/>
                    <a:pt x="0" y="644"/>
                  </a:cubicBezTo>
                  <a:lnTo>
                    <a:pt x="0" y="8978"/>
                  </a:lnTo>
                  <a:cubicBezTo>
                    <a:pt x="0" y="9097"/>
                    <a:pt x="83" y="9180"/>
                    <a:pt x="203" y="9180"/>
                  </a:cubicBezTo>
                  <a:cubicBezTo>
                    <a:pt x="322" y="9180"/>
                    <a:pt x="417" y="9097"/>
                    <a:pt x="417" y="8978"/>
                  </a:cubicBezTo>
                  <a:lnTo>
                    <a:pt x="417" y="3489"/>
                  </a:lnTo>
                  <a:lnTo>
                    <a:pt x="8454" y="3489"/>
                  </a:lnTo>
                  <a:cubicBezTo>
                    <a:pt x="8573" y="3489"/>
                    <a:pt x="8656" y="3394"/>
                    <a:pt x="8656" y="3275"/>
                  </a:cubicBezTo>
                  <a:cubicBezTo>
                    <a:pt x="8656" y="3156"/>
                    <a:pt x="8573" y="3073"/>
                    <a:pt x="8454" y="3073"/>
                  </a:cubicBezTo>
                  <a:lnTo>
                    <a:pt x="417" y="3073"/>
                  </a:lnTo>
                  <a:lnTo>
                    <a:pt x="417" y="644"/>
                  </a:lnTo>
                  <a:cubicBezTo>
                    <a:pt x="417" y="525"/>
                    <a:pt x="500" y="429"/>
                    <a:pt x="619" y="429"/>
                  </a:cubicBezTo>
                  <a:lnTo>
                    <a:pt x="13990" y="429"/>
                  </a:lnTo>
                  <a:cubicBezTo>
                    <a:pt x="14109" y="429"/>
                    <a:pt x="14192" y="525"/>
                    <a:pt x="14192" y="644"/>
                  </a:cubicBezTo>
                  <a:lnTo>
                    <a:pt x="14192" y="3073"/>
                  </a:lnTo>
                  <a:lnTo>
                    <a:pt x="9358" y="3073"/>
                  </a:lnTo>
                  <a:cubicBezTo>
                    <a:pt x="9239" y="3073"/>
                    <a:pt x="9156" y="3156"/>
                    <a:pt x="9156" y="3275"/>
                  </a:cubicBezTo>
                  <a:cubicBezTo>
                    <a:pt x="9156" y="3394"/>
                    <a:pt x="9239" y="3489"/>
                    <a:pt x="9358" y="3489"/>
                  </a:cubicBezTo>
                  <a:lnTo>
                    <a:pt x="14192" y="3489"/>
                  </a:lnTo>
                  <a:lnTo>
                    <a:pt x="14192" y="13502"/>
                  </a:lnTo>
                  <a:cubicBezTo>
                    <a:pt x="14192" y="13622"/>
                    <a:pt x="14109" y="13705"/>
                    <a:pt x="13990" y="13705"/>
                  </a:cubicBezTo>
                  <a:lnTo>
                    <a:pt x="643" y="13705"/>
                  </a:lnTo>
                  <a:cubicBezTo>
                    <a:pt x="524" y="13705"/>
                    <a:pt x="429" y="13622"/>
                    <a:pt x="429" y="13502"/>
                  </a:cubicBezTo>
                  <a:lnTo>
                    <a:pt x="429" y="9895"/>
                  </a:lnTo>
                  <a:cubicBezTo>
                    <a:pt x="429" y="9776"/>
                    <a:pt x="345" y="9692"/>
                    <a:pt x="214" y="9692"/>
                  </a:cubicBezTo>
                  <a:cubicBezTo>
                    <a:pt x="95" y="9692"/>
                    <a:pt x="12" y="9776"/>
                    <a:pt x="12" y="9895"/>
                  </a:cubicBezTo>
                  <a:lnTo>
                    <a:pt x="12" y="13502"/>
                  </a:lnTo>
                  <a:cubicBezTo>
                    <a:pt x="12" y="13860"/>
                    <a:pt x="298" y="14145"/>
                    <a:pt x="655" y="14145"/>
                  </a:cubicBezTo>
                  <a:lnTo>
                    <a:pt x="14014" y="14145"/>
                  </a:lnTo>
                  <a:cubicBezTo>
                    <a:pt x="14371" y="14145"/>
                    <a:pt x="14657" y="13860"/>
                    <a:pt x="14657" y="13502"/>
                  </a:cubicBezTo>
                  <a:lnTo>
                    <a:pt x="14657" y="620"/>
                  </a:lnTo>
                  <a:cubicBezTo>
                    <a:pt x="14657" y="298"/>
                    <a:pt x="14359" y="1"/>
                    <a:pt x="14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9"/>
            <p:cNvSpPr/>
            <p:nvPr/>
          </p:nvSpPr>
          <p:spPr>
            <a:xfrm>
              <a:off x="5772444" y="1481009"/>
              <a:ext cx="45717" cy="45717"/>
            </a:xfrm>
            <a:custGeom>
              <a:avLst/>
              <a:gdLst/>
              <a:ahLst/>
              <a:cxnLst/>
              <a:rect l="l" t="t" r="r" b="b"/>
              <a:pathLst>
                <a:path w="1466" h="1466" extrusionOk="0">
                  <a:moveTo>
                    <a:pt x="715" y="441"/>
                  </a:moveTo>
                  <a:cubicBezTo>
                    <a:pt x="894" y="441"/>
                    <a:pt x="1013" y="572"/>
                    <a:pt x="1013" y="739"/>
                  </a:cubicBezTo>
                  <a:cubicBezTo>
                    <a:pt x="1013" y="894"/>
                    <a:pt x="882" y="1037"/>
                    <a:pt x="715" y="1037"/>
                  </a:cubicBezTo>
                  <a:cubicBezTo>
                    <a:pt x="560" y="1037"/>
                    <a:pt x="417" y="894"/>
                    <a:pt x="417" y="739"/>
                  </a:cubicBezTo>
                  <a:cubicBezTo>
                    <a:pt x="417" y="572"/>
                    <a:pt x="560" y="441"/>
                    <a:pt x="715" y="441"/>
                  </a:cubicBezTo>
                  <a:close/>
                  <a:moveTo>
                    <a:pt x="739" y="1"/>
                  </a:moveTo>
                  <a:cubicBezTo>
                    <a:pt x="334" y="1"/>
                    <a:pt x="1" y="334"/>
                    <a:pt x="1" y="739"/>
                  </a:cubicBezTo>
                  <a:cubicBezTo>
                    <a:pt x="1" y="1132"/>
                    <a:pt x="334" y="1465"/>
                    <a:pt x="739" y="1465"/>
                  </a:cubicBezTo>
                  <a:cubicBezTo>
                    <a:pt x="1132" y="1465"/>
                    <a:pt x="1465" y="1132"/>
                    <a:pt x="1465" y="739"/>
                  </a:cubicBezTo>
                  <a:cubicBezTo>
                    <a:pt x="1465" y="334"/>
                    <a:pt x="1132"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9"/>
            <p:cNvSpPr/>
            <p:nvPr/>
          </p:nvSpPr>
          <p:spPr>
            <a:xfrm>
              <a:off x="5708951" y="1481009"/>
              <a:ext cx="45717" cy="45717"/>
            </a:xfrm>
            <a:custGeom>
              <a:avLst/>
              <a:gdLst/>
              <a:ahLst/>
              <a:cxnLst/>
              <a:rect l="l" t="t" r="r" b="b"/>
              <a:pathLst>
                <a:path w="1466" h="1466" extrusionOk="0">
                  <a:moveTo>
                    <a:pt x="715" y="441"/>
                  </a:moveTo>
                  <a:cubicBezTo>
                    <a:pt x="882" y="441"/>
                    <a:pt x="1013" y="572"/>
                    <a:pt x="1013" y="739"/>
                  </a:cubicBezTo>
                  <a:cubicBezTo>
                    <a:pt x="1013" y="894"/>
                    <a:pt x="882" y="1037"/>
                    <a:pt x="715" y="1037"/>
                  </a:cubicBezTo>
                  <a:cubicBezTo>
                    <a:pt x="548" y="1037"/>
                    <a:pt x="417" y="894"/>
                    <a:pt x="417" y="739"/>
                  </a:cubicBezTo>
                  <a:cubicBezTo>
                    <a:pt x="417" y="572"/>
                    <a:pt x="548" y="441"/>
                    <a:pt x="715" y="441"/>
                  </a:cubicBezTo>
                  <a:close/>
                  <a:moveTo>
                    <a:pt x="727" y="1"/>
                  </a:moveTo>
                  <a:cubicBezTo>
                    <a:pt x="310" y="1"/>
                    <a:pt x="1" y="334"/>
                    <a:pt x="1" y="739"/>
                  </a:cubicBezTo>
                  <a:cubicBezTo>
                    <a:pt x="1" y="1132"/>
                    <a:pt x="334" y="1465"/>
                    <a:pt x="727" y="1465"/>
                  </a:cubicBezTo>
                  <a:cubicBezTo>
                    <a:pt x="1132" y="1465"/>
                    <a:pt x="1465" y="1132"/>
                    <a:pt x="1465" y="739"/>
                  </a:cubicBezTo>
                  <a:cubicBezTo>
                    <a:pt x="1465"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9"/>
            <p:cNvSpPr/>
            <p:nvPr/>
          </p:nvSpPr>
          <p:spPr>
            <a:xfrm>
              <a:off x="5645084" y="1481009"/>
              <a:ext cx="45343" cy="45717"/>
            </a:xfrm>
            <a:custGeom>
              <a:avLst/>
              <a:gdLst/>
              <a:ahLst/>
              <a:cxnLst/>
              <a:rect l="l" t="t" r="r" b="b"/>
              <a:pathLst>
                <a:path w="1454" h="1466" extrusionOk="0">
                  <a:moveTo>
                    <a:pt x="727" y="441"/>
                  </a:moveTo>
                  <a:cubicBezTo>
                    <a:pt x="894" y="441"/>
                    <a:pt x="1025" y="572"/>
                    <a:pt x="1025" y="739"/>
                  </a:cubicBezTo>
                  <a:cubicBezTo>
                    <a:pt x="1025" y="894"/>
                    <a:pt x="894" y="1037"/>
                    <a:pt x="727" y="1037"/>
                  </a:cubicBezTo>
                  <a:cubicBezTo>
                    <a:pt x="560" y="1037"/>
                    <a:pt x="429" y="894"/>
                    <a:pt x="429" y="739"/>
                  </a:cubicBezTo>
                  <a:cubicBezTo>
                    <a:pt x="429" y="572"/>
                    <a:pt x="560" y="441"/>
                    <a:pt x="727" y="441"/>
                  </a:cubicBezTo>
                  <a:close/>
                  <a:moveTo>
                    <a:pt x="727" y="1"/>
                  </a:moveTo>
                  <a:cubicBezTo>
                    <a:pt x="322" y="1"/>
                    <a:pt x="1" y="334"/>
                    <a:pt x="1" y="739"/>
                  </a:cubicBezTo>
                  <a:cubicBezTo>
                    <a:pt x="1" y="1132"/>
                    <a:pt x="322" y="1465"/>
                    <a:pt x="727" y="1465"/>
                  </a:cubicBezTo>
                  <a:cubicBezTo>
                    <a:pt x="1132" y="1465"/>
                    <a:pt x="1453" y="1132"/>
                    <a:pt x="1453" y="739"/>
                  </a:cubicBezTo>
                  <a:cubicBezTo>
                    <a:pt x="1453"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9"/>
            <p:cNvSpPr/>
            <p:nvPr/>
          </p:nvSpPr>
          <p:spPr>
            <a:xfrm>
              <a:off x="5695604" y="1650749"/>
              <a:ext cx="89501" cy="134376"/>
            </a:xfrm>
            <a:custGeom>
              <a:avLst/>
              <a:gdLst/>
              <a:ahLst/>
              <a:cxnLst/>
              <a:rect l="l" t="t" r="r" b="b"/>
              <a:pathLst>
                <a:path w="2870" h="4309" extrusionOk="0">
                  <a:moveTo>
                    <a:pt x="1929" y="427"/>
                  </a:moveTo>
                  <a:cubicBezTo>
                    <a:pt x="1929" y="439"/>
                    <a:pt x="1941" y="451"/>
                    <a:pt x="1941" y="487"/>
                  </a:cubicBezTo>
                  <a:cubicBezTo>
                    <a:pt x="1965" y="606"/>
                    <a:pt x="1941" y="1642"/>
                    <a:pt x="1941" y="2737"/>
                  </a:cubicBezTo>
                  <a:lnTo>
                    <a:pt x="572" y="2737"/>
                  </a:lnTo>
                  <a:cubicBezTo>
                    <a:pt x="1083" y="1809"/>
                    <a:pt x="1750" y="630"/>
                    <a:pt x="1881" y="475"/>
                  </a:cubicBezTo>
                  <a:lnTo>
                    <a:pt x="1929" y="427"/>
                  </a:lnTo>
                  <a:close/>
                  <a:moveTo>
                    <a:pt x="1947" y="1"/>
                  </a:moveTo>
                  <a:cubicBezTo>
                    <a:pt x="1843" y="1"/>
                    <a:pt x="1704" y="45"/>
                    <a:pt x="1560" y="213"/>
                  </a:cubicBezTo>
                  <a:cubicBezTo>
                    <a:pt x="1334" y="487"/>
                    <a:pt x="167" y="2606"/>
                    <a:pt x="24" y="2868"/>
                  </a:cubicBezTo>
                  <a:cubicBezTo>
                    <a:pt x="0" y="2928"/>
                    <a:pt x="0" y="3011"/>
                    <a:pt x="24" y="3071"/>
                  </a:cubicBezTo>
                  <a:cubicBezTo>
                    <a:pt x="71" y="3130"/>
                    <a:pt x="131" y="3178"/>
                    <a:pt x="202" y="3178"/>
                  </a:cubicBezTo>
                  <a:lnTo>
                    <a:pt x="1929" y="3178"/>
                  </a:lnTo>
                  <a:lnTo>
                    <a:pt x="1929" y="4118"/>
                  </a:lnTo>
                  <a:cubicBezTo>
                    <a:pt x="1929" y="4226"/>
                    <a:pt x="2036" y="4309"/>
                    <a:pt x="2155" y="4309"/>
                  </a:cubicBezTo>
                  <a:cubicBezTo>
                    <a:pt x="2274" y="4309"/>
                    <a:pt x="2369" y="4226"/>
                    <a:pt x="2381" y="4107"/>
                  </a:cubicBezTo>
                  <a:lnTo>
                    <a:pt x="2381" y="3166"/>
                  </a:lnTo>
                  <a:lnTo>
                    <a:pt x="2667" y="3166"/>
                  </a:lnTo>
                  <a:cubicBezTo>
                    <a:pt x="2786" y="3166"/>
                    <a:pt x="2869" y="3071"/>
                    <a:pt x="2869" y="2952"/>
                  </a:cubicBezTo>
                  <a:cubicBezTo>
                    <a:pt x="2869" y="2833"/>
                    <a:pt x="2786" y="2749"/>
                    <a:pt x="2667" y="2749"/>
                  </a:cubicBezTo>
                  <a:lnTo>
                    <a:pt x="2381" y="2749"/>
                  </a:lnTo>
                  <a:cubicBezTo>
                    <a:pt x="2381" y="1761"/>
                    <a:pt x="2393" y="606"/>
                    <a:pt x="2381" y="463"/>
                  </a:cubicBezTo>
                  <a:cubicBezTo>
                    <a:pt x="2369" y="249"/>
                    <a:pt x="2226" y="70"/>
                    <a:pt x="2072" y="23"/>
                  </a:cubicBezTo>
                  <a:cubicBezTo>
                    <a:pt x="2041" y="11"/>
                    <a:pt x="1998" y="1"/>
                    <a:pt x="1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9"/>
            <p:cNvSpPr/>
            <p:nvPr/>
          </p:nvSpPr>
          <p:spPr>
            <a:xfrm>
              <a:off x="5895718" y="1650374"/>
              <a:ext cx="88409" cy="135125"/>
            </a:xfrm>
            <a:custGeom>
              <a:avLst/>
              <a:gdLst/>
              <a:ahLst/>
              <a:cxnLst/>
              <a:rect l="l" t="t" r="r" b="b"/>
              <a:pathLst>
                <a:path w="2835" h="4333" extrusionOk="0">
                  <a:moveTo>
                    <a:pt x="1941" y="439"/>
                  </a:moveTo>
                  <a:cubicBezTo>
                    <a:pt x="1941" y="451"/>
                    <a:pt x="1953" y="463"/>
                    <a:pt x="1953" y="499"/>
                  </a:cubicBezTo>
                  <a:lnTo>
                    <a:pt x="1965" y="2749"/>
                  </a:lnTo>
                  <a:lnTo>
                    <a:pt x="596" y="2749"/>
                  </a:lnTo>
                  <a:cubicBezTo>
                    <a:pt x="1096" y="1821"/>
                    <a:pt x="1763" y="642"/>
                    <a:pt x="1894" y="487"/>
                  </a:cubicBezTo>
                  <a:lnTo>
                    <a:pt x="1941" y="439"/>
                  </a:lnTo>
                  <a:close/>
                  <a:moveTo>
                    <a:pt x="1942" y="1"/>
                  </a:moveTo>
                  <a:cubicBezTo>
                    <a:pt x="1838" y="1"/>
                    <a:pt x="1696" y="45"/>
                    <a:pt x="1560" y="213"/>
                  </a:cubicBezTo>
                  <a:cubicBezTo>
                    <a:pt x="1334" y="487"/>
                    <a:pt x="155" y="2606"/>
                    <a:pt x="24" y="2868"/>
                  </a:cubicBezTo>
                  <a:cubicBezTo>
                    <a:pt x="0" y="2928"/>
                    <a:pt x="0" y="3011"/>
                    <a:pt x="24" y="3071"/>
                  </a:cubicBezTo>
                  <a:cubicBezTo>
                    <a:pt x="72" y="3130"/>
                    <a:pt x="131" y="3178"/>
                    <a:pt x="203" y="3178"/>
                  </a:cubicBezTo>
                  <a:lnTo>
                    <a:pt x="1929" y="3178"/>
                  </a:lnTo>
                  <a:lnTo>
                    <a:pt x="1929" y="4119"/>
                  </a:lnTo>
                  <a:cubicBezTo>
                    <a:pt x="1929" y="4238"/>
                    <a:pt x="2013" y="4321"/>
                    <a:pt x="2144" y="4333"/>
                  </a:cubicBezTo>
                  <a:cubicBezTo>
                    <a:pt x="2263" y="4333"/>
                    <a:pt x="2346" y="4249"/>
                    <a:pt x="2346" y="4130"/>
                  </a:cubicBezTo>
                  <a:lnTo>
                    <a:pt x="2346" y="3190"/>
                  </a:lnTo>
                  <a:lnTo>
                    <a:pt x="2632" y="3190"/>
                  </a:lnTo>
                  <a:cubicBezTo>
                    <a:pt x="2751" y="3190"/>
                    <a:pt x="2834" y="3106"/>
                    <a:pt x="2834" y="2987"/>
                  </a:cubicBezTo>
                  <a:cubicBezTo>
                    <a:pt x="2834" y="2868"/>
                    <a:pt x="2751" y="2773"/>
                    <a:pt x="2632" y="2773"/>
                  </a:cubicBezTo>
                  <a:lnTo>
                    <a:pt x="2346" y="2773"/>
                  </a:lnTo>
                  <a:cubicBezTo>
                    <a:pt x="2394" y="1761"/>
                    <a:pt x="2394" y="618"/>
                    <a:pt x="2382" y="463"/>
                  </a:cubicBezTo>
                  <a:cubicBezTo>
                    <a:pt x="2358" y="249"/>
                    <a:pt x="2227" y="70"/>
                    <a:pt x="2060" y="23"/>
                  </a:cubicBezTo>
                  <a:cubicBezTo>
                    <a:pt x="2033" y="11"/>
                    <a:pt x="1992" y="1"/>
                    <a:pt x="1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9"/>
            <p:cNvSpPr/>
            <p:nvPr/>
          </p:nvSpPr>
          <p:spPr>
            <a:xfrm>
              <a:off x="5798452" y="1648098"/>
              <a:ext cx="84293" cy="140021"/>
            </a:xfrm>
            <a:custGeom>
              <a:avLst/>
              <a:gdLst/>
              <a:ahLst/>
              <a:cxnLst/>
              <a:rect l="l" t="t" r="r" b="b"/>
              <a:pathLst>
                <a:path w="2703" h="4490" extrusionOk="0">
                  <a:moveTo>
                    <a:pt x="1345" y="417"/>
                  </a:moveTo>
                  <a:cubicBezTo>
                    <a:pt x="1846" y="417"/>
                    <a:pt x="2250" y="822"/>
                    <a:pt x="2250" y="1334"/>
                  </a:cubicBezTo>
                  <a:lnTo>
                    <a:pt x="2250" y="3144"/>
                  </a:lnTo>
                  <a:cubicBezTo>
                    <a:pt x="2250" y="3656"/>
                    <a:pt x="1834" y="4049"/>
                    <a:pt x="1345" y="4049"/>
                  </a:cubicBezTo>
                  <a:cubicBezTo>
                    <a:pt x="833" y="4049"/>
                    <a:pt x="441" y="3656"/>
                    <a:pt x="441" y="3144"/>
                  </a:cubicBezTo>
                  <a:lnTo>
                    <a:pt x="441" y="1334"/>
                  </a:lnTo>
                  <a:cubicBezTo>
                    <a:pt x="441" y="822"/>
                    <a:pt x="833" y="417"/>
                    <a:pt x="1345" y="417"/>
                  </a:cubicBezTo>
                  <a:close/>
                  <a:moveTo>
                    <a:pt x="1357" y="1"/>
                  </a:moveTo>
                  <a:cubicBezTo>
                    <a:pt x="619" y="1"/>
                    <a:pt x="24" y="596"/>
                    <a:pt x="24" y="1346"/>
                  </a:cubicBezTo>
                  <a:lnTo>
                    <a:pt x="24" y="3144"/>
                  </a:lnTo>
                  <a:cubicBezTo>
                    <a:pt x="0" y="3870"/>
                    <a:pt x="619" y="4489"/>
                    <a:pt x="1357" y="4489"/>
                  </a:cubicBezTo>
                  <a:cubicBezTo>
                    <a:pt x="2107" y="4489"/>
                    <a:pt x="2703" y="3894"/>
                    <a:pt x="2703" y="3144"/>
                  </a:cubicBezTo>
                  <a:lnTo>
                    <a:pt x="2703" y="1346"/>
                  </a:lnTo>
                  <a:cubicBezTo>
                    <a:pt x="2703" y="596"/>
                    <a:pt x="2107" y="1"/>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9"/>
            <p:cNvSpPr/>
            <p:nvPr/>
          </p:nvSpPr>
          <p:spPr>
            <a:xfrm>
              <a:off x="5652132" y="1582391"/>
              <a:ext cx="376153" cy="269937"/>
            </a:xfrm>
            <a:custGeom>
              <a:avLst/>
              <a:gdLst/>
              <a:ahLst/>
              <a:cxnLst/>
              <a:rect l="l" t="t" r="r" b="b"/>
              <a:pathLst>
                <a:path w="12062" h="8656" extrusionOk="0">
                  <a:moveTo>
                    <a:pt x="5085" y="429"/>
                  </a:moveTo>
                  <a:cubicBezTo>
                    <a:pt x="5133" y="429"/>
                    <a:pt x="5156" y="453"/>
                    <a:pt x="5156" y="500"/>
                  </a:cubicBezTo>
                  <a:lnTo>
                    <a:pt x="5156" y="1036"/>
                  </a:lnTo>
                  <a:lnTo>
                    <a:pt x="1513" y="1036"/>
                  </a:lnTo>
                  <a:lnTo>
                    <a:pt x="1513" y="500"/>
                  </a:lnTo>
                  <a:lnTo>
                    <a:pt x="1501" y="500"/>
                  </a:lnTo>
                  <a:cubicBezTo>
                    <a:pt x="1501" y="453"/>
                    <a:pt x="1525" y="429"/>
                    <a:pt x="1573" y="429"/>
                  </a:cubicBezTo>
                  <a:close/>
                  <a:moveTo>
                    <a:pt x="10562" y="7632"/>
                  </a:moveTo>
                  <a:lnTo>
                    <a:pt x="10562" y="8168"/>
                  </a:lnTo>
                  <a:lnTo>
                    <a:pt x="10574" y="8168"/>
                  </a:lnTo>
                  <a:cubicBezTo>
                    <a:pt x="10574" y="8215"/>
                    <a:pt x="10550" y="8239"/>
                    <a:pt x="10502" y="8239"/>
                  </a:cubicBezTo>
                  <a:lnTo>
                    <a:pt x="6990" y="8239"/>
                  </a:lnTo>
                  <a:cubicBezTo>
                    <a:pt x="6942" y="8239"/>
                    <a:pt x="6919" y="8215"/>
                    <a:pt x="6919" y="8168"/>
                  </a:cubicBezTo>
                  <a:lnTo>
                    <a:pt x="6919" y="7632"/>
                  </a:lnTo>
                  <a:close/>
                  <a:moveTo>
                    <a:pt x="1573" y="0"/>
                  </a:moveTo>
                  <a:cubicBezTo>
                    <a:pt x="1287" y="0"/>
                    <a:pt x="1061" y="214"/>
                    <a:pt x="1061" y="500"/>
                  </a:cubicBezTo>
                  <a:lnTo>
                    <a:pt x="1061" y="1036"/>
                  </a:lnTo>
                  <a:lnTo>
                    <a:pt x="513" y="1036"/>
                  </a:lnTo>
                  <a:cubicBezTo>
                    <a:pt x="227" y="1036"/>
                    <a:pt x="1" y="1262"/>
                    <a:pt x="1" y="1548"/>
                  </a:cubicBezTo>
                  <a:lnTo>
                    <a:pt x="1" y="7144"/>
                  </a:lnTo>
                  <a:cubicBezTo>
                    <a:pt x="1" y="7430"/>
                    <a:pt x="227" y="7644"/>
                    <a:pt x="513" y="7644"/>
                  </a:cubicBezTo>
                  <a:lnTo>
                    <a:pt x="4097" y="7644"/>
                  </a:lnTo>
                  <a:cubicBezTo>
                    <a:pt x="4216" y="7644"/>
                    <a:pt x="4311" y="7561"/>
                    <a:pt x="4311" y="7442"/>
                  </a:cubicBezTo>
                  <a:cubicBezTo>
                    <a:pt x="4311" y="7322"/>
                    <a:pt x="4216" y="7227"/>
                    <a:pt x="4097" y="7227"/>
                  </a:cubicBezTo>
                  <a:lnTo>
                    <a:pt x="513" y="7227"/>
                  </a:lnTo>
                  <a:cubicBezTo>
                    <a:pt x="465" y="7227"/>
                    <a:pt x="442" y="7203"/>
                    <a:pt x="442" y="7156"/>
                  </a:cubicBezTo>
                  <a:lnTo>
                    <a:pt x="442" y="1536"/>
                  </a:lnTo>
                  <a:cubicBezTo>
                    <a:pt x="442" y="1488"/>
                    <a:pt x="465" y="1453"/>
                    <a:pt x="513" y="1453"/>
                  </a:cubicBezTo>
                  <a:lnTo>
                    <a:pt x="11538" y="1453"/>
                  </a:lnTo>
                  <a:cubicBezTo>
                    <a:pt x="11586" y="1453"/>
                    <a:pt x="11610" y="1488"/>
                    <a:pt x="11610" y="1536"/>
                  </a:cubicBezTo>
                  <a:lnTo>
                    <a:pt x="11610" y="7132"/>
                  </a:lnTo>
                  <a:cubicBezTo>
                    <a:pt x="11610" y="7168"/>
                    <a:pt x="11586" y="7203"/>
                    <a:pt x="11538" y="7203"/>
                  </a:cubicBezTo>
                  <a:lnTo>
                    <a:pt x="5037" y="7203"/>
                  </a:lnTo>
                  <a:cubicBezTo>
                    <a:pt x="4918" y="7203"/>
                    <a:pt x="4823" y="7287"/>
                    <a:pt x="4823" y="7406"/>
                  </a:cubicBezTo>
                  <a:cubicBezTo>
                    <a:pt x="4823" y="7525"/>
                    <a:pt x="4918" y="7620"/>
                    <a:pt x="5037" y="7620"/>
                  </a:cubicBezTo>
                  <a:lnTo>
                    <a:pt x="6478" y="7620"/>
                  </a:lnTo>
                  <a:lnTo>
                    <a:pt x="6478" y="8156"/>
                  </a:lnTo>
                  <a:cubicBezTo>
                    <a:pt x="6478" y="8442"/>
                    <a:pt x="6704" y="8656"/>
                    <a:pt x="6990" y="8656"/>
                  </a:cubicBezTo>
                  <a:lnTo>
                    <a:pt x="10502" y="8656"/>
                  </a:lnTo>
                  <a:cubicBezTo>
                    <a:pt x="10788" y="8656"/>
                    <a:pt x="11002" y="8442"/>
                    <a:pt x="11002" y="8156"/>
                  </a:cubicBezTo>
                  <a:lnTo>
                    <a:pt x="11002" y="7632"/>
                  </a:lnTo>
                  <a:lnTo>
                    <a:pt x="11562" y="7632"/>
                  </a:lnTo>
                  <a:cubicBezTo>
                    <a:pt x="11836" y="7632"/>
                    <a:pt x="12062" y="7406"/>
                    <a:pt x="12062" y="7132"/>
                  </a:cubicBezTo>
                  <a:lnTo>
                    <a:pt x="12062" y="1536"/>
                  </a:lnTo>
                  <a:cubicBezTo>
                    <a:pt x="12062" y="1250"/>
                    <a:pt x="11836" y="1024"/>
                    <a:pt x="11562" y="1024"/>
                  </a:cubicBezTo>
                  <a:lnTo>
                    <a:pt x="5585" y="1024"/>
                  </a:lnTo>
                  <a:lnTo>
                    <a:pt x="5585" y="488"/>
                  </a:lnTo>
                  <a:cubicBezTo>
                    <a:pt x="5585" y="214"/>
                    <a:pt x="5371" y="0"/>
                    <a:pt x="50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might need </a:t>
            </a:r>
            <a:r>
              <a:rPr lang="en">
                <a:solidFill>
                  <a:schemeClr val="accent1"/>
                </a:solidFill>
              </a:rPr>
              <a:t>five columns</a:t>
            </a:r>
            <a:endParaRPr>
              <a:solidFill>
                <a:schemeClr val="accent1"/>
              </a:solidFill>
            </a:endParaRPr>
          </a:p>
        </p:txBody>
      </p:sp>
      <p:sp>
        <p:nvSpPr>
          <p:cNvPr id="505" name="Google Shape;505;p50"/>
          <p:cNvSpPr txBox="1">
            <a:spLocks noGrp="1"/>
          </p:cNvSpPr>
          <p:nvPr>
            <p:ph type="subTitle" idx="1"/>
          </p:nvPr>
        </p:nvSpPr>
        <p:spPr>
          <a:xfrm>
            <a:off x="872903" y="1710151"/>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506" name="Google Shape;506;p50"/>
          <p:cNvSpPr txBox="1">
            <a:spLocks noGrp="1"/>
          </p:cNvSpPr>
          <p:nvPr>
            <p:ph type="subTitle" idx="2"/>
          </p:nvPr>
        </p:nvSpPr>
        <p:spPr>
          <a:xfrm>
            <a:off x="3442351" y="1710151"/>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507" name="Google Shape;507;p50"/>
          <p:cNvSpPr txBox="1">
            <a:spLocks noGrp="1"/>
          </p:cNvSpPr>
          <p:nvPr>
            <p:ph type="subTitle" idx="3"/>
          </p:nvPr>
        </p:nvSpPr>
        <p:spPr>
          <a:xfrm>
            <a:off x="2157627" y="3135650"/>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in the Solar System that harbors life. We all live on this planet</a:t>
            </a:r>
            <a:endParaRPr/>
          </a:p>
        </p:txBody>
      </p:sp>
      <p:sp>
        <p:nvSpPr>
          <p:cNvPr id="508" name="Google Shape;508;p50"/>
          <p:cNvSpPr txBox="1">
            <a:spLocks noGrp="1"/>
          </p:cNvSpPr>
          <p:nvPr>
            <p:ph type="subTitle" idx="4"/>
          </p:nvPr>
        </p:nvSpPr>
        <p:spPr>
          <a:xfrm>
            <a:off x="6011798" y="1710151"/>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509" name="Google Shape;509;p50"/>
          <p:cNvSpPr txBox="1">
            <a:spLocks noGrp="1"/>
          </p:cNvSpPr>
          <p:nvPr>
            <p:ph type="subTitle" idx="5"/>
          </p:nvPr>
        </p:nvSpPr>
        <p:spPr>
          <a:xfrm>
            <a:off x="4727074" y="3135650"/>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 was named after the Roman god of the skies</a:t>
            </a:r>
            <a:endParaRPr/>
          </a:p>
        </p:txBody>
      </p:sp>
      <p:sp>
        <p:nvSpPr>
          <p:cNvPr id="510" name="Google Shape;510;p50"/>
          <p:cNvSpPr txBox="1">
            <a:spLocks noGrp="1"/>
          </p:cNvSpPr>
          <p:nvPr>
            <p:ph type="subTitle" idx="6"/>
          </p:nvPr>
        </p:nvSpPr>
        <p:spPr>
          <a:xfrm>
            <a:off x="872903" y="1381625"/>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11" name="Google Shape;511;p50"/>
          <p:cNvSpPr txBox="1">
            <a:spLocks noGrp="1"/>
          </p:cNvSpPr>
          <p:nvPr>
            <p:ph type="subTitle" idx="7"/>
          </p:nvPr>
        </p:nvSpPr>
        <p:spPr>
          <a:xfrm>
            <a:off x="3442350" y="1381625"/>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12" name="Google Shape;512;p50"/>
          <p:cNvSpPr txBox="1">
            <a:spLocks noGrp="1"/>
          </p:cNvSpPr>
          <p:nvPr>
            <p:ph type="subTitle" idx="8"/>
          </p:nvPr>
        </p:nvSpPr>
        <p:spPr>
          <a:xfrm>
            <a:off x="6011797" y="1381625"/>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513" name="Google Shape;513;p50"/>
          <p:cNvSpPr txBox="1">
            <a:spLocks noGrp="1"/>
          </p:cNvSpPr>
          <p:nvPr>
            <p:ph type="subTitle" idx="9"/>
          </p:nvPr>
        </p:nvSpPr>
        <p:spPr>
          <a:xfrm>
            <a:off x="2157626" y="2803900"/>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514" name="Google Shape;514;p50"/>
          <p:cNvSpPr txBox="1">
            <a:spLocks noGrp="1"/>
          </p:cNvSpPr>
          <p:nvPr>
            <p:ph type="subTitle" idx="13"/>
          </p:nvPr>
        </p:nvSpPr>
        <p:spPr>
          <a:xfrm>
            <a:off x="4727074" y="2803900"/>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a:t>
            </a:r>
            <a:r>
              <a:rPr lang="en">
                <a:solidFill>
                  <a:schemeClr val="accent1"/>
                </a:solidFill>
              </a:rPr>
              <a:t> good idea</a:t>
            </a:r>
            <a:endParaRPr>
              <a:solidFill>
                <a:schemeClr val="accent1"/>
              </a:solidFill>
            </a:endParaRPr>
          </a:p>
        </p:txBody>
      </p:sp>
      <p:sp>
        <p:nvSpPr>
          <p:cNvPr id="520" name="Google Shape;520;p51"/>
          <p:cNvSpPr txBox="1">
            <a:spLocks noGrp="1"/>
          </p:cNvSpPr>
          <p:nvPr>
            <p:ph type="subTitle" idx="1"/>
          </p:nvPr>
        </p:nvSpPr>
        <p:spPr>
          <a:xfrm>
            <a:off x="872900" y="1710151"/>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521" name="Google Shape;521;p51"/>
          <p:cNvSpPr txBox="1">
            <a:spLocks noGrp="1"/>
          </p:cNvSpPr>
          <p:nvPr>
            <p:ph type="subTitle" idx="2"/>
          </p:nvPr>
        </p:nvSpPr>
        <p:spPr>
          <a:xfrm>
            <a:off x="3442351" y="1710151"/>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522" name="Google Shape;522;p51"/>
          <p:cNvSpPr txBox="1">
            <a:spLocks noGrp="1"/>
          </p:cNvSpPr>
          <p:nvPr>
            <p:ph type="subTitle" idx="3"/>
          </p:nvPr>
        </p:nvSpPr>
        <p:spPr>
          <a:xfrm>
            <a:off x="872900" y="3135650"/>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in the Solar System that harbors life. We all live on this planet</a:t>
            </a:r>
            <a:endParaRPr/>
          </a:p>
        </p:txBody>
      </p:sp>
      <p:sp>
        <p:nvSpPr>
          <p:cNvPr id="523" name="Google Shape;523;p51"/>
          <p:cNvSpPr txBox="1">
            <a:spLocks noGrp="1"/>
          </p:cNvSpPr>
          <p:nvPr>
            <p:ph type="subTitle" idx="4"/>
          </p:nvPr>
        </p:nvSpPr>
        <p:spPr>
          <a:xfrm>
            <a:off x="3442349" y="3135650"/>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rings. It's composed mostly of hydrogen and helium. It’s the sixth planet from the Sun</a:t>
            </a:r>
            <a:endParaRPr/>
          </a:p>
        </p:txBody>
      </p:sp>
      <p:sp>
        <p:nvSpPr>
          <p:cNvPr id="524" name="Google Shape;524;p51"/>
          <p:cNvSpPr txBox="1">
            <a:spLocks noGrp="1"/>
          </p:cNvSpPr>
          <p:nvPr>
            <p:ph type="subTitle" idx="5"/>
          </p:nvPr>
        </p:nvSpPr>
        <p:spPr>
          <a:xfrm>
            <a:off x="6011798" y="1710151"/>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 It’s also the fourth-largest planet by diameter in the Solar System</a:t>
            </a:r>
            <a:endParaRPr/>
          </a:p>
        </p:txBody>
      </p:sp>
      <p:sp>
        <p:nvSpPr>
          <p:cNvPr id="525" name="Google Shape;525;p51"/>
          <p:cNvSpPr txBox="1">
            <a:spLocks noGrp="1"/>
          </p:cNvSpPr>
          <p:nvPr>
            <p:ph type="subTitle" idx="6"/>
          </p:nvPr>
        </p:nvSpPr>
        <p:spPr>
          <a:xfrm>
            <a:off x="6011798" y="3135650"/>
            <a:ext cx="2259300" cy="87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 was named after the Roman god of the skies</a:t>
            </a:r>
            <a:endParaRPr/>
          </a:p>
        </p:txBody>
      </p:sp>
      <p:sp>
        <p:nvSpPr>
          <p:cNvPr id="526" name="Google Shape;526;p51"/>
          <p:cNvSpPr txBox="1">
            <a:spLocks noGrp="1"/>
          </p:cNvSpPr>
          <p:nvPr>
            <p:ph type="subTitle" idx="7"/>
          </p:nvPr>
        </p:nvSpPr>
        <p:spPr>
          <a:xfrm>
            <a:off x="872903" y="1381625"/>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27" name="Google Shape;527;p51"/>
          <p:cNvSpPr txBox="1">
            <a:spLocks noGrp="1"/>
          </p:cNvSpPr>
          <p:nvPr>
            <p:ph type="subTitle" idx="8"/>
          </p:nvPr>
        </p:nvSpPr>
        <p:spPr>
          <a:xfrm>
            <a:off x="3442352" y="1381625"/>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28" name="Google Shape;528;p51"/>
          <p:cNvSpPr txBox="1">
            <a:spLocks noGrp="1"/>
          </p:cNvSpPr>
          <p:nvPr>
            <p:ph type="subTitle" idx="9"/>
          </p:nvPr>
        </p:nvSpPr>
        <p:spPr>
          <a:xfrm>
            <a:off x="6011797" y="1381625"/>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529" name="Google Shape;529;p51"/>
          <p:cNvSpPr txBox="1">
            <a:spLocks noGrp="1"/>
          </p:cNvSpPr>
          <p:nvPr>
            <p:ph type="subTitle" idx="13"/>
          </p:nvPr>
        </p:nvSpPr>
        <p:spPr>
          <a:xfrm>
            <a:off x="872903" y="2803907"/>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530" name="Google Shape;530;p51"/>
          <p:cNvSpPr txBox="1">
            <a:spLocks noGrp="1"/>
          </p:cNvSpPr>
          <p:nvPr>
            <p:ph type="subTitle" idx="14"/>
          </p:nvPr>
        </p:nvSpPr>
        <p:spPr>
          <a:xfrm>
            <a:off x="3442352" y="2803907"/>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531" name="Google Shape;531;p51"/>
          <p:cNvSpPr txBox="1">
            <a:spLocks noGrp="1"/>
          </p:cNvSpPr>
          <p:nvPr>
            <p:ph type="subTitle" idx="15"/>
          </p:nvPr>
        </p:nvSpPr>
        <p:spPr>
          <a:xfrm>
            <a:off x="6011797" y="2803907"/>
            <a:ext cx="22593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pic>
        <p:nvPicPr>
          <p:cNvPr id="543" name="Google Shape;543;p53"/>
          <p:cNvPicPr preferRelativeResize="0"/>
          <p:nvPr/>
        </p:nvPicPr>
        <p:blipFill rotWithShape="1">
          <a:blip r:embed="rId3">
            <a:alphaModFix/>
          </a:blip>
          <a:srcRect t="10127" b="45416"/>
          <a:stretch/>
        </p:blipFill>
        <p:spPr>
          <a:xfrm rot="10800000" flipH="1">
            <a:off x="0" y="3301076"/>
            <a:ext cx="9144003" cy="1900699"/>
          </a:xfrm>
          <a:prstGeom prst="rect">
            <a:avLst/>
          </a:prstGeom>
          <a:noFill/>
          <a:ln>
            <a:noFill/>
          </a:ln>
        </p:spPr>
      </p:pic>
      <p:sp>
        <p:nvSpPr>
          <p:cNvPr id="544" name="Google Shape;544;p53"/>
          <p:cNvSpPr txBox="1">
            <a:spLocks noGrp="1"/>
          </p:cNvSpPr>
          <p:nvPr>
            <p:ph type="title"/>
          </p:nvPr>
        </p:nvSpPr>
        <p:spPr>
          <a:xfrm>
            <a:off x="2376250" y="2092425"/>
            <a:ext cx="4391400" cy="151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Name of</a:t>
            </a:r>
            <a:endParaRPr/>
          </a:p>
          <a:p>
            <a:pPr marL="0" lvl="0" indent="0" algn="ctr" rtl="0">
              <a:spcBef>
                <a:spcPts val="0"/>
              </a:spcBef>
              <a:spcAft>
                <a:spcPts val="0"/>
              </a:spcAft>
              <a:buNone/>
            </a:pPr>
            <a:r>
              <a:rPr lang="en">
                <a:solidFill>
                  <a:schemeClr val="accent1"/>
                </a:solidFill>
              </a:rPr>
              <a:t>the section</a:t>
            </a:r>
            <a:endParaRPr>
              <a:solidFill>
                <a:schemeClr val="accent1"/>
              </a:solidFill>
            </a:endParaRPr>
          </a:p>
        </p:txBody>
      </p:sp>
      <p:sp>
        <p:nvSpPr>
          <p:cNvPr id="545" name="Google Shape;545;p53"/>
          <p:cNvSpPr txBox="1">
            <a:spLocks noGrp="1"/>
          </p:cNvSpPr>
          <p:nvPr>
            <p:ph type="title" idx="2"/>
          </p:nvPr>
        </p:nvSpPr>
        <p:spPr>
          <a:xfrm>
            <a:off x="3790850" y="1038725"/>
            <a:ext cx="13185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46" name="Google Shape;546;p53"/>
          <p:cNvSpPr/>
          <p:nvPr/>
        </p:nvSpPr>
        <p:spPr>
          <a:xfrm rot="5400000" flipH="1">
            <a:off x="-1894565" y="2756963"/>
            <a:ext cx="4270815" cy="4187470"/>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pic>
        <p:nvPicPr>
          <p:cNvPr id="559" name="Google Shape;559;p55"/>
          <p:cNvPicPr preferRelativeResize="0">
            <a:picLocks noGrp="1"/>
          </p:cNvPicPr>
          <p:nvPr>
            <p:ph type="pic" idx="2"/>
          </p:nvPr>
        </p:nvPicPr>
        <p:blipFill rotWithShape="1">
          <a:blip r:embed="rId3">
            <a:alphaModFix/>
          </a:blip>
          <a:srcRect l="1512" r="1512"/>
          <a:stretch/>
        </p:blipFill>
        <p:spPr>
          <a:xfrm>
            <a:off x="0" y="0"/>
            <a:ext cx="9144001" cy="5143500"/>
          </a:xfrm>
          <a:prstGeom prst="rect">
            <a:avLst/>
          </a:prstGeom>
        </p:spPr>
      </p:pic>
      <p:sp>
        <p:nvSpPr>
          <p:cNvPr id="560" name="Google Shape;560;p55"/>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
        <p:nvSpPr>
          <p:cNvPr id="561" name="Google Shape;561;p55"/>
          <p:cNvSpPr/>
          <p:nvPr/>
        </p:nvSpPr>
        <p:spPr>
          <a:xfrm rot="-7673915">
            <a:off x="6830135" y="-2604811"/>
            <a:ext cx="5215501" cy="511372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pic>
        <p:nvPicPr>
          <p:cNvPr id="239" name="Google Shape;239;p42"/>
          <p:cNvPicPr preferRelativeResize="0"/>
          <p:nvPr/>
        </p:nvPicPr>
        <p:blipFill rotWithShape="1">
          <a:blip r:embed="rId3">
            <a:alphaModFix/>
          </a:blip>
          <a:srcRect t="32564"/>
          <a:stretch/>
        </p:blipFill>
        <p:spPr>
          <a:xfrm rot="10800000">
            <a:off x="0" y="-407100"/>
            <a:ext cx="9144003" cy="3468499"/>
          </a:xfrm>
          <a:prstGeom prst="rect">
            <a:avLst/>
          </a:prstGeom>
          <a:noFill/>
          <a:ln>
            <a:noFill/>
          </a:ln>
        </p:spPr>
      </p:pic>
      <p:sp>
        <p:nvSpPr>
          <p:cNvPr id="240" name="Google Shape;240;p42"/>
          <p:cNvSpPr txBox="1">
            <a:spLocks noGrp="1"/>
          </p:cNvSpPr>
          <p:nvPr>
            <p:ph type="title"/>
          </p:nvPr>
        </p:nvSpPr>
        <p:spPr>
          <a:xfrm>
            <a:off x="2135550" y="1208313"/>
            <a:ext cx="4872900" cy="165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400" b="1" i="0" dirty="0">
                <a:solidFill>
                  <a:schemeClr val="bg1"/>
                </a:solidFill>
                <a:effectLst/>
                <a:latin typeface="Söhne"/>
              </a:rPr>
              <a:t>Introduction to TLC</a:t>
            </a:r>
            <a:endParaRPr sz="4400" dirty="0">
              <a:solidFill>
                <a:schemeClr val="bg1"/>
              </a:solidFill>
            </a:endParaRPr>
          </a:p>
        </p:txBody>
      </p:sp>
      <p:sp>
        <p:nvSpPr>
          <p:cNvPr id="241" name="Google Shape;241;p42"/>
          <p:cNvSpPr txBox="1">
            <a:spLocks noGrp="1"/>
          </p:cNvSpPr>
          <p:nvPr>
            <p:ph type="subTitle" idx="1"/>
          </p:nvPr>
        </p:nvSpPr>
        <p:spPr>
          <a:xfrm>
            <a:off x="2032311" y="3138727"/>
            <a:ext cx="5437747" cy="1879412"/>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solidFill>
                  <a:srgbClr val="0D0D0D"/>
                </a:solidFill>
                <a:effectLst/>
                <a:latin typeface="Söhne"/>
              </a:rPr>
              <a:t>Provide an overview of TLC as a multinational logistics company.</a:t>
            </a:r>
          </a:p>
          <a:p>
            <a:pPr algn="l">
              <a:buFont typeface="Arial" panose="020B0604020202020204" pitchFamily="34" charset="0"/>
              <a:buChar char="•"/>
            </a:pPr>
            <a:r>
              <a:rPr lang="en-US" b="0" i="0" dirty="0">
                <a:solidFill>
                  <a:srgbClr val="0D0D0D"/>
                </a:solidFill>
                <a:effectLst/>
                <a:latin typeface="Söhne"/>
              </a:rPr>
              <a:t>Highlight key locations, such as branches in Baku, Tbilisi, and Astana, and the main data center in Baku.</a:t>
            </a:r>
          </a:p>
          <a:p>
            <a:pPr algn="l">
              <a:buFont typeface="Arial" panose="020B0604020202020204" pitchFamily="34" charset="0"/>
              <a:buChar char="•"/>
            </a:pPr>
            <a:r>
              <a:rPr lang="en-US" b="0" i="0" dirty="0">
                <a:solidFill>
                  <a:srgbClr val="0D0D0D"/>
                </a:solidFill>
                <a:effectLst/>
                <a:latin typeface="Söhne"/>
              </a:rPr>
              <a:t>Mention the workforce size of over 300 employees, primarily located in Baku.</a:t>
            </a:r>
          </a:p>
          <a:p>
            <a:pPr marL="0" lvl="0" indent="0" algn="ctr" rtl="0">
              <a:spcBef>
                <a:spcPts val="0"/>
              </a:spcBef>
              <a:spcAft>
                <a:spcPts val="0"/>
              </a:spcAft>
              <a:buNone/>
            </a:pPr>
            <a:endParaRPr dirty="0"/>
          </a:p>
        </p:txBody>
      </p:sp>
      <p:sp>
        <p:nvSpPr>
          <p:cNvPr id="242" name="Google Shape;242;p42"/>
          <p:cNvSpPr/>
          <p:nvPr/>
        </p:nvSpPr>
        <p:spPr>
          <a:xfrm rot="8100000" flipH="1">
            <a:off x="-2116580" y="-3398252"/>
            <a:ext cx="5215162" cy="5113388"/>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2"/>
          <p:cNvSpPr/>
          <p:nvPr/>
        </p:nvSpPr>
        <p:spPr>
          <a:xfrm rot="-8100000">
            <a:off x="6068320" y="-3398252"/>
            <a:ext cx="5215162" cy="5113388"/>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pic>
        <p:nvPicPr>
          <p:cNvPr id="576" name="Google Shape;576;p57"/>
          <p:cNvPicPr preferRelativeResize="0"/>
          <p:nvPr/>
        </p:nvPicPr>
        <p:blipFill rotWithShape="1">
          <a:blip r:embed="rId3">
            <a:alphaModFix/>
          </a:blip>
          <a:srcRect t="32564"/>
          <a:stretch/>
        </p:blipFill>
        <p:spPr>
          <a:xfrm rot="10800000">
            <a:off x="3" y="-152399"/>
            <a:ext cx="9143997" cy="3101849"/>
          </a:xfrm>
          <a:prstGeom prst="rect">
            <a:avLst/>
          </a:prstGeom>
          <a:noFill/>
          <a:ln>
            <a:noFill/>
          </a:ln>
        </p:spPr>
      </p:pic>
      <p:sp>
        <p:nvSpPr>
          <p:cNvPr id="577" name="Google Shape;577;p57"/>
          <p:cNvSpPr txBox="1">
            <a:spLocks noGrp="1"/>
          </p:cNvSpPr>
          <p:nvPr>
            <p:ph type="title"/>
          </p:nvPr>
        </p:nvSpPr>
        <p:spPr>
          <a:xfrm>
            <a:off x="1284000" y="1291175"/>
            <a:ext cx="6576000" cy="148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578" name="Google Shape;578;p57"/>
          <p:cNvSpPr txBox="1">
            <a:spLocks noGrp="1"/>
          </p:cNvSpPr>
          <p:nvPr>
            <p:ph type="subTitle" idx="1"/>
          </p:nvPr>
        </p:nvSpPr>
        <p:spPr>
          <a:xfrm>
            <a:off x="1763275" y="3132575"/>
            <a:ext cx="5617500" cy="49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
        <p:nvSpPr>
          <p:cNvPr id="579" name="Google Shape;579;p57"/>
          <p:cNvSpPr/>
          <p:nvPr/>
        </p:nvSpPr>
        <p:spPr>
          <a:xfrm rot="5400000" flipH="1">
            <a:off x="-2729382" y="2475763"/>
            <a:ext cx="4270815" cy="4187470"/>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7"/>
          <p:cNvSpPr/>
          <p:nvPr/>
        </p:nvSpPr>
        <p:spPr>
          <a:xfrm rot="-8100000" flipH="1">
            <a:off x="6295330" y="-2134860"/>
            <a:ext cx="4270913" cy="4187566"/>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a:t>
            </a:r>
            <a:r>
              <a:rPr lang="en">
                <a:solidFill>
                  <a:schemeClr val="accent1"/>
                </a:solidFill>
              </a:rPr>
              <a:t>percentages</a:t>
            </a:r>
            <a:endParaRPr>
              <a:solidFill>
                <a:schemeClr val="accent1"/>
              </a:solidFill>
            </a:endParaRPr>
          </a:p>
        </p:txBody>
      </p:sp>
      <p:sp>
        <p:nvSpPr>
          <p:cNvPr id="598" name="Google Shape;598;p59"/>
          <p:cNvSpPr/>
          <p:nvPr/>
        </p:nvSpPr>
        <p:spPr>
          <a:xfrm>
            <a:off x="1333825" y="1474275"/>
            <a:ext cx="1382829" cy="1382829"/>
          </a:xfrm>
          <a:prstGeom prst="donut">
            <a:avLst>
              <a:gd name="adj" fmla="val 1193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9"/>
          <p:cNvSpPr/>
          <p:nvPr/>
        </p:nvSpPr>
        <p:spPr>
          <a:xfrm flipH="1">
            <a:off x="1326200" y="1466650"/>
            <a:ext cx="1397802" cy="1397802"/>
          </a:xfrm>
          <a:prstGeom prst="blockArc">
            <a:avLst>
              <a:gd name="adj1" fmla="val 1079811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9"/>
          <p:cNvSpPr/>
          <p:nvPr/>
        </p:nvSpPr>
        <p:spPr>
          <a:xfrm>
            <a:off x="3880725" y="1474275"/>
            <a:ext cx="1382829" cy="1382829"/>
          </a:xfrm>
          <a:prstGeom prst="donut">
            <a:avLst>
              <a:gd name="adj" fmla="val 1193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9"/>
          <p:cNvSpPr/>
          <p:nvPr/>
        </p:nvSpPr>
        <p:spPr>
          <a:xfrm flipH="1">
            <a:off x="3873100" y="1466650"/>
            <a:ext cx="1397802" cy="1397802"/>
          </a:xfrm>
          <a:prstGeom prst="blockArc">
            <a:avLst>
              <a:gd name="adj1" fmla="val 5400645"/>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9"/>
          <p:cNvSpPr/>
          <p:nvPr/>
        </p:nvSpPr>
        <p:spPr>
          <a:xfrm>
            <a:off x="6427625" y="1474275"/>
            <a:ext cx="1382829" cy="1382829"/>
          </a:xfrm>
          <a:prstGeom prst="donut">
            <a:avLst>
              <a:gd name="adj" fmla="val 1193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9"/>
          <p:cNvSpPr/>
          <p:nvPr/>
        </p:nvSpPr>
        <p:spPr>
          <a:xfrm flipH="1">
            <a:off x="6420000" y="1466650"/>
            <a:ext cx="1397802" cy="1397802"/>
          </a:xfrm>
          <a:prstGeom prst="blockArc">
            <a:avLst>
              <a:gd name="adj1" fmla="val 26082"/>
              <a:gd name="adj2" fmla="val 16256715"/>
              <a:gd name="adj3" fmla="val 1271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9"/>
          <p:cNvSpPr txBox="1"/>
          <p:nvPr/>
        </p:nvSpPr>
        <p:spPr>
          <a:xfrm>
            <a:off x="938638" y="3481523"/>
            <a:ext cx="2173200" cy="74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Mercury is the closest planet to the Sun and the smallest in the Solar System</a:t>
            </a:r>
            <a:endParaRPr sz="1200">
              <a:solidFill>
                <a:schemeClr val="dk1"/>
              </a:solidFill>
              <a:latin typeface="Archivo"/>
              <a:ea typeface="Archivo"/>
              <a:cs typeface="Archivo"/>
              <a:sym typeface="Archivo"/>
            </a:endParaRPr>
          </a:p>
        </p:txBody>
      </p:sp>
      <p:sp>
        <p:nvSpPr>
          <p:cNvPr id="605" name="Google Shape;605;p59"/>
          <p:cNvSpPr txBox="1"/>
          <p:nvPr/>
        </p:nvSpPr>
        <p:spPr>
          <a:xfrm>
            <a:off x="938638" y="3011800"/>
            <a:ext cx="2173200" cy="505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Poppins"/>
                <a:ea typeface="Poppins"/>
                <a:cs typeface="Poppins"/>
                <a:sym typeface="Poppins"/>
              </a:rPr>
              <a:t>Mercury</a:t>
            </a:r>
            <a:endParaRPr sz="2200" b="1">
              <a:solidFill>
                <a:schemeClr val="dk1"/>
              </a:solidFill>
              <a:latin typeface="Poppins"/>
              <a:ea typeface="Poppins"/>
              <a:cs typeface="Poppins"/>
              <a:sym typeface="Poppins"/>
            </a:endParaRPr>
          </a:p>
        </p:txBody>
      </p:sp>
      <p:sp>
        <p:nvSpPr>
          <p:cNvPr id="606" name="Google Shape;606;p59"/>
          <p:cNvSpPr txBox="1"/>
          <p:nvPr/>
        </p:nvSpPr>
        <p:spPr>
          <a:xfrm>
            <a:off x="3485538" y="3481523"/>
            <a:ext cx="2173200" cy="74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Venus has a beautiful name and is the second planet from the Sun</a:t>
            </a:r>
            <a:endParaRPr sz="1200">
              <a:solidFill>
                <a:schemeClr val="dk1"/>
              </a:solidFill>
              <a:latin typeface="Archivo"/>
              <a:ea typeface="Archivo"/>
              <a:cs typeface="Archivo"/>
              <a:sym typeface="Archivo"/>
            </a:endParaRPr>
          </a:p>
        </p:txBody>
      </p:sp>
      <p:sp>
        <p:nvSpPr>
          <p:cNvPr id="607" name="Google Shape;607;p59"/>
          <p:cNvSpPr txBox="1"/>
          <p:nvPr/>
        </p:nvSpPr>
        <p:spPr>
          <a:xfrm>
            <a:off x="3485538" y="3011800"/>
            <a:ext cx="2173200" cy="505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Poppins"/>
                <a:ea typeface="Poppins"/>
                <a:cs typeface="Poppins"/>
                <a:sym typeface="Poppins"/>
              </a:rPr>
              <a:t>Venus</a:t>
            </a:r>
            <a:endParaRPr sz="2200" b="1">
              <a:solidFill>
                <a:schemeClr val="dk1"/>
              </a:solidFill>
              <a:latin typeface="Poppins"/>
              <a:ea typeface="Poppins"/>
              <a:cs typeface="Poppins"/>
              <a:sym typeface="Poppins"/>
            </a:endParaRPr>
          </a:p>
        </p:txBody>
      </p:sp>
      <p:sp>
        <p:nvSpPr>
          <p:cNvPr id="608" name="Google Shape;608;p59"/>
          <p:cNvSpPr txBox="1"/>
          <p:nvPr/>
        </p:nvSpPr>
        <p:spPr>
          <a:xfrm>
            <a:off x="6032438" y="3481523"/>
            <a:ext cx="2173200" cy="74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Despite being red, Mars is actually a cold place. It’s full of iron oxide dust</a:t>
            </a:r>
            <a:endParaRPr sz="1200">
              <a:solidFill>
                <a:schemeClr val="dk1"/>
              </a:solidFill>
              <a:latin typeface="Archivo"/>
              <a:ea typeface="Archivo"/>
              <a:cs typeface="Archivo"/>
              <a:sym typeface="Archivo"/>
            </a:endParaRPr>
          </a:p>
        </p:txBody>
      </p:sp>
      <p:sp>
        <p:nvSpPr>
          <p:cNvPr id="609" name="Google Shape;609;p59"/>
          <p:cNvSpPr txBox="1"/>
          <p:nvPr/>
        </p:nvSpPr>
        <p:spPr>
          <a:xfrm>
            <a:off x="6032438" y="3011800"/>
            <a:ext cx="2173200" cy="505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200" b="1">
                <a:solidFill>
                  <a:schemeClr val="dk1"/>
                </a:solidFill>
                <a:latin typeface="Poppins"/>
                <a:ea typeface="Poppins"/>
                <a:cs typeface="Poppins"/>
                <a:sym typeface="Poppins"/>
              </a:rPr>
              <a:t>Mars</a:t>
            </a:r>
            <a:endParaRPr sz="2200" b="1">
              <a:solidFill>
                <a:schemeClr val="dk1"/>
              </a:solidFill>
              <a:latin typeface="Poppins"/>
              <a:ea typeface="Poppins"/>
              <a:cs typeface="Poppins"/>
              <a:sym typeface="Poppins"/>
            </a:endParaRPr>
          </a:p>
        </p:txBody>
      </p:sp>
      <p:sp>
        <p:nvSpPr>
          <p:cNvPr id="610" name="Google Shape;610;p59"/>
          <p:cNvSpPr txBox="1"/>
          <p:nvPr/>
        </p:nvSpPr>
        <p:spPr>
          <a:xfrm>
            <a:off x="4078150" y="1971243"/>
            <a:ext cx="987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Poppins"/>
                <a:ea typeface="Poppins"/>
                <a:cs typeface="Poppins"/>
                <a:sym typeface="Poppins"/>
              </a:rPr>
              <a:t>50%</a:t>
            </a:r>
            <a:endParaRPr sz="2500" b="1">
              <a:solidFill>
                <a:schemeClr val="dk1"/>
              </a:solidFill>
              <a:latin typeface="Poppins"/>
              <a:ea typeface="Poppins"/>
              <a:cs typeface="Poppins"/>
              <a:sym typeface="Poppins"/>
            </a:endParaRPr>
          </a:p>
        </p:txBody>
      </p:sp>
      <p:sp>
        <p:nvSpPr>
          <p:cNvPr id="611" name="Google Shape;611;p59"/>
          <p:cNvSpPr txBox="1"/>
          <p:nvPr/>
        </p:nvSpPr>
        <p:spPr>
          <a:xfrm>
            <a:off x="6622725" y="1971243"/>
            <a:ext cx="987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Poppins"/>
                <a:ea typeface="Poppins"/>
                <a:cs typeface="Poppins"/>
                <a:sym typeface="Poppins"/>
              </a:rPr>
              <a:t>75%</a:t>
            </a:r>
            <a:endParaRPr sz="2500" b="1">
              <a:solidFill>
                <a:schemeClr val="dk1"/>
              </a:solidFill>
              <a:latin typeface="Poppins"/>
              <a:ea typeface="Poppins"/>
              <a:cs typeface="Poppins"/>
              <a:sym typeface="Poppins"/>
            </a:endParaRPr>
          </a:p>
        </p:txBody>
      </p:sp>
      <p:sp>
        <p:nvSpPr>
          <p:cNvPr id="612" name="Google Shape;612;p59"/>
          <p:cNvSpPr txBox="1"/>
          <p:nvPr/>
        </p:nvSpPr>
        <p:spPr>
          <a:xfrm>
            <a:off x="1531375" y="1971243"/>
            <a:ext cx="987600" cy="40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dk1"/>
                </a:solidFill>
                <a:latin typeface="Poppins"/>
                <a:ea typeface="Poppins"/>
                <a:cs typeface="Poppins"/>
                <a:sym typeface="Poppins"/>
              </a:rPr>
              <a:t>25%</a:t>
            </a:r>
            <a:endParaRPr sz="2500" b="1">
              <a:solidFill>
                <a:schemeClr val="dk1"/>
              </a:solidFill>
              <a:latin typeface="Poppins"/>
              <a:ea typeface="Poppins"/>
              <a:cs typeface="Poppins"/>
              <a:sym typeface="Poppin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grpSp>
        <p:nvGrpSpPr>
          <p:cNvPr id="617" name="Google Shape;617;p60"/>
          <p:cNvGrpSpPr/>
          <p:nvPr/>
        </p:nvGrpSpPr>
        <p:grpSpPr>
          <a:xfrm>
            <a:off x="4565580" y="1260432"/>
            <a:ext cx="3432984" cy="2496295"/>
            <a:chOff x="331763" y="414153"/>
            <a:chExt cx="6903246" cy="5019697"/>
          </a:xfrm>
        </p:grpSpPr>
        <p:sp>
          <p:nvSpPr>
            <p:cNvPr id="618" name="Google Shape;618;p60"/>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0"/>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0"/>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0"/>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22" name="Google Shape;622;p60"/>
          <p:cNvPicPr preferRelativeResize="0"/>
          <p:nvPr/>
        </p:nvPicPr>
        <p:blipFill rotWithShape="1">
          <a:blip r:embed="rId3">
            <a:alphaModFix/>
          </a:blip>
          <a:srcRect l="3891" r="3882"/>
          <a:stretch/>
        </p:blipFill>
        <p:spPr>
          <a:xfrm>
            <a:off x="4657478" y="1352658"/>
            <a:ext cx="3249110" cy="1981718"/>
          </a:xfrm>
          <a:prstGeom prst="rect">
            <a:avLst/>
          </a:prstGeom>
          <a:noFill/>
          <a:ln>
            <a:noFill/>
          </a:ln>
        </p:spPr>
      </p:pic>
      <p:sp>
        <p:nvSpPr>
          <p:cNvPr id="623" name="Google Shape;623;p60"/>
          <p:cNvSpPr txBox="1">
            <a:spLocks noGrp="1"/>
          </p:cNvSpPr>
          <p:nvPr>
            <p:ph type="title"/>
          </p:nvPr>
        </p:nvSpPr>
        <p:spPr>
          <a:xfrm>
            <a:off x="872400" y="1637550"/>
            <a:ext cx="2928300" cy="1063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Computer </a:t>
            </a:r>
            <a:r>
              <a:rPr lang="en">
                <a:solidFill>
                  <a:schemeClr val="accent1"/>
                </a:solidFill>
              </a:rPr>
              <a:t>mockup</a:t>
            </a:r>
            <a:endParaRPr>
              <a:solidFill>
                <a:schemeClr val="accent1"/>
              </a:solidFill>
            </a:endParaRPr>
          </a:p>
        </p:txBody>
      </p:sp>
      <p:sp>
        <p:nvSpPr>
          <p:cNvPr id="624" name="Google Shape;624;p60"/>
          <p:cNvSpPr txBox="1">
            <a:spLocks noGrp="1"/>
          </p:cNvSpPr>
          <p:nvPr>
            <p:ph type="subTitle" idx="1"/>
          </p:nvPr>
        </p:nvSpPr>
        <p:spPr>
          <a:xfrm>
            <a:off x="872400" y="2700750"/>
            <a:ext cx="2928300" cy="80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28"/>
        <p:cNvGrpSpPr/>
        <p:nvPr/>
      </p:nvGrpSpPr>
      <p:grpSpPr>
        <a:xfrm>
          <a:off x="0" y="0"/>
          <a:ext cx="0" cy="0"/>
          <a:chOff x="0" y="0"/>
          <a:chExt cx="0" cy="0"/>
        </a:xfrm>
      </p:grpSpPr>
      <p:grpSp>
        <p:nvGrpSpPr>
          <p:cNvPr id="629" name="Google Shape;629;p61"/>
          <p:cNvGrpSpPr/>
          <p:nvPr/>
        </p:nvGrpSpPr>
        <p:grpSpPr>
          <a:xfrm rot="5400000">
            <a:off x="1561951" y="735560"/>
            <a:ext cx="2697276" cy="3672287"/>
            <a:chOff x="1655550" y="790900"/>
            <a:chExt cx="2510262" cy="3417671"/>
          </a:xfrm>
        </p:grpSpPr>
        <p:sp>
          <p:nvSpPr>
            <p:cNvPr id="630" name="Google Shape;630;p61"/>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1"/>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32" name="Google Shape;632;p61"/>
          <p:cNvPicPr preferRelativeResize="0"/>
          <p:nvPr/>
        </p:nvPicPr>
        <p:blipFill rotWithShape="1">
          <a:blip r:embed="rId3">
            <a:alphaModFix/>
          </a:blip>
          <a:srcRect l="11408" r="11401"/>
          <a:stretch/>
        </p:blipFill>
        <p:spPr>
          <a:xfrm>
            <a:off x="1249250" y="1307575"/>
            <a:ext cx="3422050" cy="2538026"/>
          </a:xfrm>
          <a:prstGeom prst="rect">
            <a:avLst/>
          </a:prstGeom>
          <a:noFill/>
          <a:ln>
            <a:noFill/>
          </a:ln>
        </p:spPr>
      </p:pic>
      <p:sp>
        <p:nvSpPr>
          <p:cNvPr id="633" name="Google Shape;633;p61"/>
          <p:cNvSpPr txBox="1">
            <a:spLocks noGrp="1"/>
          </p:cNvSpPr>
          <p:nvPr>
            <p:ph type="title"/>
          </p:nvPr>
        </p:nvSpPr>
        <p:spPr>
          <a:xfrm>
            <a:off x="4989600" y="1501200"/>
            <a:ext cx="2916600" cy="106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a:t>
            </a:r>
            <a:r>
              <a:rPr lang="en">
                <a:solidFill>
                  <a:schemeClr val="accent1"/>
                </a:solidFill>
              </a:rPr>
              <a:t>mockup</a:t>
            </a:r>
            <a:endParaRPr>
              <a:solidFill>
                <a:schemeClr val="accent1"/>
              </a:solidFill>
            </a:endParaRPr>
          </a:p>
        </p:txBody>
      </p:sp>
      <p:sp>
        <p:nvSpPr>
          <p:cNvPr id="634" name="Google Shape;634;p61"/>
          <p:cNvSpPr txBox="1">
            <a:spLocks noGrp="1"/>
          </p:cNvSpPr>
          <p:nvPr>
            <p:ph type="subTitle" idx="1"/>
          </p:nvPr>
        </p:nvSpPr>
        <p:spPr>
          <a:xfrm>
            <a:off x="4989750" y="2562000"/>
            <a:ext cx="2916600" cy="806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62"/>
          <p:cNvSpPr txBox="1">
            <a:spLocks noGrp="1"/>
          </p:cNvSpPr>
          <p:nvPr>
            <p:ph type="title"/>
          </p:nvPr>
        </p:nvSpPr>
        <p:spPr>
          <a:xfrm>
            <a:off x="872400" y="1637550"/>
            <a:ext cx="2928300" cy="1063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Phone </a:t>
            </a:r>
            <a:r>
              <a:rPr lang="en">
                <a:solidFill>
                  <a:schemeClr val="accent1"/>
                </a:solidFill>
              </a:rPr>
              <a:t>mockup</a:t>
            </a:r>
            <a:endParaRPr>
              <a:solidFill>
                <a:schemeClr val="accent1"/>
              </a:solidFill>
            </a:endParaRPr>
          </a:p>
        </p:txBody>
      </p:sp>
      <p:sp>
        <p:nvSpPr>
          <p:cNvPr id="640" name="Google Shape;640;p62"/>
          <p:cNvSpPr txBox="1">
            <a:spLocks noGrp="1"/>
          </p:cNvSpPr>
          <p:nvPr>
            <p:ph type="subTitle" idx="1"/>
          </p:nvPr>
        </p:nvSpPr>
        <p:spPr>
          <a:xfrm>
            <a:off x="872400" y="2700750"/>
            <a:ext cx="2928300" cy="805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641" name="Google Shape;641;p62"/>
          <p:cNvSpPr/>
          <p:nvPr/>
        </p:nvSpPr>
        <p:spPr>
          <a:xfrm>
            <a:off x="527157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 name="Google Shape;642;p62"/>
          <p:cNvGrpSpPr/>
          <p:nvPr/>
        </p:nvGrpSpPr>
        <p:grpSpPr>
          <a:xfrm>
            <a:off x="5186401" y="709411"/>
            <a:ext cx="1834973" cy="3724678"/>
            <a:chOff x="5186401" y="494525"/>
            <a:chExt cx="1834973" cy="3724678"/>
          </a:xfrm>
        </p:grpSpPr>
        <p:sp>
          <p:nvSpPr>
            <p:cNvPr id="643" name="Google Shape;643;p6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45" name="Google Shape;645;p62"/>
          <p:cNvPicPr preferRelativeResize="0"/>
          <p:nvPr/>
        </p:nvPicPr>
        <p:blipFill rotWithShape="1">
          <a:blip r:embed="rId3">
            <a:alphaModFix/>
          </a:blip>
          <a:srcRect l="26589" t="34516" r="26589" b="5942"/>
          <a:stretch/>
        </p:blipFill>
        <p:spPr>
          <a:xfrm>
            <a:off x="5271588" y="891935"/>
            <a:ext cx="1664597" cy="317619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49"/>
        <p:cNvGrpSpPr/>
        <p:nvPr/>
      </p:nvGrpSpPr>
      <p:grpSpPr>
        <a:xfrm>
          <a:off x="0" y="0"/>
          <a:ext cx="0" cy="0"/>
          <a:chOff x="0" y="0"/>
          <a:chExt cx="0" cy="0"/>
        </a:xfrm>
      </p:grpSpPr>
      <p:sp>
        <p:nvSpPr>
          <p:cNvPr id="650" name="Google Shape;650;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chemeClr val="accent1"/>
                </a:solidFill>
              </a:rPr>
              <a:t> map</a:t>
            </a:r>
            <a:endParaRPr>
              <a:solidFill>
                <a:schemeClr val="accent1"/>
              </a:solidFill>
            </a:endParaRPr>
          </a:p>
        </p:txBody>
      </p:sp>
      <p:sp>
        <p:nvSpPr>
          <p:cNvPr id="651" name="Google Shape;651;p63"/>
          <p:cNvSpPr txBox="1"/>
          <p:nvPr/>
        </p:nvSpPr>
        <p:spPr>
          <a:xfrm>
            <a:off x="981900" y="4358900"/>
            <a:ext cx="7180200" cy="214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Follow the link in the map to modify its data and then paste the new one here. </a:t>
            </a:r>
            <a:r>
              <a:rPr lang="en" sz="1000"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Archivo"/>
              <a:ea typeface="Archivo"/>
              <a:cs typeface="Archivo"/>
              <a:sym typeface="Archivo"/>
            </a:endParaRPr>
          </a:p>
        </p:txBody>
      </p:sp>
      <p:sp>
        <p:nvSpPr>
          <p:cNvPr id="652" name="Google Shape;652;p63"/>
          <p:cNvSpPr txBox="1"/>
          <p:nvPr/>
        </p:nvSpPr>
        <p:spPr>
          <a:xfrm>
            <a:off x="6355663" y="3445007"/>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Poppins"/>
                <a:ea typeface="Poppins"/>
                <a:cs typeface="Poppins"/>
                <a:sym typeface="Poppins"/>
              </a:rPr>
              <a:t>Venus</a:t>
            </a:r>
            <a:endParaRPr sz="2200" b="1">
              <a:solidFill>
                <a:schemeClr val="dk1"/>
              </a:solidFill>
              <a:latin typeface="Poppins"/>
              <a:ea typeface="Poppins"/>
              <a:cs typeface="Poppins"/>
              <a:sym typeface="Poppins"/>
            </a:endParaRPr>
          </a:p>
        </p:txBody>
      </p:sp>
      <p:sp>
        <p:nvSpPr>
          <p:cNvPr id="653" name="Google Shape;653;p63"/>
          <p:cNvSpPr txBox="1"/>
          <p:nvPr/>
        </p:nvSpPr>
        <p:spPr>
          <a:xfrm>
            <a:off x="6355663" y="3745971"/>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Venus is very hot</a:t>
            </a:r>
            <a:endParaRPr sz="1200">
              <a:solidFill>
                <a:schemeClr val="dk1"/>
              </a:solidFill>
              <a:latin typeface="Archivo"/>
              <a:ea typeface="Archivo"/>
              <a:cs typeface="Archivo"/>
              <a:sym typeface="Archivo"/>
            </a:endParaRPr>
          </a:p>
        </p:txBody>
      </p:sp>
      <p:sp>
        <p:nvSpPr>
          <p:cNvPr id="654" name="Google Shape;654;p63"/>
          <p:cNvSpPr txBox="1"/>
          <p:nvPr/>
        </p:nvSpPr>
        <p:spPr>
          <a:xfrm>
            <a:off x="6355663" y="2396629"/>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Poppins"/>
                <a:ea typeface="Poppins"/>
                <a:cs typeface="Poppins"/>
                <a:sym typeface="Poppins"/>
              </a:rPr>
              <a:t>Mercury</a:t>
            </a:r>
            <a:endParaRPr sz="2200" b="1">
              <a:solidFill>
                <a:schemeClr val="dk1"/>
              </a:solidFill>
              <a:latin typeface="Poppins"/>
              <a:ea typeface="Poppins"/>
              <a:cs typeface="Poppins"/>
              <a:sym typeface="Poppins"/>
            </a:endParaRPr>
          </a:p>
        </p:txBody>
      </p:sp>
      <p:sp>
        <p:nvSpPr>
          <p:cNvPr id="655" name="Google Shape;655;p63"/>
          <p:cNvSpPr txBox="1"/>
          <p:nvPr/>
        </p:nvSpPr>
        <p:spPr>
          <a:xfrm>
            <a:off x="6355663" y="2697593"/>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Mercury is small</a:t>
            </a:r>
            <a:endParaRPr sz="1200">
              <a:solidFill>
                <a:schemeClr val="dk1"/>
              </a:solidFill>
              <a:latin typeface="Archivo"/>
              <a:ea typeface="Archivo"/>
              <a:cs typeface="Archivo"/>
              <a:sym typeface="Archivo"/>
            </a:endParaRPr>
          </a:p>
        </p:txBody>
      </p:sp>
      <p:sp>
        <p:nvSpPr>
          <p:cNvPr id="656" name="Google Shape;656;p63"/>
          <p:cNvSpPr txBox="1"/>
          <p:nvPr/>
        </p:nvSpPr>
        <p:spPr>
          <a:xfrm>
            <a:off x="6355663" y="1347650"/>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Poppins"/>
                <a:ea typeface="Poppins"/>
                <a:cs typeface="Poppins"/>
                <a:sym typeface="Poppins"/>
              </a:rPr>
              <a:t>Mars</a:t>
            </a:r>
            <a:endParaRPr sz="2200" b="1">
              <a:solidFill>
                <a:schemeClr val="dk1"/>
              </a:solidFill>
              <a:latin typeface="Poppins"/>
              <a:ea typeface="Poppins"/>
              <a:cs typeface="Poppins"/>
              <a:sym typeface="Poppins"/>
            </a:endParaRPr>
          </a:p>
        </p:txBody>
      </p:sp>
      <p:sp>
        <p:nvSpPr>
          <p:cNvPr id="657" name="Google Shape;657;p63"/>
          <p:cNvSpPr txBox="1"/>
          <p:nvPr/>
        </p:nvSpPr>
        <p:spPr>
          <a:xfrm>
            <a:off x="6355663" y="1648614"/>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Mars is very cold</a:t>
            </a:r>
            <a:endParaRPr sz="1200">
              <a:solidFill>
                <a:schemeClr val="dk1"/>
              </a:solidFill>
              <a:latin typeface="Archivo"/>
              <a:ea typeface="Archivo"/>
              <a:cs typeface="Archivo"/>
              <a:sym typeface="Archivo"/>
            </a:endParaRPr>
          </a:p>
        </p:txBody>
      </p:sp>
      <p:sp>
        <p:nvSpPr>
          <p:cNvPr id="658" name="Google Shape;658;p63"/>
          <p:cNvSpPr/>
          <p:nvPr/>
        </p:nvSpPr>
        <p:spPr>
          <a:xfrm>
            <a:off x="6131163" y="2423989"/>
            <a:ext cx="183300" cy="18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3"/>
          <p:cNvSpPr/>
          <p:nvPr/>
        </p:nvSpPr>
        <p:spPr>
          <a:xfrm>
            <a:off x="6131163" y="3472964"/>
            <a:ext cx="183300" cy="1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3"/>
          <p:cNvSpPr/>
          <p:nvPr/>
        </p:nvSpPr>
        <p:spPr>
          <a:xfrm>
            <a:off x="6131163" y="1374414"/>
            <a:ext cx="183300" cy="183300"/>
          </a:xfrm>
          <a:prstGeom prst="rect">
            <a:avLst/>
          </a:prstGeom>
          <a:solidFill>
            <a:srgbClr val="F8C4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61" name="Google Shape;661;p63" title="Gráfico">
            <a:hlinkClick r:id="rId4"/>
          </p:cNvPr>
          <p:cNvPicPr preferRelativeResize="0"/>
          <p:nvPr/>
        </p:nvPicPr>
        <p:blipFill>
          <a:blip r:embed="rId5">
            <a:alphaModFix/>
          </a:blip>
          <a:stretch>
            <a:fillRect/>
          </a:stretch>
        </p:blipFill>
        <p:spPr>
          <a:xfrm>
            <a:off x="1173000" y="1250863"/>
            <a:ext cx="4286250" cy="265033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plan </a:t>
            </a:r>
            <a:r>
              <a:rPr lang="en">
                <a:solidFill>
                  <a:schemeClr val="accent1"/>
                </a:solidFill>
              </a:rPr>
              <a:t>timeline</a:t>
            </a:r>
            <a:endParaRPr>
              <a:solidFill>
                <a:schemeClr val="accent1"/>
              </a:solidFill>
            </a:endParaRPr>
          </a:p>
        </p:txBody>
      </p:sp>
      <p:sp>
        <p:nvSpPr>
          <p:cNvPr id="667" name="Google Shape;667;p64"/>
          <p:cNvSpPr/>
          <p:nvPr/>
        </p:nvSpPr>
        <p:spPr>
          <a:xfrm>
            <a:off x="1531125" y="1514100"/>
            <a:ext cx="176400" cy="17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4"/>
          <p:cNvSpPr/>
          <p:nvPr/>
        </p:nvSpPr>
        <p:spPr>
          <a:xfrm>
            <a:off x="3495025" y="1514100"/>
            <a:ext cx="176400" cy="17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4"/>
          <p:cNvSpPr/>
          <p:nvPr/>
        </p:nvSpPr>
        <p:spPr>
          <a:xfrm>
            <a:off x="5458925" y="1514100"/>
            <a:ext cx="176400" cy="17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4"/>
          <p:cNvSpPr/>
          <p:nvPr/>
        </p:nvSpPr>
        <p:spPr>
          <a:xfrm>
            <a:off x="7422825" y="1514100"/>
            <a:ext cx="176400" cy="17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4"/>
          <p:cNvSpPr txBox="1"/>
          <p:nvPr/>
        </p:nvSpPr>
        <p:spPr>
          <a:xfrm flipH="1">
            <a:off x="713125" y="2014975"/>
            <a:ext cx="1812300" cy="409200"/>
          </a:xfrm>
          <a:prstGeom prst="rect">
            <a:avLst/>
          </a:prstGeom>
          <a:solidFill>
            <a:schemeClr val="dk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Research and planning</a:t>
            </a:r>
            <a:endParaRPr sz="1200">
              <a:solidFill>
                <a:schemeClr val="dk1"/>
              </a:solidFill>
              <a:latin typeface="Archivo"/>
              <a:ea typeface="Archivo"/>
              <a:cs typeface="Archivo"/>
              <a:sym typeface="Archivo"/>
            </a:endParaRPr>
          </a:p>
        </p:txBody>
      </p:sp>
      <p:sp>
        <p:nvSpPr>
          <p:cNvPr id="672" name="Google Shape;672;p64"/>
          <p:cNvSpPr txBox="1"/>
          <p:nvPr/>
        </p:nvSpPr>
        <p:spPr>
          <a:xfrm flipH="1">
            <a:off x="2677025" y="2014975"/>
            <a:ext cx="1812300" cy="409200"/>
          </a:xfrm>
          <a:prstGeom prst="rect">
            <a:avLst/>
          </a:prstGeom>
          <a:solidFill>
            <a:schemeClr val="dk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Start-up phase</a:t>
            </a:r>
            <a:endParaRPr sz="1200">
              <a:solidFill>
                <a:schemeClr val="dk1"/>
              </a:solidFill>
              <a:latin typeface="Archivo"/>
              <a:ea typeface="Archivo"/>
              <a:cs typeface="Archivo"/>
              <a:sym typeface="Archivo"/>
            </a:endParaRPr>
          </a:p>
        </p:txBody>
      </p:sp>
      <p:sp>
        <p:nvSpPr>
          <p:cNvPr id="673" name="Google Shape;673;p64"/>
          <p:cNvSpPr txBox="1"/>
          <p:nvPr/>
        </p:nvSpPr>
        <p:spPr>
          <a:xfrm flipH="1">
            <a:off x="4640925" y="2014975"/>
            <a:ext cx="1812300" cy="409200"/>
          </a:xfrm>
          <a:prstGeom prst="rect">
            <a:avLst/>
          </a:prstGeom>
          <a:solidFill>
            <a:schemeClr val="dk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Growth phase</a:t>
            </a:r>
            <a:endParaRPr sz="1200">
              <a:solidFill>
                <a:schemeClr val="dk1"/>
              </a:solidFill>
              <a:latin typeface="Archivo"/>
              <a:ea typeface="Archivo"/>
              <a:cs typeface="Archivo"/>
              <a:sym typeface="Archivo"/>
            </a:endParaRPr>
          </a:p>
        </p:txBody>
      </p:sp>
      <p:sp>
        <p:nvSpPr>
          <p:cNvPr id="674" name="Google Shape;674;p64"/>
          <p:cNvSpPr txBox="1"/>
          <p:nvPr/>
        </p:nvSpPr>
        <p:spPr>
          <a:xfrm flipH="1">
            <a:off x="6604825" y="2014975"/>
            <a:ext cx="1812300" cy="409200"/>
          </a:xfrm>
          <a:prstGeom prst="rect">
            <a:avLst/>
          </a:prstGeom>
          <a:solidFill>
            <a:schemeClr val="dk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Partnership</a:t>
            </a:r>
            <a:endParaRPr sz="1200">
              <a:solidFill>
                <a:schemeClr val="dk1"/>
              </a:solidFill>
              <a:latin typeface="Archivo"/>
              <a:ea typeface="Archivo"/>
              <a:cs typeface="Archivo"/>
              <a:sym typeface="Archivo"/>
            </a:endParaRPr>
          </a:p>
        </p:txBody>
      </p:sp>
      <p:cxnSp>
        <p:nvCxnSpPr>
          <p:cNvPr id="675" name="Google Shape;675;p64"/>
          <p:cNvCxnSpPr>
            <a:stCxn id="667" idx="3"/>
            <a:endCxn id="668" idx="1"/>
          </p:cNvCxnSpPr>
          <p:nvPr/>
        </p:nvCxnSpPr>
        <p:spPr>
          <a:xfrm>
            <a:off x="1707525" y="160230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76" name="Google Shape;676;p64"/>
          <p:cNvCxnSpPr>
            <a:stCxn id="668" idx="3"/>
            <a:endCxn id="669" idx="1"/>
          </p:cNvCxnSpPr>
          <p:nvPr/>
        </p:nvCxnSpPr>
        <p:spPr>
          <a:xfrm>
            <a:off x="3671425" y="160230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77" name="Google Shape;677;p64"/>
          <p:cNvCxnSpPr>
            <a:stCxn id="669" idx="3"/>
            <a:endCxn id="670" idx="1"/>
          </p:cNvCxnSpPr>
          <p:nvPr/>
        </p:nvCxnSpPr>
        <p:spPr>
          <a:xfrm>
            <a:off x="5635325" y="160230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78" name="Google Shape;678;p64"/>
          <p:cNvCxnSpPr>
            <a:stCxn id="667" idx="2"/>
            <a:endCxn id="671" idx="0"/>
          </p:cNvCxnSpPr>
          <p:nvPr/>
        </p:nvCxnSpPr>
        <p:spPr>
          <a:xfrm>
            <a:off x="1619325" y="169050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79" name="Google Shape;679;p64"/>
          <p:cNvCxnSpPr>
            <a:stCxn id="668" idx="2"/>
            <a:endCxn id="672" idx="0"/>
          </p:cNvCxnSpPr>
          <p:nvPr/>
        </p:nvCxnSpPr>
        <p:spPr>
          <a:xfrm>
            <a:off x="3583225" y="169050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64"/>
          <p:cNvCxnSpPr>
            <a:stCxn id="669" idx="2"/>
            <a:endCxn id="673" idx="0"/>
          </p:cNvCxnSpPr>
          <p:nvPr/>
        </p:nvCxnSpPr>
        <p:spPr>
          <a:xfrm>
            <a:off x="5547125" y="169050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64"/>
          <p:cNvCxnSpPr>
            <a:stCxn id="670" idx="2"/>
            <a:endCxn id="674" idx="0"/>
          </p:cNvCxnSpPr>
          <p:nvPr/>
        </p:nvCxnSpPr>
        <p:spPr>
          <a:xfrm>
            <a:off x="7511025" y="1690500"/>
            <a:ext cx="0" cy="324600"/>
          </a:xfrm>
          <a:prstGeom prst="straightConnector1">
            <a:avLst/>
          </a:prstGeom>
          <a:noFill/>
          <a:ln w="9525" cap="flat" cmpd="sng">
            <a:solidFill>
              <a:schemeClr val="dk2"/>
            </a:solidFill>
            <a:prstDash val="solid"/>
            <a:round/>
            <a:headEnd type="none" w="med" len="med"/>
            <a:tailEnd type="none" w="med" len="med"/>
          </a:ln>
        </p:spPr>
      </p:cxnSp>
      <p:sp>
        <p:nvSpPr>
          <p:cNvPr id="682" name="Google Shape;682;p64"/>
          <p:cNvSpPr/>
          <p:nvPr/>
        </p:nvSpPr>
        <p:spPr>
          <a:xfrm>
            <a:off x="1531125" y="3196150"/>
            <a:ext cx="176400" cy="17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4"/>
          <p:cNvSpPr/>
          <p:nvPr/>
        </p:nvSpPr>
        <p:spPr>
          <a:xfrm>
            <a:off x="3495025" y="3196150"/>
            <a:ext cx="176400" cy="17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4"/>
          <p:cNvSpPr/>
          <p:nvPr/>
        </p:nvSpPr>
        <p:spPr>
          <a:xfrm>
            <a:off x="5458925" y="3196150"/>
            <a:ext cx="176400" cy="17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4"/>
          <p:cNvSpPr/>
          <p:nvPr/>
        </p:nvSpPr>
        <p:spPr>
          <a:xfrm>
            <a:off x="7422825" y="3196150"/>
            <a:ext cx="176400" cy="17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4"/>
          <p:cNvSpPr txBox="1"/>
          <p:nvPr/>
        </p:nvSpPr>
        <p:spPr>
          <a:xfrm flipH="1">
            <a:off x="713125" y="3697025"/>
            <a:ext cx="1812300" cy="409200"/>
          </a:xfrm>
          <a:prstGeom prst="rect">
            <a:avLst/>
          </a:prstGeom>
          <a:solidFill>
            <a:schemeClr val="dk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Product expansion</a:t>
            </a:r>
            <a:endParaRPr sz="1200">
              <a:solidFill>
                <a:schemeClr val="dk1"/>
              </a:solidFill>
              <a:latin typeface="Archivo"/>
              <a:ea typeface="Archivo"/>
              <a:cs typeface="Archivo"/>
              <a:sym typeface="Archivo"/>
            </a:endParaRPr>
          </a:p>
        </p:txBody>
      </p:sp>
      <p:sp>
        <p:nvSpPr>
          <p:cNvPr id="687" name="Google Shape;687;p64"/>
          <p:cNvSpPr txBox="1"/>
          <p:nvPr/>
        </p:nvSpPr>
        <p:spPr>
          <a:xfrm flipH="1">
            <a:off x="2677025" y="3697025"/>
            <a:ext cx="1812300" cy="409200"/>
          </a:xfrm>
          <a:prstGeom prst="rect">
            <a:avLst/>
          </a:prstGeom>
          <a:solidFill>
            <a:schemeClr val="dk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Scaling phase</a:t>
            </a:r>
            <a:endParaRPr sz="1200">
              <a:solidFill>
                <a:schemeClr val="dk1"/>
              </a:solidFill>
              <a:latin typeface="Archivo"/>
              <a:ea typeface="Archivo"/>
              <a:cs typeface="Archivo"/>
              <a:sym typeface="Archivo"/>
            </a:endParaRPr>
          </a:p>
        </p:txBody>
      </p:sp>
      <p:sp>
        <p:nvSpPr>
          <p:cNvPr id="688" name="Google Shape;688;p64"/>
          <p:cNvSpPr txBox="1"/>
          <p:nvPr/>
        </p:nvSpPr>
        <p:spPr>
          <a:xfrm flipH="1">
            <a:off x="4640925" y="3697025"/>
            <a:ext cx="1812300" cy="409200"/>
          </a:xfrm>
          <a:prstGeom prst="rect">
            <a:avLst/>
          </a:prstGeom>
          <a:solidFill>
            <a:schemeClr val="dk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Innovation phase</a:t>
            </a:r>
            <a:endParaRPr sz="1200">
              <a:solidFill>
                <a:schemeClr val="dk1"/>
              </a:solidFill>
              <a:latin typeface="Archivo"/>
              <a:ea typeface="Archivo"/>
              <a:cs typeface="Archivo"/>
              <a:sym typeface="Archivo"/>
            </a:endParaRPr>
          </a:p>
        </p:txBody>
      </p:sp>
      <p:sp>
        <p:nvSpPr>
          <p:cNvPr id="689" name="Google Shape;689;p64"/>
          <p:cNvSpPr txBox="1"/>
          <p:nvPr/>
        </p:nvSpPr>
        <p:spPr>
          <a:xfrm flipH="1">
            <a:off x="6604825" y="3697025"/>
            <a:ext cx="1812300" cy="409200"/>
          </a:xfrm>
          <a:prstGeom prst="rect">
            <a:avLst/>
          </a:prstGeom>
          <a:solidFill>
            <a:schemeClr val="dk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Exit strategy planning</a:t>
            </a:r>
            <a:endParaRPr sz="1200">
              <a:solidFill>
                <a:schemeClr val="dk1"/>
              </a:solidFill>
              <a:latin typeface="Archivo"/>
              <a:ea typeface="Archivo"/>
              <a:cs typeface="Archivo"/>
              <a:sym typeface="Archivo"/>
            </a:endParaRPr>
          </a:p>
        </p:txBody>
      </p:sp>
      <p:cxnSp>
        <p:nvCxnSpPr>
          <p:cNvPr id="690" name="Google Shape;690;p64"/>
          <p:cNvCxnSpPr>
            <a:stCxn id="682" idx="3"/>
            <a:endCxn id="683" idx="1"/>
          </p:cNvCxnSpPr>
          <p:nvPr/>
        </p:nvCxnSpPr>
        <p:spPr>
          <a:xfrm>
            <a:off x="17075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91" name="Google Shape;691;p64"/>
          <p:cNvCxnSpPr>
            <a:stCxn id="683" idx="3"/>
            <a:endCxn id="684" idx="1"/>
          </p:cNvCxnSpPr>
          <p:nvPr/>
        </p:nvCxnSpPr>
        <p:spPr>
          <a:xfrm>
            <a:off x="36714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92" name="Google Shape;692;p64"/>
          <p:cNvCxnSpPr>
            <a:stCxn id="684" idx="3"/>
            <a:endCxn id="685" idx="1"/>
          </p:cNvCxnSpPr>
          <p:nvPr/>
        </p:nvCxnSpPr>
        <p:spPr>
          <a:xfrm>
            <a:off x="56353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64"/>
          <p:cNvCxnSpPr>
            <a:stCxn id="682" idx="2"/>
            <a:endCxn id="686" idx="0"/>
          </p:cNvCxnSpPr>
          <p:nvPr/>
        </p:nvCxnSpPr>
        <p:spPr>
          <a:xfrm>
            <a:off x="16193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64"/>
          <p:cNvCxnSpPr>
            <a:stCxn id="683" idx="2"/>
            <a:endCxn id="687" idx="0"/>
          </p:cNvCxnSpPr>
          <p:nvPr/>
        </p:nvCxnSpPr>
        <p:spPr>
          <a:xfrm>
            <a:off x="35832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64"/>
          <p:cNvCxnSpPr>
            <a:stCxn id="684" idx="2"/>
            <a:endCxn id="688" idx="0"/>
          </p:cNvCxnSpPr>
          <p:nvPr/>
        </p:nvCxnSpPr>
        <p:spPr>
          <a:xfrm>
            <a:off x="55471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6" name="Google Shape;696;p64"/>
          <p:cNvCxnSpPr>
            <a:stCxn id="685" idx="2"/>
            <a:endCxn id="689" idx="0"/>
          </p:cNvCxnSpPr>
          <p:nvPr/>
        </p:nvCxnSpPr>
        <p:spPr>
          <a:xfrm>
            <a:off x="75110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7" name="Google Shape;697;p64"/>
          <p:cNvCxnSpPr>
            <a:stCxn id="670" idx="3"/>
            <a:endCxn id="682" idx="1"/>
          </p:cNvCxnSpPr>
          <p:nvPr/>
        </p:nvCxnSpPr>
        <p:spPr>
          <a:xfrm flipH="1">
            <a:off x="1531125" y="1602300"/>
            <a:ext cx="6068100" cy="1682100"/>
          </a:xfrm>
          <a:prstGeom prst="bentConnector5">
            <a:avLst>
              <a:gd name="adj1" fmla="val -13351"/>
              <a:gd name="adj2" fmla="val 70925"/>
              <a:gd name="adj3" fmla="val 112968"/>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pic>
        <p:nvPicPr>
          <p:cNvPr id="702" name="Google Shape;702;p65"/>
          <p:cNvPicPr preferRelativeResize="0"/>
          <p:nvPr/>
        </p:nvPicPr>
        <p:blipFill rotWithShape="1">
          <a:blip r:embed="rId3">
            <a:alphaModFix/>
          </a:blip>
          <a:srcRect l="39171" r="5368"/>
          <a:stretch/>
        </p:blipFill>
        <p:spPr>
          <a:xfrm>
            <a:off x="6153199" y="0"/>
            <a:ext cx="3005225" cy="5143499"/>
          </a:xfrm>
          <a:prstGeom prst="rect">
            <a:avLst/>
          </a:prstGeom>
          <a:noFill/>
          <a:ln>
            <a:noFill/>
          </a:ln>
        </p:spPr>
      </p:pic>
      <p:sp>
        <p:nvSpPr>
          <p:cNvPr id="703" name="Google Shape;703;p65"/>
          <p:cNvSpPr txBox="1">
            <a:spLocks noGrp="1"/>
          </p:cNvSpPr>
          <p:nvPr>
            <p:ph type="title"/>
          </p:nvPr>
        </p:nvSpPr>
        <p:spPr>
          <a:xfrm>
            <a:off x="972050" y="2338425"/>
            <a:ext cx="4535700" cy="1511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Name of</a:t>
            </a:r>
            <a:endParaRPr/>
          </a:p>
          <a:p>
            <a:pPr marL="0" lvl="0" indent="0" algn="r" rtl="0">
              <a:spcBef>
                <a:spcPts val="0"/>
              </a:spcBef>
              <a:spcAft>
                <a:spcPts val="0"/>
              </a:spcAft>
              <a:buNone/>
            </a:pPr>
            <a:r>
              <a:rPr lang="en">
                <a:solidFill>
                  <a:schemeClr val="accent1"/>
                </a:solidFill>
              </a:rPr>
              <a:t>the section</a:t>
            </a:r>
            <a:endParaRPr>
              <a:solidFill>
                <a:schemeClr val="accent1"/>
              </a:solidFill>
            </a:endParaRPr>
          </a:p>
        </p:txBody>
      </p:sp>
      <p:sp>
        <p:nvSpPr>
          <p:cNvPr id="704" name="Google Shape;704;p65"/>
          <p:cNvSpPr txBox="1">
            <a:spLocks noGrp="1"/>
          </p:cNvSpPr>
          <p:nvPr>
            <p:ph type="title" idx="2"/>
          </p:nvPr>
        </p:nvSpPr>
        <p:spPr>
          <a:xfrm>
            <a:off x="4189350" y="1165325"/>
            <a:ext cx="13185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705" name="Google Shape;705;p65"/>
          <p:cNvSpPr/>
          <p:nvPr/>
        </p:nvSpPr>
        <p:spPr>
          <a:xfrm flipH="1">
            <a:off x="6057774" y="1577441"/>
            <a:ext cx="5215451" cy="51136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5"/>
          <p:cNvSpPr/>
          <p:nvPr/>
        </p:nvSpPr>
        <p:spPr>
          <a:xfrm rot="5400000" flipH="1">
            <a:off x="-1987626" y="-2376621"/>
            <a:ext cx="5215451" cy="51136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cxnSp>
        <p:nvCxnSpPr>
          <p:cNvPr id="711" name="Google Shape;711;p66"/>
          <p:cNvCxnSpPr/>
          <p:nvPr/>
        </p:nvCxnSpPr>
        <p:spPr>
          <a:xfrm rot="5400000">
            <a:off x="4433238" y="2947902"/>
            <a:ext cx="1962300" cy="0"/>
          </a:xfrm>
          <a:prstGeom prst="straightConnector1">
            <a:avLst/>
          </a:prstGeom>
          <a:noFill/>
          <a:ln w="9525" cap="flat" cmpd="sng">
            <a:solidFill>
              <a:schemeClr val="dk2"/>
            </a:solidFill>
            <a:prstDash val="solid"/>
            <a:round/>
            <a:headEnd type="none" w="med" len="med"/>
            <a:tailEnd type="none" w="med" len="med"/>
          </a:ln>
        </p:spPr>
      </p:cxnSp>
      <p:cxnSp>
        <p:nvCxnSpPr>
          <p:cNvPr id="712" name="Google Shape;712;p66"/>
          <p:cNvCxnSpPr/>
          <p:nvPr/>
        </p:nvCxnSpPr>
        <p:spPr>
          <a:xfrm rot="5400000">
            <a:off x="2828863" y="2821683"/>
            <a:ext cx="1962300" cy="0"/>
          </a:xfrm>
          <a:prstGeom prst="straightConnector1">
            <a:avLst/>
          </a:prstGeom>
          <a:noFill/>
          <a:ln w="9525" cap="flat" cmpd="sng">
            <a:solidFill>
              <a:schemeClr val="dk2"/>
            </a:solidFill>
            <a:prstDash val="solid"/>
            <a:round/>
            <a:headEnd type="none" w="med" len="med"/>
            <a:tailEnd type="none" w="med" len="med"/>
          </a:ln>
        </p:spPr>
      </p:cxnSp>
      <p:cxnSp>
        <p:nvCxnSpPr>
          <p:cNvPr id="713" name="Google Shape;713;p66"/>
          <p:cNvCxnSpPr/>
          <p:nvPr/>
        </p:nvCxnSpPr>
        <p:spPr>
          <a:xfrm>
            <a:off x="3969891" y="1750978"/>
            <a:ext cx="1280700" cy="0"/>
          </a:xfrm>
          <a:prstGeom prst="straightConnector1">
            <a:avLst/>
          </a:prstGeom>
          <a:noFill/>
          <a:ln w="9525" cap="flat" cmpd="sng">
            <a:solidFill>
              <a:schemeClr val="dk2"/>
            </a:solidFill>
            <a:prstDash val="solid"/>
            <a:round/>
            <a:headEnd type="none" w="med" len="med"/>
            <a:tailEnd type="none" w="med" len="med"/>
          </a:ln>
        </p:spPr>
      </p:cxnSp>
      <p:sp>
        <p:nvSpPr>
          <p:cNvPr id="714" name="Google Shape;714;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 are </a:t>
            </a:r>
            <a:r>
              <a:rPr lang="en">
                <a:solidFill>
                  <a:schemeClr val="accent1"/>
                </a:solidFill>
              </a:rPr>
              <a:t>useful</a:t>
            </a:r>
            <a:endParaRPr>
              <a:solidFill>
                <a:schemeClr val="accent1"/>
              </a:solidFill>
            </a:endParaRPr>
          </a:p>
        </p:txBody>
      </p:sp>
      <p:sp>
        <p:nvSpPr>
          <p:cNvPr id="715" name="Google Shape;715;p66"/>
          <p:cNvSpPr txBox="1"/>
          <p:nvPr/>
        </p:nvSpPr>
        <p:spPr>
          <a:xfrm>
            <a:off x="6012500" y="3573532"/>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Poppins"/>
                <a:ea typeface="Poppins"/>
                <a:cs typeface="Poppins"/>
                <a:sym typeface="Poppins"/>
              </a:rPr>
              <a:t>Venus</a:t>
            </a:r>
            <a:endParaRPr sz="2200" b="1">
              <a:solidFill>
                <a:schemeClr val="dk1"/>
              </a:solidFill>
              <a:latin typeface="Poppins"/>
              <a:ea typeface="Poppins"/>
              <a:cs typeface="Poppins"/>
              <a:sym typeface="Poppins"/>
            </a:endParaRPr>
          </a:p>
        </p:txBody>
      </p:sp>
      <p:sp>
        <p:nvSpPr>
          <p:cNvPr id="716" name="Google Shape;716;p66"/>
          <p:cNvSpPr txBox="1"/>
          <p:nvPr/>
        </p:nvSpPr>
        <p:spPr>
          <a:xfrm>
            <a:off x="6012500" y="3874496"/>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Venus is very hot</a:t>
            </a:r>
            <a:endParaRPr sz="1200">
              <a:solidFill>
                <a:schemeClr val="dk1"/>
              </a:solidFill>
              <a:latin typeface="Archivo"/>
              <a:ea typeface="Archivo"/>
              <a:cs typeface="Archivo"/>
              <a:sym typeface="Archivo"/>
            </a:endParaRPr>
          </a:p>
        </p:txBody>
      </p:sp>
      <p:sp>
        <p:nvSpPr>
          <p:cNvPr id="717" name="Google Shape;717;p66"/>
          <p:cNvSpPr txBox="1"/>
          <p:nvPr/>
        </p:nvSpPr>
        <p:spPr>
          <a:xfrm>
            <a:off x="6012500" y="2525154"/>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Poppins"/>
                <a:ea typeface="Poppins"/>
                <a:cs typeface="Poppins"/>
                <a:sym typeface="Poppins"/>
              </a:rPr>
              <a:t>Mercury</a:t>
            </a:r>
            <a:endParaRPr sz="2200" b="1">
              <a:solidFill>
                <a:schemeClr val="dk1"/>
              </a:solidFill>
              <a:latin typeface="Poppins"/>
              <a:ea typeface="Poppins"/>
              <a:cs typeface="Poppins"/>
              <a:sym typeface="Poppins"/>
            </a:endParaRPr>
          </a:p>
        </p:txBody>
      </p:sp>
      <p:sp>
        <p:nvSpPr>
          <p:cNvPr id="718" name="Google Shape;718;p66"/>
          <p:cNvSpPr txBox="1"/>
          <p:nvPr/>
        </p:nvSpPr>
        <p:spPr>
          <a:xfrm>
            <a:off x="6012500" y="2826118"/>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Mercury is small</a:t>
            </a:r>
            <a:endParaRPr sz="1200">
              <a:solidFill>
                <a:schemeClr val="dk1"/>
              </a:solidFill>
              <a:latin typeface="Archivo"/>
              <a:ea typeface="Archivo"/>
              <a:cs typeface="Archivo"/>
              <a:sym typeface="Archivo"/>
            </a:endParaRPr>
          </a:p>
        </p:txBody>
      </p:sp>
      <p:sp>
        <p:nvSpPr>
          <p:cNvPr id="719" name="Google Shape;719;p66"/>
          <p:cNvSpPr txBox="1"/>
          <p:nvPr/>
        </p:nvSpPr>
        <p:spPr>
          <a:xfrm>
            <a:off x="6012500" y="1476175"/>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Poppins"/>
                <a:ea typeface="Poppins"/>
                <a:cs typeface="Poppins"/>
                <a:sym typeface="Poppins"/>
              </a:rPr>
              <a:t>Mars</a:t>
            </a:r>
            <a:endParaRPr sz="2200" b="1">
              <a:solidFill>
                <a:schemeClr val="dk1"/>
              </a:solidFill>
              <a:latin typeface="Poppins"/>
              <a:ea typeface="Poppins"/>
              <a:cs typeface="Poppins"/>
              <a:sym typeface="Poppins"/>
            </a:endParaRPr>
          </a:p>
        </p:txBody>
      </p:sp>
      <p:sp>
        <p:nvSpPr>
          <p:cNvPr id="720" name="Google Shape;720;p66"/>
          <p:cNvSpPr txBox="1"/>
          <p:nvPr/>
        </p:nvSpPr>
        <p:spPr>
          <a:xfrm>
            <a:off x="6012500" y="1777139"/>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Mars is very cold</a:t>
            </a:r>
            <a:endParaRPr sz="1200">
              <a:solidFill>
                <a:schemeClr val="dk1"/>
              </a:solidFill>
              <a:latin typeface="Archivo"/>
              <a:ea typeface="Archivo"/>
              <a:cs typeface="Archivo"/>
              <a:sym typeface="Archivo"/>
            </a:endParaRPr>
          </a:p>
        </p:txBody>
      </p:sp>
      <p:sp>
        <p:nvSpPr>
          <p:cNvPr id="721" name="Google Shape;721;p66"/>
          <p:cNvSpPr txBox="1"/>
          <p:nvPr/>
        </p:nvSpPr>
        <p:spPr>
          <a:xfrm>
            <a:off x="1458375" y="3573532"/>
            <a:ext cx="16731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Poppins"/>
                <a:ea typeface="Poppins"/>
                <a:cs typeface="Poppins"/>
                <a:sym typeface="Poppins"/>
              </a:rPr>
              <a:t>Neptune</a:t>
            </a:r>
            <a:endParaRPr sz="2200" b="1">
              <a:solidFill>
                <a:schemeClr val="dk1"/>
              </a:solidFill>
              <a:latin typeface="Poppins"/>
              <a:ea typeface="Poppins"/>
              <a:cs typeface="Poppins"/>
              <a:sym typeface="Poppins"/>
            </a:endParaRPr>
          </a:p>
        </p:txBody>
      </p:sp>
      <p:sp>
        <p:nvSpPr>
          <p:cNvPr id="722" name="Google Shape;722;p66"/>
          <p:cNvSpPr txBox="1"/>
          <p:nvPr/>
        </p:nvSpPr>
        <p:spPr>
          <a:xfrm>
            <a:off x="1458375" y="3874496"/>
            <a:ext cx="1673100" cy="35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rchivo"/>
                <a:ea typeface="Archivo"/>
                <a:cs typeface="Archivo"/>
                <a:sym typeface="Archivo"/>
              </a:rPr>
              <a:t>It’s far from the Sun</a:t>
            </a:r>
            <a:endParaRPr sz="1200">
              <a:solidFill>
                <a:schemeClr val="dk1"/>
              </a:solidFill>
              <a:latin typeface="Archivo"/>
              <a:ea typeface="Archivo"/>
              <a:cs typeface="Archivo"/>
              <a:sym typeface="Archivo"/>
            </a:endParaRPr>
          </a:p>
        </p:txBody>
      </p:sp>
      <p:sp>
        <p:nvSpPr>
          <p:cNvPr id="723" name="Google Shape;723;p66"/>
          <p:cNvSpPr txBox="1"/>
          <p:nvPr/>
        </p:nvSpPr>
        <p:spPr>
          <a:xfrm>
            <a:off x="1458375" y="2525154"/>
            <a:ext cx="16731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Poppins"/>
                <a:ea typeface="Poppins"/>
                <a:cs typeface="Poppins"/>
                <a:sym typeface="Poppins"/>
              </a:rPr>
              <a:t>Jupiter</a:t>
            </a:r>
            <a:endParaRPr sz="2200" b="1">
              <a:solidFill>
                <a:schemeClr val="dk1"/>
              </a:solidFill>
              <a:latin typeface="Poppins"/>
              <a:ea typeface="Poppins"/>
              <a:cs typeface="Poppins"/>
              <a:sym typeface="Poppins"/>
            </a:endParaRPr>
          </a:p>
        </p:txBody>
      </p:sp>
      <p:sp>
        <p:nvSpPr>
          <p:cNvPr id="724" name="Google Shape;724;p66"/>
          <p:cNvSpPr txBox="1"/>
          <p:nvPr/>
        </p:nvSpPr>
        <p:spPr>
          <a:xfrm>
            <a:off x="1458375" y="2826118"/>
            <a:ext cx="1673100" cy="35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rchivo"/>
                <a:ea typeface="Archivo"/>
                <a:cs typeface="Archivo"/>
                <a:sym typeface="Archivo"/>
              </a:rPr>
              <a:t>Jupiter is a gas giant</a:t>
            </a:r>
            <a:endParaRPr sz="1200">
              <a:solidFill>
                <a:schemeClr val="dk1"/>
              </a:solidFill>
              <a:latin typeface="Archivo"/>
              <a:ea typeface="Archivo"/>
              <a:cs typeface="Archivo"/>
              <a:sym typeface="Archivo"/>
            </a:endParaRPr>
          </a:p>
        </p:txBody>
      </p:sp>
      <p:sp>
        <p:nvSpPr>
          <p:cNvPr id="725" name="Google Shape;725;p66"/>
          <p:cNvSpPr txBox="1"/>
          <p:nvPr/>
        </p:nvSpPr>
        <p:spPr>
          <a:xfrm>
            <a:off x="1458375" y="1476175"/>
            <a:ext cx="16731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b="1">
                <a:solidFill>
                  <a:schemeClr val="dk1"/>
                </a:solidFill>
                <a:latin typeface="Poppins"/>
                <a:ea typeface="Poppins"/>
                <a:cs typeface="Poppins"/>
                <a:sym typeface="Poppins"/>
              </a:rPr>
              <a:t>Saturn</a:t>
            </a:r>
            <a:endParaRPr sz="2200" b="1">
              <a:solidFill>
                <a:schemeClr val="dk1"/>
              </a:solidFill>
              <a:latin typeface="Poppins"/>
              <a:ea typeface="Poppins"/>
              <a:cs typeface="Poppins"/>
              <a:sym typeface="Poppins"/>
            </a:endParaRPr>
          </a:p>
        </p:txBody>
      </p:sp>
      <p:sp>
        <p:nvSpPr>
          <p:cNvPr id="726" name="Google Shape;726;p66"/>
          <p:cNvSpPr txBox="1"/>
          <p:nvPr/>
        </p:nvSpPr>
        <p:spPr>
          <a:xfrm>
            <a:off x="1458375" y="1777139"/>
            <a:ext cx="1673100" cy="358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Archivo"/>
                <a:ea typeface="Archivo"/>
                <a:cs typeface="Archivo"/>
                <a:sym typeface="Archivo"/>
              </a:rPr>
              <a:t>It has many rings</a:t>
            </a:r>
            <a:endParaRPr sz="1200">
              <a:solidFill>
                <a:schemeClr val="dk1"/>
              </a:solidFill>
              <a:latin typeface="Archivo"/>
              <a:ea typeface="Archivo"/>
              <a:cs typeface="Archivo"/>
              <a:sym typeface="Archivo"/>
            </a:endParaRPr>
          </a:p>
        </p:txBody>
      </p:sp>
      <p:grpSp>
        <p:nvGrpSpPr>
          <p:cNvPr id="727" name="Google Shape;727;p66"/>
          <p:cNvGrpSpPr/>
          <p:nvPr/>
        </p:nvGrpSpPr>
        <p:grpSpPr>
          <a:xfrm>
            <a:off x="3523028" y="2613019"/>
            <a:ext cx="553107" cy="392082"/>
            <a:chOff x="1344779" y="2371294"/>
            <a:chExt cx="456736" cy="323794"/>
          </a:xfrm>
        </p:grpSpPr>
        <p:sp>
          <p:nvSpPr>
            <p:cNvPr id="728" name="Google Shape;728;p66"/>
            <p:cNvSpPr/>
            <p:nvPr/>
          </p:nvSpPr>
          <p:spPr>
            <a:xfrm>
              <a:off x="1383175" y="2377250"/>
              <a:ext cx="386564" cy="272183"/>
            </a:xfrm>
            <a:custGeom>
              <a:avLst/>
              <a:gdLst/>
              <a:ahLst/>
              <a:cxnLst/>
              <a:rect l="l" t="t" r="r" b="b"/>
              <a:pathLst>
                <a:path w="11967" h="8728" extrusionOk="0">
                  <a:moveTo>
                    <a:pt x="429" y="0"/>
                  </a:moveTo>
                  <a:cubicBezTo>
                    <a:pt x="191" y="12"/>
                    <a:pt x="0" y="214"/>
                    <a:pt x="0" y="441"/>
                  </a:cubicBezTo>
                  <a:lnTo>
                    <a:pt x="0" y="8156"/>
                  </a:lnTo>
                  <a:lnTo>
                    <a:pt x="11966" y="8727"/>
                  </a:lnTo>
                  <a:lnTo>
                    <a:pt x="11966" y="429"/>
                  </a:lnTo>
                  <a:cubicBezTo>
                    <a:pt x="11966" y="191"/>
                    <a:pt x="11764" y="0"/>
                    <a:pt x="11538" y="0"/>
                  </a:cubicBezTo>
                  <a:lnTo>
                    <a:pt x="7811" y="0"/>
                  </a:lnTo>
                  <a:lnTo>
                    <a:pt x="7537" y="155"/>
                  </a:lnTo>
                  <a:lnTo>
                    <a:pt x="7216" y="0"/>
                  </a:lnTo>
                  <a:lnTo>
                    <a:pt x="5311" y="0"/>
                  </a:lnTo>
                  <a:lnTo>
                    <a:pt x="4977" y="155"/>
                  </a:lnTo>
                  <a:lnTo>
                    <a:pt x="47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6"/>
            <p:cNvSpPr/>
            <p:nvPr/>
          </p:nvSpPr>
          <p:spPr>
            <a:xfrm>
              <a:off x="1727606" y="2377625"/>
              <a:ext cx="40478" cy="272183"/>
            </a:xfrm>
            <a:custGeom>
              <a:avLst/>
              <a:gdLst/>
              <a:ahLst/>
              <a:cxnLst/>
              <a:rect l="l" t="t" r="r" b="b"/>
              <a:pathLst>
                <a:path w="1298" h="8728" extrusionOk="0">
                  <a:moveTo>
                    <a:pt x="0" y="0"/>
                  </a:moveTo>
                  <a:cubicBezTo>
                    <a:pt x="238" y="0"/>
                    <a:pt x="441" y="202"/>
                    <a:pt x="441" y="429"/>
                  </a:cubicBezTo>
                  <a:lnTo>
                    <a:pt x="441" y="8727"/>
                  </a:lnTo>
                  <a:lnTo>
                    <a:pt x="1298" y="8156"/>
                  </a:lnTo>
                  <a:lnTo>
                    <a:pt x="1298" y="452"/>
                  </a:lnTo>
                  <a:cubicBezTo>
                    <a:pt x="1286" y="202"/>
                    <a:pt x="1095" y="0"/>
                    <a:pt x="869"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6"/>
            <p:cNvSpPr/>
            <p:nvPr/>
          </p:nvSpPr>
          <p:spPr>
            <a:xfrm>
              <a:off x="1448750" y="2383644"/>
              <a:ext cx="246206" cy="242962"/>
            </a:xfrm>
            <a:custGeom>
              <a:avLst/>
              <a:gdLst/>
              <a:ahLst/>
              <a:cxnLst/>
              <a:rect l="l" t="t" r="r" b="b"/>
              <a:pathLst>
                <a:path w="7895" h="7791" extrusionOk="0">
                  <a:moveTo>
                    <a:pt x="3973" y="1"/>
                  </a:moveTo>
                  <a:cubicBezTo>
                    <a:pt x="3903" y="1"/>
                    <a:pt x="3834" y="27"/>
                    <a:pt x="3787" y="81"/>
                  </a:cubicBezTo>
                  <a:lnTo>
                    <a:pt x="3572" y="224"/>
                  </a:lnTo>
                  <a:lnTo>
                    <a:pt x="108" y="3700"/>
                  </a:lnTo>
                  <a:cubicBezTo>
                    <a:pt x="1" y="3796"/>
                    <a:pt x="1" y="3974"/>
                    <a:pt x="108" y="4081"/>
                  </a:cubicBezTo>
                  <a:lnTo>
                    <a:pt x="3572" y="7546"/>
                  </a:lnTo>
                  <a:lnTo>
                    <a:pt x="3787" y="7701"/>
                  </a:lnTo>
                  <a:cubicBezTo>
                    <a:pt x="3834" y="7760"/>
                    <a:pt x="3903" y="7790"/>
                    <a:pt x="3973" y="7790"/>
                  </a:cubicBezTo>
                  <a:cubicBezTo>
                    <a:pt x="4043" y="7790"/>
                    <a:pt x="4114" y="7760"/>
                    <a:pt x="4168" y="7701"/>
                  </a:cubicBezTo>
                  <a:lnTo>
                    <a:pt x="7787" y="4081"/>
                  </a:lnTo>
                  <a:cubicBezTo>
                    <a:pt x="7894" y="3974"/>
                    <a:pt x="7894" y="3796"/>
                    <a:pt x="7787" y="3700"/>
                  </a:cubicBezTo>
                  <a:lnTo>
                    <a:pt x="4168" y="81"/>
                  </a:lnTo>
                  <a:cubicBezTo>
                    <a:pt x="4114" y="27"/>
                    <a:pt x="4043" y="1"/>
                    <a:pt x="39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6"/>
            <p:cNvSpPr/>
            <p:nvPr/>
          </p:nvSpPr>
          <p:spPr>
            <a:xfrm>
              <a:off x="1560517" y="2381772"/>
              <a:ext cx="136653" cy="246393"/>
            </a:xfrm>
            <a:custGeom>
              <a:avLst/>
              <a:gdLst/>
              <a:ahLst/>
              <a:cxnLst/>
              <a:rect l="l" t="t" r="r" b="b"/>
              <a:pathLst>
                <a:path w="4382" h="7901" extrusionOk="0">
                  <a:moveTo>
                    <a:pt x="410" y="1"/>
                  </a:moveTo>
                  <a:cubicBezTo>
                    <a:pt x="340" y="1"/>
                    <a:pt x="268" y="28"/>
                    <a:pt x="215" y="81"/>
                  </a:cubicBezTo>
                  <a:lnTo>
                    <a:pt x="0" y="284"/>
                  </a:lnTo>
                  <a:lnTo>
                    <a:pt x="3477" y="3760"/>
                  </a:lnTo>
                  <a:cubicBezTo>
                    <a:pt x="3572" y="3856"/>
                    <a:pt x="3572" y="4034"/>
                    <a:pt x="3477" y="4141"/>
                  </a:cubicBezTo>
                  <a:lnTo>
                    <a:pt x="0" y="7606"/>
                  </a:lnTo>
                  <a:lnTo>
                    <a:pt x="215" y="7820"/>
                  </a:lnTo>
                  <a:cubicBezTo>
                    <a:pt x="268" y="7874"/>
                    <a:pt x="340" y="7901"/>
                    <a:pt x="410" y="7901"/>
                  </a:cubicBezTo>
                  <a:cubicBezTo>
                    <a:pt x="480" y="7901"/>
                    <a:pt x="548" y="7874"/>
                    <a:pt x="596" y="7820"/>
                  </a:cubicBezTo>
                  <a:lnTo>
                    <a:pt x="4275" y="4141"/>
                  </a:lnTo>
                  <a:cubicBezTo>
                    <a:pt x="4382" y="4034"/>
                    <a:pt x="4382" y="3856"/>
                    <a:pt x="4275" y="3760"/>
                  </a:cubicBezTo>
                  <a:lnTo>
                    <a:pt x="596" y="81"/>
                  </a:lnTo>
                  <a:cubicBezTo>
                    <a:pt x="548" y="28"/>
                    <a:pt x="480" y="1"/>
                    <a:pt x="41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6"/>
            <p:cNvSpPr/>
            <p:nvPr/>
          </p:nvSpPr>
          <p:spPr>
            <a:xfrm>
              <a:off x="1350736" y="2631938"/>
              <a:ext cx="435187" cy="55728"/>
            </a:xfrm>
            <a:custGeom>
              <a:avLst/>
              <a:gdLst/>
              <a:ahLst/>
              <a:cxnLst/>
              <a:rect l="l" t="t" r="r" b="b"/>
              <a:pathLst>
                <a:path w="13955" h="1787" extrusionOk="0">
                  <a:moveTo>
                    <a:pt x="286" y="1"/>
                  </a:moveTo>
                  <a:cubicBezTo>
                    <a:pt x="143" y="1"/>
                    <a:pt x="0" y="120"/>
                    <a:pt x="0" y="287"/>
                  </a:cubicBezTo>
                  <a:lnTo>
                    <a:pt x="0" y="1072"/>
                  </a:lnTo>
                  <a:cubicBezTo>
                    <a:pt x="0" y="1465"/>
                    <a:pt x="322" y="1787"/>
                    <a:pt x="715" y="1787"/>
                  </a:cubicBezTo>
                  <a:lnTo>
                    <a:pt x="13240" y="1787"/>
                  </a:lnTo>
                  <a:cubicBezTo>
                    <a:pt x="13633" y="1787"/>
                    <a:pt x="13954" y="1465"/>
                    <a:pt x="13931" y="1072"/>
                  </a:cubicBezTo>
                  <a:lnTo>
                    <a:pt x="13931" y="287"/>
                  </a:lnTo>
                  <a:cubicBezTo>
                    <a:pt x="13931" y="144"/>
                    <a:pt x="13812" y="1"/>
                    <a:pt x="13657" y="1"/>
                  </a:cubicBezTo>
                  <a:lnTo>
                    <a:pt x="8799" y="1"/>
                  </a:lnTo>
                  <a:lnTo>
                    <a:pt x="7227" y="287"/>
                  </a:lnTo>
                  <a:lnTo>
                    <a:pt x="5441"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6"/>
            <p:cNvSpPr/>
            <p:nvPr/>
          </p:nvSpPr>
          <p:spPr>
            <a:xfrm>
              <a:off x="1745413" y="2631564"/>
              <a:ext cx="49054" cy="55728"/>
            </a:xfrm>
            <a:custGeom>
              <a:avLst/>
              <a:gdLst/>
              <a:ahLst/>
              <a:cxnLst/>
              <a:rect l="l" t="t" r="r" b="b"/>
              <a:pathLst>
                <a:path w="1573" h="1787" extrusionOk="0">
                  <a:moveTo>
                    <a:pt x="429" y="1"/>
                  </a:moveTo>
                  <a:cubicBezTo>
                    <a:pt x="596" y="1"/>
                    <a:pt x="715" y="132"/>
                    <a:pt x="715" y="287"/>
                  </a:cubicBezTo>
                  <a:lnTo>
                    <a:pt x="715" y="1072"/>
                  </a:lnTo>
                  <a:cubicBezTo>
                    <a:pt x="715" y="1477"/>
                    <a:pt x="382" y="1787"/>
                    <a:pt x="1" y="1787"/>
                  </a:cubicBezTo>
                  <a:lnTo>
                    <a:pt x="858" y="1787"/>
                  </a:lnTo>
                  <a:cubicBezTo>
                    <a:pt x="1263" y="1787"/>
                    <a:pt x="1572" y="1465"/>
                    <a:pt x="1572" y="1072"/>
                  </a:cubicBezTo>
                  <a:lnTo>
                    <a:pt x="1572" y="287"/>
                  </a:lnTo>
                  <a:cubicBezTo>
                    <a:pt x="1572" y="132"/>
                    <a:pt x="1453" y="1"/>
                    <a:pt x="129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6"/>
            <p:cNvSpPr/>
            <p:nvPr/>
          </p:nvSpPr>
          <p:spPr>
            <a:xfrm>
              <a:off x="1520039" y="2631938"/>
              <a:ext cx="105468" cy="27879"/>
            </a:xfrm>
            <a:custGeom>
              <a:avLst/>
              <a:gdLst/>
              <a:ahLst/>
              <a:cxnLst/>
              <a:rect l="l" t="t" r="r" b="b"/>
              <a:pathLst>
                <a:path w="3382" h="894" extrusionOk="0">
                  <a:moveTo>
                    <a:pt x="1" y="1"/>
                  </a:moveTo>
                  <a:lnTo>
                    <a:pt x="1" y="620"/>
                  </a:lnTo>
                  <a:cubicBezTo>
                    <a:pt x="1" y="763"/>
                    <a:pt x="120" y="894"/>
                    <a:pt x="286" y="894"/>
                  </a:cubicBezTo>
                  <a:lnTo>
                    <a:pt x="3084" y="894"/>
                  </a:lnTo>
                  <a:cubicBezTo>
                    <a:pt x="3251" y="894"/>
                    <a:pt x="3382" y="763"/>
                    <a:pt x="3370" y="620"/>
                  </a:cubicBezTo>
                  <a:lnTo>
                    <a:pt x="337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6"/>
            <p:cNvSpPr/>
            <p:nvPr/>
          </p:nvSpPr>
          <p:spPr>
            <a:xfrm>
              <a:off x="1546390" y="2465598"/>
              <a:ext cx="53888" cy="75499"/>
            </a:xfrm>
            <a:custGeom>
              <a:avLst/>
              <a:gdLst/>
              <a:ahLst/>
              <a:cxnLst/>
              <a:rect l="l" t="t" r="r" b="b"/>
              <a:pathLst>
                <a:path w="1728" h="2421" extrusionOk="0">
                  <a:moveTo>
                    <a:pt x="858" y="1"/>
                  </a:moveTo>
                  <a:cubicBezTo>
                    <a:pt x="453" y="1"/>
                    <a:pt x="120" y="263"/>
                    <a:pt x="25" y="632"/>
                  </a:cubicBezTo>
                  <a:cubicBezTo>
                    <a:pt x="1" y="691"/>
                    <a:pt x="275" y="775"/>
                    <a:pt x="275" y="846"/>
                  </a:cubicBezTo>
                  <a:lnTo>
                    <a:pt x="1" y="1049"/>
                  </a:lnTo>
                  <a:lnTo>
                    <a:pt x="1" y="1584"/>
                  </a:lnTo>
                  <a:cubicBezTo>
                    <a:pt x="1" y="1989"/>
                    <a:pt x="263" y="2334"/>
                    <a:pt x="632" y="2418"/>
                  </a:cubicBezTo>
                  <a:cubicBezTo>
                    <a:pt x="635" y="2420"/>
                    <a:pt x="639" y="2421"/>
                    <a:pt x="643" y="2421"/>
                  </a:cubicBezTo>
                  <a:cubicBezTo>
                    <a:pt x="701" y="2421"/>
                    <a:pt x="779" y="2168"/>
                    <a:pt x="846" y="2168"/>
                  </a:cubicBezTo>
                  <a:cubicBezTo>
                    <a:pt x="915" y="2168"/>
                    <a:pt x="983" y="2419"/>
                    <a:pt x="1073" y="2419"/>
                  </a:cubicBezTo>
                  <a:cubicBezTo>
                    <a:pt x="1076" y="2419"/>
                    <a:pt x="1080" y="2419"/>
                    <a:pt x="1084" y="2418"/>
                  </a:cubicBezTo>
                  <a:cubicBezTo>
                    <a:pt x="1453" y="2311"/>
                    <a:pt x="1727" y="1989"/>
                    <a:pt x="1727" y="1584"/>
                  </a:cubicBezTo>
                  <a:lnTo>
                    <a:pt x="1727" y="1049"/>
                  </a:lnTo>
                  <a:lnTo>
                    <a:pt x="1442" y="846"/>
                  </a:lnTo>
                  <a:cubicBezTo>
                    <a:pt x="1442" y="775"/>
                    <a:pt x="1703" y="715"/>
                    <a:pt x="1692" y="632"/>
                  </a:cubicBezTo>
                  <a:cubicBezTo>
                    <a:pt x="1584" y="263"/>
                    <a:pt x="1263" y="1"/>
                    <a:pt x="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6"/>
            <p:cNvSpPr/>
            <p:nvPr/>
          </p:nvSpPr>
          <p:spPr>
            <a:xfrm>
              <a:off x="1344779" y="2371294"/>
              <a:ext cx="456736" cy="323794"/>
            </a:xfrm>
            <a:custGeom>
              <a:avLst/>
              <a:gdLst/>
              <a:ahLst/>
              <a:cxnLst/>
              <a:rect l="l" t="t" r="r" b="b"/>
              <a:pathLst>
                <a:path w="14646" h="10383" extrusionOk="0">
                  <a:moveTo>
                    <a:pt x="8466" y="429"/>
                  </a:moveTo>
                  <a:lnTo>
                    <a:pt x="12217" y="4180"/>
                  </a:lnTo>
                  <a:cubicBezTo>
                    <a:pt x="12276" y="4239"/>
                    <a:pt x="12276" y="4334"/>
                    <a:pt x="12217" y="4394"/>
                  </a:cubicBezTo>
                  <a:lnTo>
                    <a:pt x="8466" y="8133"/>
                  </a:lnTo>
                  <a:lnTo>
                    <a:pt x="7835" y="8133"/>
                  </a:lnTo>
                  <a:lnTo>
                    <a:pt x="11347" y="4620"/>
                  </a:lnTo>
                  <a:cubicBezTo>
                    <a:pt x="11431" y="4537"/>
                    <a:pt x="11490" y="4406"/>
                    <a:pt x="11490" y="4287"/>
                  </a:cubicBezTo>
                  <a:cubicBezTo>
                    <a:pt x="11490" y="4156"/>
                    <a:pt x="11431" y="4037"/>
                    <a:pt x="11347" y="3930"/>
                  </a:cubicBezTo>
                  <a:lnTo>
                    <a:pt x="7835" y="429"/>
                  </a:lnTo>
                  <a:close/>
                  <a:moveTo>
                    <a:pt x="13121" y="429"/>
                  </a:moveTo>
                  <a:cubicBezTo>
                    <a:pt x="13252" y="429"/>
                    <a:pt x="13348" y="524"/>
                    <a:pt x="13348" y="632"/>
                  </a:cubicBezTo>
                  <a:lnTo>
                    <a:pt x="13348" y="8133"/>
                  </a:lnTo>
                  <a:lnTo>
                    <a:pt x="9085" y="8133"/>
                  </a:lnTo>
                  <a:lnTo>
                    <a:pt x="12538" y="4692"/>
                  </a:lnTo>
                  <a:cubicBezTo>
                    <a:pt x="12752" y="4465"/>
                    <a:pt x="12752" y="4096"/>
                    <a:pt x="12538" y="3870"/>
                  </a:cubicBezTo>
                  <a:lnTo>
                    <a:pt x="9073" y="429"/>
                  </a:lnTo>
                  <a:close/>
                  <a:moveTo>
                    <a:pt x="6787" y="429"/>
                  </a:moveTo>
                  <a:lnTo>
                    <a:pt x="5692" y="1525"/>
                  </a:lnTo>
                  <a:cubicBezTo>
                    <a:pt x="5597" y="1620"/>
                    <a:pt x="5597" y="1751"/>
                    <a:pt x="5692" y="1822"/>
                  </a:cubicBezTo>
                  <a:cubicBezTo>
                    <a:pt x="5734" y="1870"/>
                    <a:pt x="5787" y="1894"/>
                    <a:pt x="5841" y="1894"/>
                  </a:cubicBezTo>
                  <a:cubicBezTo>
                    <a:pt x="5894" y="1894"/>
                    <a:pt x="5948" y="1870"/>
                    <a:pt x="5990" y="1822"/>
                  </a:cubicBezTo>
                  <a:lnTo>
                    <a:pt x="7252" y="560"/>
                  </a:lnTo>
                  <a:cubicBezTo>
                    <a:pt x="7264" y="548"/>
                    <a:pt x="7278" y="542"/>
                    <a:pt x="7293" y="542"/>
                  </a:cubicBezTo>
                  <a:cubicBezTo>
                    <a:pt x="7308" y="542"/>
                    <a:pt x="7323" y="548"/>
                    <a:pt x="7335" y="560"/>
                  </a:cubicBezTo>
                  <a:lnTo>
                    <a:pt x="11014" y="4239"/>
                  </a:lnTo>
                  <a:cubicBezTo>
                    <a:pt x="11026" y="4251"/>
                    <a:pt x="11026" y="4263"/>
                    <a:pt x="11026" y="4287"/>
                  </a:cubicBezTo>
                  <a:cubicBezTo>
                    <a:pt x="11026" y="4299"/>
                    <a:pt x="11026" y="4311"/>
                    <a:pt x="11014" y="4334"/>
                  </a:cubicBezTo>
                  <a:lnTo>
                    <a:pt x="7335" y="8002"/>
                  </a:lnTo>
                  <a:cubicBezTo>
                    <a:pt x="7323" y="8019"/>
                    <a:pt x="7308" y="8028"/>
                    <a:pt x="7293" y="8028"/>
                  </a:cubicBezTo>
                  <a:cubicBezTo>
                    <a:pt x="7278" y="8028"/>
                    <a:pt x="7264" y="8019"/>
                    <a:pt x="7252" y="8002"/>
                  </a:cubicBezTo>
                  <a:lnTo>
                    <a:pt x="3573" y="4334"/>
                  </a:lnTo>
                  <a:cubicBezTo>
                    <a:pt x="3561" y="4311"/>
                    <a:pt x="3561" y="4299"/>
                    <a:pt x="3561" y="4287"/>
                  </a:cubicBezTo>
                  <a:cubicBezTo>
                    <a:pt x="3561" y="4263"/>
                    <a:pt x="3561" y="4251"/>
                    <a:pt x="3573" y="4239"/>
                  </a:cubicBezTo>
                  <a:lnTo>
                    <a:pt x="5311" y="2501"/>
                  </a:lnTo>
                  <a:cubicBezTo>
                    <a:pt x="5406" y="2406"/>
                    <a:pt x="5406" y="2275"/>
                    <a:pt x="5311" y="2203"/>
                  </a:cubicBezTo>
                  <a:cubicBezTo>
                    <a:pt x="5269" y="2156"/>
                    <a:pt x="5216" y="2132"/>
                    <a:pt x="5162" y="2132"/>
                  </a:cubicBezTo>
                  <a:cubicBezTo>
                    <a:pt x="5109" y="2132"/>
                    <a:pt x="5055" y="2156"/>
                    <a:pt x="5013" y="2203"/>
                  </a:cubicBezTo>
                  <a:lnTo>
                    <a:pt x="3275" y="3942"/>
                  </a:lnTo>
                  <a:cubicBezTo>
                    <a:pt x="3192" y="4037"/>
                    <a:pt x="3132" y="4168"/>
                    <a:pt x="3132" y="4287"/>
                  </a:cubicBezTo>
                  <a:cubicBezTo>
                    <a:pt x="3132" y="4418"/>
                    <a:pt x="3168" y="4537"/>
                    <a:pt x="3275" y="4632"/>
                  </a:cubicBezTo>
                  <a:lnTo>
                    <a:pt x="6787" y="8144"/>
                  </a:lnTo>
                  <a:lnTo>
                    <a:pt x="6144" y="8144"/>
                  </a:lnTo>
                  <a:lnTo>
                    <a:pt x="2394" y="4394"/>
                  </a:lnTo>
                  <a:cubicBezTo>
                    <a:pt x="2334" y="4334"/>
                    <a:pt x="2334" y="4239"/>
                    <a:pt x="2394" y="4180"/>
                  </a:cubicBezTo>
                  <a:lnTo>
                    <a:pt x="6144" y="429"/>
                  </a:lnTo>
                  <a:close/>
                  <a:moveTo>
                    <a:pt x="8776" y="8561"/>
                  </a:moveTo>
                  <a:lnTo>
                    <a:pt x="8776" y="8954"/>
                  </a:lnTo>
                  <a:cubicBezTo>
                    <a:pt x="8776" y="9002"/>
                    <a:pt x="8752" y="9037"/>
                    <a:pt x="8704" y="9037"/>
                  </a:cubicBezTo>
                  <a:lnTo>
                    <a:pt x="5906" y="9037"/>
                  </a:lnTo>
                  <a:cubicBezTo>
                    <a:pt x="5859" y="9037"/>
                    <a:pt x="5835" y="9002"/>
                    <a:pt x="5835" y="8954"/>
                  </a:cubicBezTo>
                  <a:lnTo>
                    <a:pt x="5835" y="8561"/>
                  </a:lnTo>
                  <a:close/>
                  <a:moveTo>
                    <a:pt x="1501" y="1"/>
                  </a:moveTo>
                  <a:cubicBezTo>
                    <a:pt x="1144" y="1"/>
                    <a:pt x="858" y="286"/>
                    <a:pt x="858" y="644"/>
                  </a:cubicBezTo>
                  <a:lnTo>
                    <a:pt x="858" y="8144"/>
                  </a:lnTo>
                  <a:lnTo>
                    <a:pt x="501" y="8144"/>
                  </a:lnTo>
                  <a:cubicBezTo>
                    <a:pt x="227" y="8144"/>
                    <a:pt x="1" y="8359"/>
                    <a:pt x="1" y="8645"/>
                  </a:cubicBezTo>
                  <a:lnTo>
                    <a:pt x="1" y="9430"/>
                  </a:lnTo>
                  <a:cubicBezTo>
                    <a:pt x="1" y="9942"/>
                    <a:pt x="417" y="10371"/>
                    <a:pt x="941" y="10371"/>
                  </a:cubicBezTo>
                  <a:lnTo>
                    <a:pt x="10669" y="10371"/>
                  </a:lnTo>
                  <a:cubicBezTo>
                    <a:pt x="10788" y="10371"/>
                    <a:pt x="10883" y="10288"/>
                    <a:pt x="10883" y="10169"/>
                  </a:cubicBezTo>
                  <a:cubicBezTo>
                    <a:pt x="10883" y="10049"/>
                    <a:pt x="10788" y="9954"/>
                    <a:pt x="10669" y="9954"/>
                  </a:cubicBezTo>
                  <a:lnTo>
                    <a:pt x="941" y="9954"/>
                  </a:lnTo>
                  <a:cubicBezTo>
                    <a:pt x="656" y="9954"/>
                    <a:pt x="429" y="9728"/>
                    <a:pt x="429" y="9454"/>
                  </a:cubicBezTo>
                  <a:lnTo>
                    <a:pt x="429" y="8656"/>
                  </a:lnTo>
                  <a:cubicBezTo>
                    <a:pt x="429" y="8621"/>
                    <a:pt x="465" y="8585"/>
                    <a:pt x="501" y="8585"/>
                  </a:cubicBezTo>
                  <a:lnTo>
                    <a:pt x="3084" y="8585"/>
                  </a:lnTo>
                  <a:cubicBezTo>
                    <a:pt x="3204" y="8585"/>
                    <a:pt x="3287" y="8502"/>
                    <a:pt x="3287" y="8383"/>
                  </a:cubicBezTo>
                  <a:cubicBezTo>
                    <a:pt x="3287" y="8264"/>
                    <a:pt x="3204" y="8168"/>
                    <a:pt x="3084" y="8168"/>
                  </a:cubicBezTo>
                  <a:lnTo>
                    <a:pt x="1299" y="8168"/>
                  </a:lnTo>
                  <a:lnTo>
                    <a:pt x="1299" y="667"/>
                  </a:lnTo>
                  <a:cubicBezTo>
                    <a:pt x="1299" y="548"/>
                    <a:pt x="1382" y="465"/>
                    <a:pt x="1501" y="465"/>
                  </a:cubicBezTo>
                  <a:lnTo>
                    <a:pt x="5549" y="465"/>
                  </a:lnTo>
                  <a:lnTo>
                    <a:pt x="2096" y="3918"/>
                  </a:lnTo>
                  <a:cubicBezTo>
                    <a:pt x="1870" y="4132"/>
                    <a:pt x="1870" y="4513"/>
                    <a:pt x="2096" y="4727"/>
                  </a:cubicBezTo>
                  <a:lnTo>
                    <a:pt x="5549" y="8180"/>
                  </a:lnTo>
                  <a:lnTo>
                    <a:pt x="3989" y="8180"/>
                  </a:lnTo>
                  <a:cubicBezTo>
                    <a:pt x="3870" y="8180"/>
                    <a:pt x="3787" y="8275"/>
                    <a:pt x="3787" y="8395"/>
                  </a:cubicBezTo>
                  <a:cubicBezTo>
                    <a:pt x="3787" y="8514"/>
                    <a:pt x="3870" y="8597"/>
                    <a:pt x="3989" y="8597"/>
                  </a:cubicBezTo>
                  <a:lnTo>
                    <a:pt x="5406" y="8597"/>
                  </a:lnTo>
                  <a:lnTo>
                    <a:pt x="5406" y="9002"/>
                  </a:lnTo>
                  <a:cubicBezTo>
                    <a:pt x="5406" y="9287"/>
                    <a:pt x="5632" y="9514"/>
                    <a:pt x="5906" y="9514"/>
                  </a:cubicBezTo>
                  <a:lnTo>
                    <a:pt x="8704" y="9514"/>
                  </a:lnTo>
                  <a:cubicBezTo>
                    <a:pt x="8990" y="9514"/>
                    <a:pt x="9216" y="9287"/>
                    <a:pt x="9216" y="9002"/>
                  </a:cubicBezTo>
                  <a:lnTo>
                    <a:pt x="9216" y="8597"/>
                  </a:lnTo>
                  <a:lnTo>
                    <a:pt x="14145" y="8597"/>
                  </a:lnTo>
                  <a:cubicBezTo>
                    <a:pt x="14181" y="8597"/>
                    <a:pt x="14217" y="8633"/>
                    <a:pt x="14217" y="8680"/>
                  </a:cubicBezTo>
                  <a:lnTo>
                    <a:pt x="14217" y="9466"/>
                  </a:lnTo>
                  <a:cubicBezTo>
                    <a:pt x="14217" y="9752"/>
                    <a:pt x="13991" y="9966"/>
                    <a:pt x="13705" y="9966"/>
                  </a:cubicBezTo>
                  <a:lnTo>
                    <a:pt x="11586" y="9966"/>
                  </a:lnTo>
                  <a:cubicBezTo>
                    <a:pt x="11466" y="9966"/>
                    <a:pt x="11371" y="10061"/>
                    <a:pt x="11371" y="10180"/>
                  </a:cubicBezTo>
                  <a:cubicBezTo>
                    <a:pt x="11371" y="10300"/>
                    <a:pt x="11466" y="10383"/>
                    <a:pt x="11586" y="10383"/>
                  </a:cubicBezTo>
                  <a:lnTo>
                    <a:pt x="13705" y="10383"/>
                  </a:lnTo>
                  <a:cubicBezTo>
                    <a:pt x="14217" y="10383"/>
                    <a:pt x="14645" y="9966"/>
                    <a:pt x="14645" y="9454"/>
                  </a:cubicBezTo>
                  <a:lnTo>
                    <a:pt x="14645" y="8656"/>
                  </a:lnTo>
                  <a:cubicBezTo>
                    <a:pt x="14645" y="8359"/>
                    <a:pt x="14419" y="8144"/>
                    <a:pt x="14145" y="8144"/>
                  </a:cubicBezTo>
                  <a:lnTo>
                    <a:pt x="13788" y="8144"/>
                  </a:lnTo>
                  <a:lnTo>
                    <a:pt x="13788" y="644"/>
                  </a:lnTo>
                  <a:cubicBezTo>
                    <a:pt x="13788" y="286"/>
                    <a:pt x="13502" y="1"/>
                    <a:pt x="13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6"/>
            <p:cNvSpPr/>
            <p:nvPr/>
          </p:nvSpPr>
          <p:spPr>
            <a:xfrm>
              <a:off x="1514114" y="2458364"/>
              <a:ext cx="116975" cy="100291"/>
            </a:xfrm>
            <a:custGeom>
              <a:avLst/>
              <a:gdLst/>
              <a:ahLst/>
              <a:cxnLst/>
              <a:rect l="l" t="t" r="r" b="b"/>
              <a:pathLst>
                <a:path w="3751" h="3216" extrusionOk="0">
                  <a:moveTo>
                    <a:pt x="1881" y="548"/>
                  </a:moveTo>
                  <a:cubicBezTo>
                    <a:pt x="2167" y="548"/>
                    <a:pt x="2405" y="727"/>
                    <a:pt x="2488" y="977"/>
                  </a:cubicBezTo>
                  <a:lnTo>
                    <a:pt x="1286" y="977"/>
                  </a:lnTo>
                  <a:cubicBezTo>
                    <a:pt x="1369" y="727"/>
                    <a:pt x="1607" y="548"/>
                    <a:pt x="1881" y="548"/>
                  </a:cubicBezTo>
                  <a:close/>
                  <a:moveTo>
                    <a:pt x="1667" y="1394"/>
                  </a:moveTo>
                  <a:lnTo>
                    <a:pt x="1667" y="2525"/>
                  </a:lnTo>
                  <a:cubicBezTo>
                    <a:pt x="1417" y="2453"/>
                    <a:pt x="1238" y="2215"/>
                    <a:pt x="1238" y="1929"/>
                  </a:cubicBezTo>
                  <a:lnTo>
                    <a:pt x="1238" y="1394"/>
                  </a:lnTo>
                  <a:close/>
                  <a:moveTo>
                    <a:pt x="2536" y="1417"/>
                  </a:moveTo>
                  <a:lnTo>
                    <a:pt x="2536" y="1953"/>
                  </a:lnTo>
                  <a:cubicBezTo>
                    <a:pt x="2524" y="2215"/>
                    <a:pt x="2346" y="2453"/>
                    <a:pt x="2107" y="2548"/>
                  </a:cubicBezTo>
                  <a:lnTo>
                    <a:pt x="2107" y="1417"/>
                  </a:lnTo>
                  <a:close/>
                  <a:moveTo>
                    <a:pt x="583" y="1"/>
                  </a:moveTo>
                  <a:cubicBezTo>
                    <a:pt x="464" y="1"/>
                    <a:pt x="381" y="84"/>
                    <a:pt x="381" y="203"/>
                  </a:cubicBezTo>
                  <a:lnTo>
                    <a:pt x="381" y="643"/>
                  </a:lnTo>
                  <a:cubicBezTo>
                    <a:pt x="381" y="834"/>
                    <a:pt x="476" y="1013"/>
                    <a:pt x="655" y="1084"/>
                  </a:cubicBezTo>
                  <a:lnTo>
                    <a:pt x="833" y="1179"/>
                  </a:lnTo>
                  <a:lnTo>
                    <a:pt x="833" y="1203"/>
                  </a:lnTo>
                  <a:lnTo>
                    <a:pt x="833" y="1394"/>
                  </a:lnTo>
                  <a:lnTo>
                    <a:pt x="238" y="1394"/>
                  </a:lnTo>
                  <a:cubicBezTo>
                    <a:pt x="119" y="1394"/>
                    <a:pt x="36" y="1489"/>
                    <a:pt x="36" y="1608"/>
                  </a:cubicBezTo>
                  <a:cubicBezTo>
                    <a:pt x="0" y="1727"/>
                    <a:pt x="95" y="1810"/>
                    <a:pt x="214" y="1810"/>
                  </a:cubicBezTo>
                  <a:lnTo>
                    <a:pt x="810" y="1810"/>
                  </a:lnTo>
                  <a:lnTo>
                    <a:pt x="810" y="1929"/>
                  </a:lnTo>
                  <a:lnTo>
                    <a:pt x="810" y="2036"/>
                  </a:lnTo>
                  <a:lnTo>
                    <a:pt x="631" y="2132"/>
                  </a:lnTo>
                  <a:cubicBezTo>
                    <a:pt x="464" y="2215"/>
                    <a:pt x="345" y="2382"/>
                    <a:pt x="345" y="2572"/>
                  </a:cubicBezTo>
                  <a:lnTo>
                    <a:pt x="345" y="3001"/>
                  </a:lnTo>
                  <a:cubicBezTo>
                    <a:pt x="345" y="3120"/>
                    <a:pt x="441" y="3215"/>
                    <a:pt x="560" y="3215"/>
                  </a:cubicBezTo>
                  <a:cubicBezTo>
                    <a:pt x="679" y="3215"/>
                    <a:pt x="762" y="3120"/>
                    <a:pt x="762" y="3001"/>
                  </a:cubicBezTo>
                  <a:lnTo>
                    <a:pt x="762" y="2572"/>
                  </a:lnTo>
                  <a:cubicBezTo>
                    <a:pt x="762" y="2548"/>
                    <a:pt x="774" y="2513"/>
                    <a:pt x="810" y="2513"/>
                  </a:cubicBezTo>
                  <a:lnTo>
                    <a:pt x="941" y="2453"/>
                  </a:lnTo>
                  <a:cubicBezTo>
                    <a:pt x="1119" y="2787"/>
                    <a:pt x="1476" y="3001"/>
                    <a:pt x="1881" y="3001"/>
                  </a:cubicBezTo>
                  <a:cubicBezTo>
                    <a:pt x="2286" y="3001"/>
                    <a:pt x="2619" y="2787"/>
                    <a:pt x="2822" y="2453"/>
                  </a:cubicBezTo>
                  <a:lnTo>
                    <a:pt x="2953" y="2513"/>
                  </a:lnTo>
                  <a:cubicBezTo>
                    <a:pt x="2977" y="2525"/>
                    <a:pt x="3000" y="2548"/>
                    <a:pt x="3000" y="2572"/>
                  </a:cubicBezTo>
                  <a:lnTo>
                    <a:pt x="3000" y="3001"/>
                  </a:lnTo>
                  <a:cubicBezTo>
                    <a:pt x="3000" y="3120"/>
                    <a:pt x="3084" y="3215"/>
                    <a:pt x="3203" y="3215"/>
                  </a:cubicBezTo>
                  <a:cubicBezTo>
                    <a:pt x="3322" y="3215"/>
                    <a:pt x="3417" y="3120"/>
                    <a:pt x="3417" y="3001"/>
                  </a:cubicBezTo>
                  <a:lnTo>
                    <a:pt x="3417" y="2572"/>
                  </a:lnTo>
                  <a:cubicBezTo>
                    <a:pt x="3417" y="2382"/>
                    <a:pt x="3310" y="2203"/>
                    <a:pt x="3131" y="2132"/>
                  </a:cubicBezTo>
                  <a:lnTo>
                    <a:pt x="2953" y="2036"/>
                  </a:lnTo>
                  <a:lnTo>
                    <a:pt x="2953" y="1929"/>
                  </a:lnTo>
                  <a:lnTo>
                    <a:pt x="2953" y="1810"/>
                  </a:lnTo>
                  <a:lnTo>
                    <a:pt x="3548" y="1810"/>
                  </a:lnTo>
                  <a:cubicBezTo>
                    <a:pt x="3667" y="1810"/>
                    <a:pt x="3750" y="1727"/>
                    <a:pt x="3750" y="1608"/>
                  </a:cubicBezTo>
                  <a:cubicBezTo>
                    <a:pt x="3750" y="1489"/>
                    <a:pt x="3667" y="1394"/>
                    <a:pt x="3548" y="1394"/>
                  </a:cubicBezTo>
                  <a:lnTo>
                    <a:pt x="2953" y="1394"/>
                  </a:lnTo>
                  <a:lnTo>
                    <a:pt x="2953" y="1203"/>
                  </a:lnTo>
                  <a:lnTo>
                    <a:pt x="2953" y="1179"/>
                  </a:lnTo>
                  <a:lnTo>
                    <a:pt x="3131" y="1084"/>
                  </a:lnTo>
                  <a:cubicBezTo>
                    <a:pt x="3298" y="1001"/>
                    <a:pt x="3417" y="834"/>
                    <a:pt x="3417" y="643"/>
                  </a:cubicBezTo>
                  <a:lnTo>
                    <a:pt x="3417" y="203"/>
                  </a:lnTo>
                  <a:cubicBezTo>
                    <a:pt x="3417" y="84"/>
                    <a:pt x="3322" y="1"/>
                    <a:pt x="3203" y="1"/>
                  </a:cubicBezTo>
                  <a:cubicBezTo>
                    <a:pt x="3084" y="1"/>
                    <a:pt x="3000" y="84"/>
                    <a:pt x="3000" y="203"/>
                  </a:cubicBezTo>
                  <a:lnTo>
                    <a:pt x="3000" y="643"/>
                  </a:lnTo>
                  <a:cubicBezTo>
                    <a:pt x="3000" y="667"/>
                    <a:pt x="2977" y="703"/>
                    <a:pt x="2953" y="703"/>
                  </a:cubicBezTo>
                  <a:lnTo>
                    <a:pt x="2858" y="739"/>
                  </a:lnTo>
                  <a:cubicBezTo>
                    <a:pt x="2679" y="382"/>
                    <a:pt x="2322" y="131"/>
                    <a:pt x="1893" y="131"/>
                  </a:cubicBezTo>
                  <a:cubicBezTo>
                    <a:pt x="1464" y="131"/>
                    <a:pt x="1107" y="382"/>
                    <a:pt x="929" y="739"/>
                  </a:cubicBezTo>
                  <a:lnTo>
                    <a:pt x="833" y="703"/>
                  </a:lnTo>
                  <a:cubicBezTo>
                    <a:pt x="810" y="679"/>
                    <a:pt x="798" y="667"/>
                    <a:pt x="798" y="643"/>
                  </a:cubicBezTo>
                  <a:lnTo>
                    <a:pt x="798" y="203"/>
                  </a:lnTo>
                  <a:cubicBezTo>
                    <a:pt x="798" y="84"/>
                    <a:pt x="702" y="1"/>
                    <a:pt x="5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66"/>
          <p:cNvGrpSpPr/>
          <p:nvPr/>
        </p:nvGrpSpPr>
        <p:grpSpPr>
          <a:xfrm>
            <a:off x="5185806" y="2581046"/>
            <a:ext cx="474045" cy="456337"/>
            <a:chOff x="7342111" y="1449075"/>
            <a:chExt cx="457484" cy="440395"/>
          </a:xfrm>
        </p:grpSpPr>
        <p:sp>
          <p:nvSpPr>
            <p:cNvPr id="739" name="Google Shape;739;p66"/>
            <p:cNvSpPr/>
            <p:nvPr/>
          </p:nvSpPr>
          <p:spPr>
            <a:xfrm>
              <a:off x="7351967" y="1463750"/>
              <a:ext cx="437815" cy="419561"/>
            </a:xfrm>
            <a:custGeom>
              <a:avLst/>
              <a:gdLst/>
              <a:ahLst/>
              <a:cxnLst/>
              <a:rect l="l" t="t" r="r" b="b"/>
              <a:pathLst>
                <a:path w="13716" h="13455" extrusionOk="0">
                  <a:moveTo>
                    <a:pt x="726" y="1"/>
                  </a:moveTo>
                  <a:cubicBezTo>
                    <a:pt x="488" y="1"/>
                    <a:pt x="298" y="191"/>
                    <a:pt x="298" y="429"/>
                  </a:cubicBezTo>
                  <a:lnTo>
                    <a:pt x="12" y="2775"/>
                  </a:lnTo>
                  <a:lnTo>
                    <a:pt x="12" y="13014"/>
                  </a:lnTo>
                  <a:lnTo>
                    <a:pt x="0" y="13014"/>
                  </a:lnTo>
                  <a:cubicBezTo>
                    <a:pt x="0" y="13252"/>
                    <a:pt x="191" y="13455"/>
                    <a:pt x="429" y="13455"/>
                  </a:cubicBezTo>
                  <a:lnTo>
                    <a:pt x="13287" y="13455"/>
                  </a:lnTo>
                  <a:cubicBezTo>
                    <a:pt x="13526" y="13455"/>
                    <a:pt x="13716" y="13252"/>
                    <a:pt x="13716" y="13014"/>
                  </a:cubicBezTo>
                  <a:lnTo>
                    <a:pt x="13716" y="429"/>
                  </a:lnTo>
                  <a:cubicBezTo>
                    <a:pt x="13716" y="191"/>
                    <a:pt x="13526" y="1"/>
                    <a:pt x="13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6"/>
            <p:cNvSpPr/>
            <p:nvPr/>
          </p:nvSpPr>
          <p:spPr>
            <a:xfrm>
              <a:off x="7752786" y="1457620"/>
              <a:ext cx="40478" cy="426268"/>
            </a:xfrm>
            <a:custGeom>
              <a:avLst/>
              <a:gdLst/>
              <a:ahLst/>
              <a:cxnLst/>
              <a:rect l="l" t="t" r="r" b="b"/>
              <a:pathLst>
                <a:path w="1298" h="13669" extrusionOk="0">
                  <a:moveTo>
                    <a:pt x="0" y="1"/>
                  </a:moveTo>
                  <a:cubicBezTo>
                    <a:pt x="238" y="1"/>
                    <a:pt x="429" y="132"/>
                    <a:pt x="429" y="370"/>
                  </a:cubicBezTo>
                  <a:lnTo>
                    <a:pt x="429" y="13240"/>
                  </a:lnTo>
                  <a:cubicBezTo>
                    <a:pt x="429" y="13478"/>
                    <a:pt x="238" y="13669"/>
                    <a:pt x="0" y="13669"/>
                  </a:cubicBezTo>
                  <a:lnTo>
                    <a:pt x="869" y="13669"/>
                  </a:lnTo>
                  <a:cubicBezTo>
                    <a:pt x="1095" y="13669"/>
                    <a:pt x="1298" y="13478"/>
                    <a:pt x="1298" y="13240"/>
                  </a:cubicBezTo>
                  <a:lnTo>
                    <a:pt x="1298" y="3001"/>
                  </a:lnTo>
                  <a:lnTo>
                    <a:pt x="1012" y="370"/>
                  </a:lnTo>
                  <a:cubicBezTo>
                    <a:pt x="1000" y="132"/>
                    <a:pt x="810" y="1"/>
                    <a:pt x="572"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6"/>
            <p:cNvSpPr/>
            <p:nvPr/>
          </p:nvSpPr>
          <p:spPr>
            <a:xfrm>
              <a:off x="7493714" y="1637713"/>
              <a:ext cx="151154" cy="160790"/>
            </a:xfrm>
            <a:custGeom>
              <a:avLst/>
              <a:gdLst/>
              <a:ahLst/>
              <a:cxnLst/>
              <a:rect l="l" t="t" r="r" b="b"/>
              <a:pathLst>
                <a:path w="4847" h="5156" extrusionOk="0">
                  <a:moveTo>
                    <a:pt x="274" y="0"/>
                  </a:moveTo>
                  <a:cubicBezTo>
                    <a:pt x="131" y="0"/>
                    <a:pt x="0" y="119"/>
                    <a:pt x="0" y="274"/>
                  </a:cubicBezTo>
                  <a:lnTo>
                    <a:pt x="0" y="4882"/>
                  </a:lnTo>
                  <a:cubicBezTo>
                    <a:pt x="0" y="5025"/>
                    <a:pt x="119" y="5156"/>
                    <a:pt x="274" y="5156"/>
                  </a:cubicBezTo>
                  <a:lnTo>
                    <a:pt x="4560" y="5156"/>
                  </a:lnTo>
                  <a:cubicBezTo>
                    <a:pt x="4727" y="5156"/>
                    <a:pt x="4846" y="5025"/>
                    <a:pt x="4846" y="4882"/>
                  </a:cubicBezTo>
                  <a:lnTo>
                    <a:pt x="4846" y="274"/>
                  </a:lnTo>
                  <a:cubicBezTo>
                    <a:pt x="4846" y="131"/>
                    <a:pt x="4727" y="0"/>
                    <a:pt x="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6"/>
            <p:cNvSpPr/>
            <p:nvPr/>
          </p:nvSpPr>
          <p:spPr>
            <a:xfrm>
              <a:off x="7622807" y="1636965"/>
              <a:ext cx="28254" cy="161164"/>
            </a:xfrm>
            <a:custGeom>
              <a:avLst/>
              <a:gdLst/>
              <a:ahLst/>
              <a:cxnLst/>
              <a:rect l="l" t="t" r="r" b="b"/>
              <a:pathLst>
                <a:path w="906" h="5168" extrusionOk="0">
                  <a:moveTo>
                    <a:pt x="1" y="0"/>
                  </a:moveTo>
                  <a:cubicBezTo>
                    <a:pt x="168" y="0"/>
                    <a:pt x="287" y="143"/>
                    <a:pt x="287" y="286"/>
                  </a:cubicBezTo>
                  <a:lnTo>
                    <a:pt x="287" y="4882"/>
                  </a:lnTo>
                  <a:cubicBezTo>
                    <a:pt x="287" y="5049"/>
                    <a:pt x="156" y="5168"/>
                    <a:pt x="1" y="5168"/>
                  </a:cubicBezTo>
                  <a:lnTo>
                    <a:pt x="632" y="5168"/>
                  </a:lnTo>
                  <a:cubicBezTo>
                    <a:pt x="787" y="5168"/>
                    <a:pt x="906" y="5037"/>
                    <a:pt x="906" y="4882"/>
                  </a:cubicBezTo>
                  <a:lnTo>
                    <a:pt x="906" y="286"/>
                  </a:lnTo>
                  <a:cubicBezTo>
                    <a:pt x="906" y="143"/>
                    <a:pt x="787" y="0"/>
                    <a:pt x="63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6"/>
            <p:cNvSpPr/>
            <p:nvPr/>
          </p:nvSpPr>
          <p:spPr>
            <a:xfrm>
              <a:off x="7352633" y="1456154"/>
              <a:ext cx="432941" cy="95426"/>
            </a:xfrm>
            <a:custGeom>
              <a:avLst/>
              <a:gdLst/>
              <a:ahLst/>
              <a:cxnLst/>
              <a:rect l="l" t="t" r="r" b="b"/>
              <a:pathLst>
                <a:path w="13883" h="3060" extrusionOk="0">
                  <a:moveTo>
                    <a:pt x="429" y="0"/>
                  </a:moveTo>
                  <a:cubicBezTo>
                    <a:pt x="191" y="0"/>
                    <a:pt x="0" y="191"/>
                    <a:pt x="0" y="429"/>
                  </a:cubicBezTo>
                  <a:lnTo>
                    <a:pt x="0" y="3060"/>
                  </a:lnTo>
                  <a:lnTo>
                    <a:pt x="13883" y="3060"/>
                  </a:lnTo>
                  <a:lnTo>
                    <a:pt x="13883" y="429"/>
                  </a:lnTo>
                  <a:cubicBezTo>
                    <a:pt x="13883" y="179"/>
                    <a:pt x="13692" y="0"/>
                    <a:pt x="13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6"/>
            <p:cNvSpPr/>
            <p:nvPr/>
          </p:nvSpPr>
          <p:spPr>
            <a:xfrm>
              <a:off x="7752412" y="1456154"/>
              <a:ext cx="40478" cy="95426"/>
            </a:xfrm>
            <a:custGeom>
              <a:avLst/>
              <a:gdLst/>
              <a:ahLst/>
              <a:cxnLst/>
              <a:rect l="l" t="t" r="r" b="b"/>
              <a:pathLst>
                <a:path w="1298" h="3060" extrusionOk="0">
                  <a:moveTo>
                    <a:pt x="0" y="0"/>
                  </a:moveTo>
                  <a:cubicBezTo>
                    <a:pt x="238" y="0"/>
                    <a:pt x="429" y="191"/>
                    <a:pt x="429" y="429"/>
                  </a:cubicBezTo>
                  <a:lnTo>
                    <a:pt x="429" y="3060"/>
                  </a:lnTo>
                  <a:lnTo>
                    <a:pt x="1298" y="3060"/>
                  </a:lnTo>
                  <a:lnTo>
                    <a:pt x="1298" y="429"/>
                  </a:lnTo>
                  <a:cubicBezTo>
                    <a:pt x="1298" y="179"/>
                    <a:pt x="1096" y="0"/>
                    <a:pt x="857"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6"/>
            <p:cNvSpPr/>
            <p:nvPr/>
          </p:nvSpPr>
          <p:spPr>
            <a:xfrm>
              <a:off x="7509574" y="1488368"/>
              <a:ext cx="30842" cy="30624"/>
            </a:xfrm>
            <a:custGeom>
              <a:avLst/>
              <a:gdLst/>
              <a:ahLst/>
              <a:cxnLst/>
              <a:rect l="l" t="t" r="r" b="b"/>
              <a:pathLst>
                <a:path w="989" h="982" extrusionOk="0">
                  <a:moveTo>
                    <a:pt x="433" y="1"/>
                  </a:moveTo>
                  <a:cubicBezTo>
                    <a:pt x="390" y="1"/>
                    <a:pt x="346" y="5"/>
                    <a:pt x="310" y="27"/>
                  </a:cubicBezTo>
                  <a:cubicBezTo>
                    <a:pt x="131" y="98"/>
                    <a:pt x="1" y="277"/>
                    <a:pt x="1" y="479"/>
                  </a:cubicBezTo>
                  <a:cubicBezTo>
                    <a:pt x="1" y="705"/>
                    <a:pt x="131" y="884"/>
                    <a:pt x="310" y="955"/>
                  </a:cubicBezTo>
                  <a:cubicBezTo>
                    <a:pt x="346" y="977"/>
                    <a:pt x="382" y="981"/>
                    <a:pt x="422" y="981"/>
                  </a:cubicBezTo>
                  <a:cubicBezTo>
                    <a:pt x="450" y="981"/>
                    <a:pt x="479" y="979"/>
                    <a:pt x="512" y="979"/>
                  </a:cubicBezTo>
                  <a:cubicBezTo>
                    <a:pt x="786" y="979"/>
                    <a:pt x="989" y="777"/>
                    <a:pt x="989" y="503"/>
                  </a:cubicBezTo>
                  <a:cubicBezTo>
                    <a:pt x="989" y="217"/>
                    <a:pt x="786" y="3"/>
                    <a:pt x="512" y="3"/>
                  </a:cubicBezTo>
                  <a:cubicBezTo>
                    <a:pt x="489" y="3"/>
                    <a:pt x="461" y="1"/>
                    <a:pt x="4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6"/>
            <p:cNvSpPr/>
            <p:nvPr/>
          </p:nvSpPr>
          <p:spPr>
            <a:xfrm>
              <a:off x="7519242" y="1487714"/>
              <a:ext cx="21923" cy="31590"/>
            </a:xfrm>
            <a:custGeom>
              <a:avLst/>
              <a:gdLst/>
              <a:ahLst/>
              <a:cxnLst/>
              <a:rect l="l" t="t" r="r" b="b"/>
              <a:pathLst>
                <a:path w="703" h="1013" extrusionOk="0">
                  <a:moveTo>
                    <a:pt x="202" y="0"/>
                  </a:moveTo>
                  <a:cubicBezTo>
                    <a:pt x="119" y="0"/>
                    <a:pt x="60" y="12"/>
                    <a:pt x="0" y="48"/>
                  </a:cubicBezTo>
                  <a:cubicBezTo>
                    <a:pt x="179" y="119"/>
                    <a:pt x="322" y="298"/>
                    <a:pt x="322" y="500"/>
                  </a:cubicBezTo>
                  <a:cubicBezTo>
                    <a:pt x="322" y="714"/>
                    <a:pt x="179" y="893"/>
                    <a:pt x="0" y="964"/>
                  </a:cubicBezTo>
                  <a:cubicBezTo>
                    <a:pt x="60" y="988"/>
                    <a:pt x="143" y="1012"/>
                    <a:pt x="202" y="1012"/>
                  </a:cubicBezTo>
                  <a:cubicBezTo>
                    <a:pt x="476" y="1012"/>
                    <a:pt x="703" y="786"/>
                    <a:pt x="703" y="500"/>
                  </a:cubicBezTo>
                  <a:cubicBezTo>
                    <a:pt x="703" y="214"/>
                    <a:pt x="476" y="0"/>
                    <a:pt x="20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6"/>
            <p:cNvSpPr/>
            <p:nvPr/>
          </p:nvSpPr>
          <p:spPr>
            <a:xfrm>
              <a:off x="7446082" y="1488368"/>
              <a:ext cx="30468" cy="30624"/>
            </a:xfrm>
            <a:custGeom>
              <a:avLst/>
              <a:gdLst/>
              <a:ahLst/>
              <a:cxnLst/>
              <a:rect l="l" t="t" r="r" b="b"/>
              <a:pathLst>
                <a:path w="977" h="982" extrusionOk="0">
                  <a:moveTo>
                    <a:pt x="425" y="1"/>
                  </a:moveTo>
                  <a:cubicBezTo>
                    <a:pt x="386" y="1"/>
                    <a:pt x="346" y="5"/>
                    <a:pt x="310" y="27"/>
                  </a:cubicBezTo>
                  <a:cubicBezTo>
                    <a:pt x="132" y="98"/>
                    <a:pt x="1" y="277"/>
                    <a:pt x="1" y="479"/>
                  </a:cubicBezTo>
                  <a:cubicBezTo>
                    <a:pt x="1" y="705"/>
                    <a:pt x="132" y="884"/>
                    <a:pt x="310" y="955"/>
                  </a:cubicBezTo>
                  <a:cubicBezTo>
                    <a:pt x="346" y="977"/>
                    <a:pt x="382" y="981"/>
                    <a:pt x="420" y="981"/>
                  </a:cubicBezTo>
                  <a:cubicBezTo>
                    <a:pt x="445" y="981"/>
                    <a:pt x="472" y="979"/>
                    <a:pt x="501" y="979"/>
                  </a:cubicBezTo>
                  <a:cubicBezTo>
                    <a:pt x="786" y="979"/>
                    <a:pt x="977" y="777"/>
                    <a:pt x="977" y="503"/>
                  </a:cubicBezTo>
                  <a:cubicBezTo>
                    <a:pt x="977" y="217"/>
                    <a:pt x="786" y="3"/>
                    <a:pt x="501" y="3"/>
                  </a:cubicBezTo>
                  <a:cubicBezTo>
                    <a:pt x="477" y="3"/>
                    <a:pt x="451"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6"/>
            <p:cNvSpPr/>
            <p:nvPr/>
          </p:nvSpPr>
          <p:spPr>
            <a:xfrm>
              <a:off x="7455749" y="1487714"/>
              <a:ext cx="21923" cy="31590"/>
            </a:xfrm>
            <a:custGeom>
              <a:avLst/>
              <a:gdLst/>
              <a:ahLst/>
              <a:cxnLst/>
              <a:rect l="l" t="t" r="r" b="b"/>
              <a:pathLst>
                <a:path w="703" h="1013" extrusionOk="0">
                  <a:moveTo>
                    <a:pt x="191" y="0"/>
                  </a:moveTo>
                  <a:cubicBezTo>
                    <a:pt x="119" y="0"/>
                    <a:pt x="60" y="12"/>
                    <a:pt x="0" y="48"/>
                  </a:cubicBezTo>
                  <a:cubicBezTo>
                    <a:pt x="179" y="119"/>
                    <a:pt x="310" y="298"/>
                    <a:pt x="310" y="500"/>
                  </a:cubicBezTo>
                  <a:cubicBezTo>
                    <a:pt x="310" y="714"/>
                    <a:pt x="179" y="893"/>
                    <a:pt x="0" y="964"/>
                  </a:cubicBezTo>
                  <a:cubicBezTo>
                    <a:pt x="60" y="988"/>
                    <a:pt x="131" y="1012"/>
                    <a:pt x="191" y="1012"/>
                  </a:cubicBezTo>
                  <a:cubicBezTo>
                    <a:pt x="476" y="1012"/>
                    <a:pt x="703" y="786"/>
                    <a:pt x="703" y="500"/>
                  </a:cubicBezTo>
                  <a:cubicBezTo>
                    <a:pt x="703" y="214"/>
                    <a:pt x="476"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6"/>
            <p:cNvSpPr/>
            <p:nvPr/>
          </p:nvSpPr>
          <p:spPr>
            <a:xfrm>
              <a:off x="7382589" y="1488368"/>
              <a:ext cx="30468" cy="30624"/>
            </a:xfrm>
            <a:custGeom>
              <a:avLst/>
              <a:gdLst/>
              <a:ahLst/>
              <a:cxnLst/>
              <a:rect l="l" t="t" r="r" b="b"/>
              <a:pathLst>
                <a:path w="977" h="982" extrusionOk="0">
                  <a:moveTo>
                    <a:pt x="425" y="1"/>
                  </a:moveTo>
                  <a:cubicBezTo>
                    <a:pt x="386" y="1"/>
                    <a:pt x="346" y="5"/>
                    <a:pt x="310" y="27"/>
                  </a:cubicBezTo>
                  <a:cubicBezTo>
                    <a:pt x="132" y="98"/>
                    <a:pt x="1" y="277"/>
                    <a:pt x="1" y="479"/>
                  </a:cubicBezTo>
                  <a:cubicBezTo>
                    <a:pt x="1" y="705"/>
                    <a:pt x="132" y="884"/>
                    <a:pt x="310" y="955"/>
                  </a:cubicBezTo>
                  <a:cubicBezTo>
                    <a:pt x="346" y="977"/>
                    <a:pt x="382" y="981"/>
                    <a:pt x="420" y="981"/>
                  </a:cubicBezTo>
                  <a:cubicBezTo>
                    <a:pt x="445" y="981"/>
                    <a:pt x="472" y="979"/>
                    <a:pt x="501" y="979"/>
                  </a:cubicBezTo>
                  <a:cubicBezTo>
                    <a:pt x="786" y="979"/>
                    <a:pt x="977" y="777"/>
                    <a:pt x="977" y="503"/>
                  </a:cubicBezTo>
                  <a:cubicBezTo>
                    <a:pt x="977" y="217"/>
                    <a:pt x="774" y="3"/>
                    <a:pt x="501" y="3"/>
                  </a:cubicBezTo>
                  <a:cubicBezTo>
                    <a:pt x="477" y="3"/>
                    <a:pt x="451"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6"/>
            <p:cNvSpPr/>
            <p:nvPr/>
          </p:nvSpPr>
          <p:spPr>
            <a:xfrm>
              <a:off x="7391882" y="1487714"/>
              <a:ext cx="21549" cy="31590"/>
            </a:xfrm>
            <a:custGeom>
              <a:avLst/>
              <a:gdLst/>
              <a:ahLst/>
              <a:cxnLst/>
              <a:rect l="l" t="t" r="r" b="b"/>
              <a:pathLst>
                <a:path w="691" h="1013" extrusionOk="0">
                  <a:moveTo>
                    <a:pt x="191" y="0"/>
                  </a:moveTo>
                  <a:cubicBezTo>
                    <a:pt x="119" y="0"/>
                    <a:pt x="60" y="12"/>
                    <a:pt x="0" y="48"/>
                  </a:cubicBezTo>
                  <a:cubicBezTo>
                    <a:pt x="179" y="119"/>
                    <a:pt x="310" y="298"/>
                    <a:pt x="310" y="500"/>
                  </a:cubicBezTo>
                  <a:cubicBezTo>
                    <a:pt x="310" y="714"/>
                    <a:pt x="167" y="893"/>
                    <a:pt x="0" y="964"/>
                  </a:cubicBezTo>
                  <a:cubicBezTo>
                    <a:pt x="60" y="988"/>
                    <a:pt x="131" y="1012"/>
                    <a:pt x="191" y="1012"/>
                  </a:cubicBezTo>
                  <a:cubicBezTo>
                    <a:pt x="476" y="1012"/>
                    <a:pt x="691" y="786"/>
                    <a:pt x="691" y="500"/>
                  </a:cubicBezTo>
                  <a:cubicBezTo>
                    <a:pt x="691" y="214"/>
                    <a:pt x="476"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6"/>
            <p:cNvSpPr/>
            <p:nvPr/>
          </p:nvSpPr>
          <p:spPr>
            <a:xfrm>
              <a:off x="7544470" y="1678160"/>
              <a:ext cx="53888" cy="75873"/>
            </a:xfrm>
            <a:custGeom>
              <a:avLst/>
              <a:gdLst/>
              <a:ahLst/>
              <a:cxnLst/>
              <a:rect l="l" t="t" r="r" b="b"/>
              <a:pathLst>
                <a:path w="1728" h="2433" extrusionOk="0">
                  <a:moveTo>
                    <a:pt x="858" y="1"/>
                  </a:moveTo>
                  <a:cubicBezTo>
                    <a:pt x="465" y="1"/>
                    <a:pt x="120" y="275"/>
                    <a:pt x="25" y="644"/>
                  </a:cubicBezTo>
                  <a:cubicBezTo>
                    <a:pt x="1" y="703"/>
                    <a:pt x="286" y="787"/>
                    <a:pt x="286" y="858"/>
                  </a:cubicBezTo>
                  <a:lnTo>
                    <a:pt x="1" y="1061"/>
                  </a:lnTo>
                  <a:lnTo>
                    <a:pt x="1" y="1596"/>
                  </a:lnTo>
                  <a:cubicBezTo>
                    <a:pt x="1" y="2001"/>
                    <a:pt x="263" y="2346"/>
                    <a:pt x="632" y="2430"/>
                  </a:cubicBezTo>
                  <a:cubicBezTo>
                    <a:pt x="636" y="2432"/>
                    <a:pt x="640" y="2433"/>
                    <a:pt x="644" y="2433"/>
                  </a:cubicBezTo>
                  <a:cubicBezTo>
                    <a:pt x="712" y="2433"/>
                    <a:pt x="779" y="2180"/>
                    <a:pt x="846" y="2180"/>
                  </a:cubicBezTo>
                  <a:cubicBezTo>
                    <a:pt x="915" y="2180"/>
                    <a:pt x="994" y="2431"/>
                    <a:pt x="1074" y="2431"/>
                  </a:cubicBezTo>
                  <a:cubicBezTo>
                    <a:pt x="1077" y="2431"/>
                    <a:pt x="1081" y="2431"/>
                    <a:pt x="1084" y="2430"/>
                  </a:cubicBezTo>
                  <a:cubicBezTo>
                    <a:pt x="1453" y="2335"/>
                    <a:pt x="1727" y="2001"/>
                    <a:pt x="1727" y="1596"/>
                  </a:cubicBezTo>
                  <a:lnTo>
                    <a:pt x="1727" y="1061"/>
                  </a:lnTo>
                  <a:lnTo>
                    <a:pt x="1441" y="858"/>
                  </a:lnTo>
                  <a:cubicBezTo>
                    <a:pt x="1441" y="787"/>
                    <a:pt x="1703" y="715"/>
                    <a:pt x="1691" y="644"/>
                  </a:cubicBezTo>
                  <a:cubicBezTo>
                    <a:pt x="1596" y="275"/>
                    <a:pt x="1263"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6"/>
            <p:cNvSpPr/>
            <p:nvPr/>
          </p:nvSpPr>
          <p:spPr>
            <a:xfrm>
              <a:off x="7474304" y="1583077"/>
              <a:ext cx="30842" cy="30405"/>
            </a:xfrm>
            <a:custGeom>
              <a:avLst/>
              <a:gdLst/>
              <a:ahLst/>
              <a:cxnLst/>
              <a:rect l="l" t="t" r="r" b="b"/>
              <a:pathLst>
                <a:path w="989" h="975" extrusionOk="0">
                  <a:moveTo>
                    <a:pt x="433" y="0"/>
                  </a:moveTo>
                  <a:cubicBezTo>
                    <a:pt x="390" y="0"/>
                    <a:pt x="346" y="4"/>
                    <a:pt x="310" y="26"/>
                  </a:cubicBezTo>
                  <a:cubicBezTo>
                    <a:pt x="131" y="97"/>
                    <a:pt x="0" y="276"/>
                    <a:pt x="0" y="478"/>
                  </a:cubicBezTo>
                  <a:cubicBezTo>
                    <a:pt x="0" y="704"/>
                    <a:pt x="131" y="883"/>
                    <a:pt x="310" y="954"/>
                  </a:cubicBezTo>
                  <a:cubicBezTo>
                    <a:pt x="335" y="970"/>
                    <a:pt x="361" y="974"/>
                    <a:pt x="388" y="974"/>
                  </a:cubicBezTo>
                  <a:cubicBezTo>
                    <a:pt x="425" y="974"/>
                    <a:pt x="465" y="966"/>
                    <a:pt x="512" y="966"/>
                  </a:cubicBezTo>
                  <a:cubicBezTo>
                    <a:pt x="786" y="966"/>
                    <a:pt x="989" y="776"/>
                    <a:pt x="989" y="490"/>
                  </a:cubicBezTo>
                  <a:cubicBezTo>
                    <a:pt x="989" y="216"/>
                    <a:pt x="786" y="2"/>
                    <a:pt x="512" y="2"/>
                  </a:cubicBezTo>
                  <a:cubicBezTo>
                    <a:pt x="489" y="2"/>
                    <a:pt x="461"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6"/>
            <p:cNvSpPr/>
            <p:nvPr/>
          </p:nvSpPr>
          <p:spPr>
            <a:xfrm>
              <a:off x="7635811" y="1583077"/>
              <a:ext cx="30842" cy="30405"/>
            </a:xfrm>
            <a:custGeom>
              <a:avLst/>
              <a:gdLst/>
              <a:ahLst/>
              <a:cxnLst/>
              <a:rect l="l" t="t" r="r" b="b"/>
              <a:pathLst>
                <a:path w="989" h="975" extrusionOk="0">
                  <a:moveTo>
                    <a:pt x="433" y="0"/>
                  </a:moveTo>
                  <a:cubicBezTo>
                    <a:pt x="390" y="0"/>
                    <a:pt x="346" y="4"/>
                    <a:pt x="310" y="26"/>
                  </a:cubicBezTo>
                  <a:cubicBezTo>
                    <a:pt x="132" y="97"/>
                    <a:pt x="1" y="276"/>
                    <a:pt x="1" y="478"/>
                  </a:cubicBezTo>
                  <a:cubicBezTo>
                    <a:pt x="1" y="704"/>
                    <a:pt x="132" y="883"/>
                    <a:pt x="310" y="954"/>
                  </a:cubicBezTo>
                  <a:cubicBezTo>
                    <a:pt x="336" y="970"/>
                    <a:pt x="361" y="974"/>
                    <a:pt x="389" y="974"/>
                  </a:cubicBezTo>
                  <a:cubicBezTo>
                    <a:pt x="425" y="974"/>
                    <a:pt x="465" y="966"/>
                    <a:pt x="513" y="966"/>
                  </a:cubicBezTo>
                  <a:cubicBezTo>
                    <a:pt x="786" y="966"/>
                    <a:pt x="989" y="776"/>
                    <a:pt x="989" y="490"/>
                  </a:cubicBezTo>
                  <a:cubicBezTo>
                    <a:pt x="989" y="216"/>
                    <a:pt x="775" y="2"/>
                    <a:pt x="513" y="2"/>
                  </a:cubicBezTo>
                  <a:cubicBezTo>
                    <a:pt x="489" y="2"/>
                    <a:pt x="461"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6"/>
            <p:cNvSpPr/>
            <p:nvPr/>
          </p:nvSpPr>
          <p:spPr>
            <a:xfrm>
              <a:off x="7675167" y="1621653"/>
              <a:ext cx="30842" cy="30281"/>
            </a:xfrm>
            <a:custGeom>
              <a:avLst/>
              <a:gdLst/>
              <a:ahLst/>
              <a:cxnLst/>
              <a:rect l="l" t="t" r="r" b="b"/>
              <a:pathLst>
                <a:path w="989" h="971" extrusionOk="0">
                  <a:moveTo>
                    <a:pt x="417" y="0"/>
                  </a:moveTo>
                  <a:cubicBezTo>
                    <a:pt x="385" y="0"/>
                    <a:pt x="352" y="3"/>
                    <a:pt x="322" y="15"/>
                  </a:cubicBezTo>
                  <a:cubicBezTo>
                    <a:pt x="144" y="98"/>
                    <a:pt x="1" y="277"/>
                    <a:pt x="1" y="479"/>
                  </a:cubicBezTo>
                  <a:cubicBezTo>
                    <a:pt x="1" y="706"/>
                    <a:pt x="144" y="884"/>
                    <a:pt x="322" y="956"/>
                  </a:cubicBezTo>
                  <a:cubicBezTo>
                    <a:pt x="352" y="968"/>
                    <a:pt x="382" y="971"/>
                    <a:pt x="413" y="971"/>
                  </a:cubicBezTo>
                  <a:cubicBezTo>
                    <a:pt x="444" y="971"/>
                    <a:pt x="477" y="968"/>
                    <a:pt x="513" y="968"/>
                  </a:cubicBezTo>
                  <a:cubicBezTo>
                    <a:pt x="798" y="968"/>
                    <a:pt x="989" y="777"/>
                    <a:pt x="989" y="491"/>
                  </a:cubicBezTo>
                  <a:cubicBezTo>
                    <a:pt x="989" y="229"/>
                    <a:pt x="798" y="15"/>
                    <a:pt x="513" y="3"/>
                  </a:cubicBezTo>
                  <a:cubicBezTo>
                    <a:pt x="483" y="3"/>
                    <a:pt x="450"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6"/>
            <p:cNvSpPr/>
            <p:nvPr/>
          </p:nvSpPr>
          <p:spPr>
            <a:xfrm>
              <a:off x="7675167" y="1783160"/>
              <a:ext cx="30842" cy="30437"/>
            </a:xfrm>
            <a:custGeom>
              <a:avLst/>
              <a:gdLst/>
              <a:ahLst/>
              <a:cxnLst/>
              <a:rect l="l" t="t" r="r" b="b"/>
              <a:pathLst>
                <a:path w="989" h="976" extrusionOk="0">
                  <a:moveTo>
                    <a:pt x="417" y="0"/>
                  </a:moveTo>
                  <a:cubicBezTo>
                    <a:pt x="385" y="0"/>
                    <a:pt x="352" y="3"/>
                    <a:pt x="322" y="15"/>
                  </a:cubicBezTo>
                  <a:cubicBezTo>
                    <a:pt x="144" y="99"/>
                    <a:pt x="1" y="277"/>
                    <a:pt x="1" y="480"/>
                  </a:cubicBezTo>
                  <a:cubicBezTo>
                    <a:pt x="1" y="706"/>
                    <a:pt x="144" y="884"/>
                    <a:pt x="322" y="956"/>
                  </a:cubicBezTo>
                  <a:cubicBezTo>
                    <a:pt x="348" y="971"/>
                    <a:pt x="373" y="976"/>
                    <a:pt x="400" y="976"/>
                  </a:cubicBezTo>
                  <a:cubicBezTo>
                    <a:pt x="435" y="976"/>
                    <a:pt x="472" y="968"/>
                    <a:pt x="513" y="968"/>
                  </a:cubicBezTo>
                  <a:cubicBezTo>
                    <a:pt x="798" y="968"/>
                    <a:pt x="989" y="777"/>
                    <a:pt x="989" y="492"/>
                  </a:cubicBezTo>
                  <a:cubicBezTo>
                    <a:pt x="989" y="218"/>
                    <a:pt x="798" y="3"/>
                    <a:pt x="513" y="3"/>
                  </a:cubicBezTo>
                  <a:cubicBezTo>
                    <a:pt x="483" y="3"/>
                    <a:pt x="450"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6"/>
            <p:cNvSpPr/>
            <p:nvPr/>
          </p:nvSpPr>
          <p:spPr>
            <a:xfrm>
              <a:off x="7434949" y="1622058"/>
              <a:ext cx="30468" cy="30405"/>
            </a:xfrm>
            <a:custGeom>
              <a:avLst/>
              <a:gdLst/>
              <a:ahLst/>
              <a:cxnLst/>
              <a:rect l="l" t="t" r="r" b="b"/>
              <a:pathLst>
                <a:path w="977" h="975" extrusionOk="0">
                  <a:moveTo>
                    <a:pt x="420" y="0"/>
                  </a:moveTo>
                  <a:cubicBezTo>
                    <a:pt x="381" y="0"/>
                    <a:pt x="346" y="4"/>
                    <a:pt x="310" y="26"/>
                  </a:cubicBezTo>
                  <a:cubicBezTo>
                    <a:pt x="131" y="97"/>
                    <a:pt x="0" y="276"/>
                    <a:pt x="0" y="502"/>
                  </a:cubicBezTo>
                  <a:cubicBezTo>
                    <a:pt x="0" y="705"/>
                    <a:pt x="131" y="883"/>
                    <a:pt x="310" y="955"/>
                  </a:cubicBezTo>
                  <a:cubicBezTo>
                    <a:pt x="335" y="970"/>
                    <a:pt x="363" y="974"/>
                    <a:pt x="391" y="974"/>
                  </a:cubicBezTo>
                  <a:cubicBezTo>
                    <a:pt x="428" y="974"/>
                    <a:pt x="466" y="966"/>
                    <a:pt x="500" y="966"/>
                  </a:cubicBezTo>
                  <a:cubicBezTo>
                    <a:pt x="508" y="967"/>
                    <a:pt x="516" y="967"/>
                    <a:pt x="523" y="967"/>
                  </a:cubicBezTo>
                  <a:cubicBezTo>
                    <a:pt x="796" y="967"/>
                    <a:pt x="977" y="756"/>
                    <a:pt x="977" y="478"/>
                  </a:cubicBezTo>
                  <a:cubicBezTo>
                    <a:pt x="977" y="204"/>
                    <a:pt x="786" y="2"/>
                    <a:pt x="500" y="2"/>
                  </a:cubicBezTo>
                  <a:cubicBezTo>
                    <a:pt x="472" y="2"/>
                    <a:pt x="445" y="0"/>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6"/>
            <p:cNvSpPr/>
            <p:nvPr/>
          </p:nvSpPr>
          <p:spPr>
            <a:xfrm>
              <a:off x="7434949" y="1783566"/>
              <a:ext cx="30468" cy="30592"/>
            </a:xfrm>
            <a:custGeom>
              <a:avLst/>
              <a:gdLst/>
              <a:ahLst/>
              <a:cxnLst/>
              <a:rect l="l" t="t" r="r" b="b"/>
              <a:pathLst>
                <a:path w="977" h="981" extrusionOk="0">
                  <a:moveTo>
                    <a:pt x="420" y="0"/>
                  </a:moveTo>
                  <a:cubicBezTo>
                    <a:pt x="381" y="0"/>
                    <a:pt x="346" y="5"/>
                    <a:pt x="310" y="26"/>
                  </a:cubicBezTo>
                  <a:cubicBezTo>
                    <a:pt x="131" y="98"/>
                    <a:pt x="0" y="276"/>
                    <a:pt x="0" y="502"/>
                  </a:cubicBezTo>
                  <a:cubicBezTo>
                    <a:pt x="0" y="705"/>
                    <a:pt x="131" y="883"/>
                    <a:pt x="310" y="955"/>
                  </a:cubicBezTo>
                  <a:cubicBezTo>
                    <a:pt x="346" y="976"/>
                    <a:pt x="386" y="981"/>
                    <a:pt x="425" y="981"/>
                  </a:cubicBezTo>
                  <a:cubicBezTo>
                    <a:pt x="451" y="981"/>
                    <a:pt x="477" y="979"/>
                    <a:pt x="500" y="979"/>
                  </a:cubicBezTo>
                  <a:cubicBezTo>
                    <a:pt x="786" y="955"/>
                    <a:pt x="977" y="764"/>
                    <a:pt x="977" y="479"/>
                  </a:cubicBezTo>
                  <a:cubicBezTo>
                    <a:pt x="977" y="205"/>
                    <a:pt x="786" y="2"/>
                    <a:pt x="500" y="2"/>
                  </a:cubicBezTo>
                  <a:cubicBezTo>
                    <a:pt x="472" y="2"/>
                    <a:pt x="445" y="0"/>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6"/>
            <p:cNvSpPr/>
            <p:nvPr/>
          </p:nvSpPr>
          <p:spPr>
            <a:xfrm>
              <a:off x="7635811" y="1821767"/>
              <a:ext cx="30842" cy="30312"/>
            </a:xfrm>
            <a:custGeom>
              <a:avLst/>
              <a:gdLst/>
              <a:ahLst/>
              <a:cxnLst/>
              <a:rect l="l" t="t" r="r" b="b"/>
              <a:pathLst>
                <a:path w="989" h="972" extrusionOk="0">
                  <a:moveTo>
                    <a:pt x="411" y="1"/>
                  </a:moveTo>
                  <a:cubicBezTo>
                    <a:pt x="376" y="1"/>
                    <a:pt x="340" y="4"/>
                    <a:pt x="310" y="16"/>
                  </a:cubicBezTo>
                  <a:cubicBezTo>
                    <a:pt x="132" y="87"/>
                    <a:pt x="1" y="266"/>
                    <a:pt x="1" y="480"/>
                  </a:cubicBezTo>
                  <a:cubicBezTo>
                    <a:pt x="1" y="706"/>
                    <a:pt x="132" y="885"/>
                    <a:pt x="310" y="956"/>
                  </a:cubicBezTo>
                  <a:cubicBezTo>
                    <a:pt x="340" y="968"/>
                    <a:pt x="370" y="971"/>
                    <a:pt x="402" y="971"/>
                  </a:cubicBezTo>
                  <a:cubicBezTo>
                    <a:pt x="435" y="971"/>
                    <a:pt x="471" y="968"/>
                    <a:pt x="513" y="968"/>
                  </a:cubicBezTo>
                  <a:cubicBezTo>
                    <a:pt x="786" y="968"/>
                    <a:pt x="989" y="778"/>
                    <a:pt x="989" y="492"/>
                  </a:cubicBezTo>
                  <a:cubicBezTo>
                    <a:pt x="989" y="230"/>
                    <a:pt x="775" y="16"/>
                    <a:pt x="513" y="4"/>
                  </a:cubicBezTo>
                  <a:cubicBezTo>
                    <a:pt x="483" y="4"/>
                    <a:pt x="447" y="1"/>
                    <a:pt x="4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6"/>
            <p:cNvSpPr/>
            <p:nvPr/>
          </p:nvSpPr>
          <p:spPr>
            <a:xfrm>
              <a:off x="7474304" y="1821767"/>
              <a:ext cx="30842" cy="30312"/>
            </a:xfrm>
            <a:custGeom>
              <a:avLst/>
              <a:gdLst/>
              <a:ahLst/>
              <a:cxnLst/>
              <a:rect l="l" t="t" r="r" b="b"/>
              <a:pathLst>
                <a:path w="989" h="972" extrusionOk="0">
                  <a:moveTo>
                    <a:pt x="411" y="1"/>
                  </a:moveTo>
                  <a:cubicBezTo>
                    <a:pt x="375" y="1"/>
                    <a:pt x="340" y="4"/>
                    <a:pt x="310" y="16"/>
                  </a:cubicBezTo>
                  <a:cubicBezTo>
                    <a:pt x="131" y="87"/>
                    <a:pt x="0" y="266"/>
                    <a:pt x="0" y="480"/>
                  </a:cubicBezTo>
                  <a:cubicBezTo>
                    <a:pt x="0" y="706"/>
                    <a:pt x="131" y="885"/>
                    <a:pt x="310" y="956"/>
                  </a:cubicBezTo>
                  <a:cubicBezTo>
                    <a:pt x="340" y="968"/>
                    <a:pt x="370" y="971"/>
                    <a:pt x="402" y="971"/>
                  </a:cubicBezTo>
                  <a:cubicBezTo>
                    <a:pt x="435" y="971"/>
                    <a:pt x="471" y="968"/>
                    <a:pt x="512" y="968"/>
                  </a:cubicBezTo>
                  <a:cubicBezTo>
                    <a:pt x="786" y="968"/>
                    <a:pt x="989" y="778"/>
                    <a:pt x="989" y="492"/>
                  </a:cubicBezTo>
                  <a:cubicBezTo>
                    <a:pt x="989" y="230"/>
                    <a:pt x="786" y="16"/>
                    <a:pt x="512" y="4"/>
                  </a:cubicBezTo>
                  <a:cubicBezTo>
                    <a:pt x="483" y="4"/>
                    <a:pt x="447" y="1"/>
                    <a:pt x="4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6"/>
            <p:cNvSpPr/>
            <p:nvPr/>
          </p:nvSpPr>
          <p:spPr>
            <a:xfrm>
              <a:off x="7502527" y="1481009"/>
              <a:ext cx="45686" cy="45717"/>
            </a:xfrm>
            <a:custGeom>
              <a:avLst/>
              <a:gdLst/>
              <a:ahLst/>
              <a:cxnLst/>
              <a:rect l="l" t="t" r="r" b="b"/>
              <a:pathLst>
                <a:path w="1465" h="1466" extrusionOk="0">
                  <a:moveTo>
                    <a:pt x="738" y="441"/>
                  </a:moveTo>
                  <a:cubicBezTo>
                    <a:pt x="893" y="441"/>
                    <a:pt x="1036" y="572"/>
                    <a:pt x="1036" y="739"/>
                  </a:cubicBezTo>
                  <a:cubicBezTo>
                    <a:pt x="1036" y="894"/>
                    <a:pt x="893" y="1037"/>
                    <a:pt x="738" y="1037"/>
                  </a:cubicBezTo>
                  <a:cubicBezTo>
                    <a:pt x="572" y="1037"/>
                    <a:pt x="441" y="894"/>
                    <a:pt x="441" y="739"/>
                  </a:cubicBezTo>
                  <a:cubicBezTo>
                    <a:pt x="441" y="572"/>
                    <a:pt x="572" y="441"/>
                    <a:pt x="738" y="441"/>
                  </a:cubicBezTo>
                  <a:close/>
                  <a:moveTo>
                    <a:pt x="738" y="1"/>
                  </a:moveTo>
                  <a:cubicBezTo>
                    <a:pt x="334" y="1"/>
                    <a:pt x="0" y="334"/>
                    <a:pt x="0" y="739"/>
                  </a:cubicBezTo>
                  <a:cubicBezTo>
                    <a:pt x="0" y="1132"/>
                    <a:pt x="334" y="1465"/>
                    <a:pt x="738" y="1465"/>
                  </a:cubicBezTo>
                  <a:cubicBezTo>
                    <a:pt x="1131" y="1465"/>
                    <a:pt x="1465" y="1120"/>
                    <a:pt x="1465" y="739"/>
                  </a:cubicBezTo>
                  <a:cubicBezTo>
                    <a:pt x="1465" y="334"/>
                    <a:pt x="1131"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6"/>
            <p:cNvSpPr/>
            <p:nvPr/>
          </p:nvSpPr>
          <p:spPr>
            <a:xfrm>
              <a:off x="7439034" y="1481009"/>
              <a:ext cx="45686" cy="45717"/>
            </a:xfrm>
            <a:custGeom>
              <a:avLst/>
              <a:gdLst/>
              <a:ahLst/>
              <a:cxnLst/>
              <a:rect l="l" t="t" r="r" b="b"/>
              <a:pathLst>
                <a:path w="1465" h="1466" extrusionOk="0">
                  <a:moveTo>
                    <a:pt x="715" y="441"/>
                  </a:moveTo>
                  <a:cubicBezTo>
                    <a:pt x="881" y="441"/>
                    <a:pt x="1012" y="572"/>
                    <a:pt x="1012" y="739"/>
                  </a:cubicBezTo>
                  <a:cubicBezTo>
                    <a:pt x="1012" y="894"/>
                    <a:pt x="881" y="1037"/>
                    <a:pt x="715" y="1037"/>
                  </a:cubicBezTo>
                  <a:cubicBezTo>
                    <a:pt x="548" y="1037"/>
                    <a:pt x="417" y="894"/>
                    <a:pt x="417" y="739"/>
                  </a:cubicBezTo>
                  <a:cubicBezTo>
                    <a:pt x="417" y="572"/>
                    <a:pt x="548" y="441"/>
                    <a:pt x="715" y="441"/>
                  </a:cubicBezTo>
                  <a:close/>
                  <a:moveTo>
                    <a:pt x="727" y="1"/>
                  </a:moveTo>
                  <a:cubicBezTo>
                    <a:pt x="334" y="1"/>
                    <a:pt x="0" y="334"/>
                    <a:pt x="0" y="739"/>
                  </a:cubicBezTo>
                  <a:cubicBezTo>
                    <a:pt x="0" y="1132"/>
                    <a:pt x="334" y="1465"/>
                    <a:pt x="727" y="1465"/>
                  </a:cubicBezTo>
                  <a:cubicBezTo>
                    <a:pt x="1131" y="1465"/>
                    <a:pt x="1465" y="1132"/>
                    <a:pt x="1465" y="739"/>
                  </a:cubicBezTo>
                  <a:cubicBezTo>
                    <a:pt x="1465" y="334"/>
                    <a:pt x="1131"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6"/>
            <p:cNvSpPr/>
            <p:nvPr/>
          </p:nvSpPr>
          <p:spPr>
            <a:xfrm>
              <a:off x="7375541" y="1481009"/>
              <a:ext cx="45312" cy="45717"/>
            </a:xfrm>
            <a:custGeom>
              <a:avLst/>
              <a:gdLst/>
              <a:ahLst/>
              <a:cxnLst/>
              <a:rect l="l" t="t" r="r" b="b"/>
              <a:pathLst>
                <a:path w="1453" h="1466" extrusionOk="0">
                  <a:moveTo>
                    <a:pt x="715" y="441"/>
                  </a:moveTo>
                  <a:cubicBezTo>
                    <a:pt x="881" y="441"/>
                    <a:pt x="1012" y="572"/>
                    <a:pt x="1012" y="739"/>
                  </a:cubicBezTo>
                  <a:cubicBezTo>
                    <a:pt x="1012" y="894"/>
                    <a:pt x="881" y="1037"/>
                    <a:pt x="715" y="1037"/>
                  </a:cubicBezTo>
                  <a:cubicBezTo>
                    <a:pt x="548" y="1037"/>
                    <a:pt x="417" y="894"/>
                    <a:pt x="417" y="739"/>
                  </a:cubicBezTo>
                  <a:cubicBezTo>
                    <a:pt x="417" y="572"/>
                    <a:pt x="548" y="441"/>
                    <a:pt x="715" y="441"/>
                  </a:cubicBezTo>
                  <a:close/>
                  <a:moveTo>
                    <a:pt x="727" y="1"/>
                  </a:moveTo>
                  <a:cubicBezTo>
                    <a:pt x="310" y="1"/>
                    <a:pt x="0" y="334"/>
                    <a:pt x="0" y="739"/>
                  </a:cubicBezTo>
                  <a:cubicBezTo>
                    <a:pt x="0" y="1132"/>
                    <a:pt x="322" y="1465"/>
                    <a:pt x="727" y="1465"/>
                  </a:cubicBezTo>
                  <a:cubicBezTo>
                    <a:pt x="1131" y="1465"/>
                    <a:pt x="1453" y="1132"/>
                    <a:pt x="1453" y="739"/>
                  </a:cubicBezTo>
                  <a:cubicBezTo>
                    <a:pt x="1453" y="334"/>
                    <a:pt x="1131"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6"/>
            <p:cNvSpPr/>
            <p:nvPr/>
          </p:nvSpPr>
          <p:spPr>
            <a:xfrm>
              <a:off x="7512911" y="1667401"/>
              <a:ext cx="117006" cy="100291"/>
            </a:xfrm>
            <a:custGeom>
              <a:avLst/>
              <a:gdLst/>
              <a:ahLst/>
              <a:cxnLst/>
              <a:rect l="l" t="t" r="r" b="b"/>
              <a:pathLst>
                <a:path w="3752" h="3216" extrusionOk="0">
                  <a:moveTo>
                    <a:pt x="1858" y="560"/>
                  </a:moveTo>
                  <a:cubicBezTo>
                    <a:pt x="2144" y="560"/>
                    <a:pt x="2382" y="739"/>
                    <a:pt x="2465" y="989"/>
                  </a:cubicBezTo>
                  <a:lnTo>
                    <a:pt x="1263" y="989"/>
                  </a:lnTo>
                  <a:cubicBezTo>
                    <a:pt x="1334" y="739"/>
                    <a:pt x="1572" y="560"/>
                    <a:pt x="1858" y="560"/>
                  </a:cubicBezTo>
                  <a:close/>
                  <a:moveTo>
                    <a:pt x="1656" y="1406"/>
                  </a:moveTo>
                  <a:lnTo>
                    <a:pt x="1656" y="2537"/>
                  </a:lnTo>
                  <a:cubicBezTo>
                    <a:pt x="1394" y="2465"/>
                    <a:pt x="1215" y="2227"/>
                    <a:pt x="1215" y="1941"/>
                  </a:cubicBezTo>
                  <a:lnTo>
                    <a:pt x="1215" y="1406"/>
                  </a:lnTo>
                  <a:close/>
                  <a:moveTo>
                    <a:pt x="2501" y="1429"/>
                  </a:moveTo>
                  <a:lnTo>
                    <a:pt x="2501" y="1953"/>
                  </a:lnTo>
                  <a:cubicBezTo>
                    <a:pt x="2501" y="2227"/>
                    <a:pt x="2322" y="2465"/>
                    <a:pt x="2072" y="2560"/>
                  </a:cubicBezTo>
                  <a:lnTo>
                    <a:pt x="2072" y="1429"/>
                  </a:lnTo>
                  <a:close/>
                  <a:moveTo>
                    <a:pt x="548" y="1"/>
                  </a:moveTo>
                  <a:cubicBezTo>
                    <a:pt x="429" y="1"/>
                    <a:pt x="346" y="84"/>
                    <a:pt x="346" y="203"/>
                  </a:cubicBezTo>
                  <a:lnTo>
                    <a:pt x="346" y="632"/>
                  </a:lnTo>
                  <a:cubicBezTo>
                    <a:pt x="346" y="834"/>
                    <a:pt x="441" y="1013"/>
                    <a:pt x="620" y="1084"/>
                  </a:cubicBezTo>
                  <a:lnTo>
                    <a:pt x="798" y="1167"/>
                  </a:lnTo>
                  <a:lnTo>
                    <a:pt x="798" y="1203"/>
                  </a:lnTo>
                  <a:lnTo>
                    <a:pt x="798" y="1394"/>
                  </a:lnTo>
                  <a:lnTo>
                    <a:pt x="203" y="1394"/>
                  </a:lnTo>
                  <a:cubicBezTo>
                    <a:pt x="84" y="1394"/>
                    <a:pt x="1" y="1489"/>
                    <a:pt x="1" y="1608"/>
                  </a:cubicBezTo>
                  <a:cubicBezTo>
                    <a:pt x="1" y="1727"/>
                    <a:pt x="84" y="1810"/>
                    <a:pt x="203" y="1810"/>
                  </a:cubicBezTo>
                  <a:lnTo>
                    <a:pt x="798" y="1810"/>
                  </a:lnTo>
                  <a:lnTo>
                    <a:pt x="798" y="1929"/>
                  </a:lnTo>
                  <a:lnTo>
                    <a:pt x="798" y="2037"/>
                  </a:lnTo>
                  <a:lnTo>
                    <a:pt x="620" y="2120"/>
                  </a:lnTo>
                  <a:cubicBezTo>
                    <a:pt x="465" y="2215"/>
                    <a:pt x="346" y="2382"/>
                    <a:pt x="346" y="2572"/>
                  </a:cubicBezTo>
                  <a:lnTo>
                    <a:pt x="346" y="3001"/>
                  </a:lnTo>
                  <a:cubicBezTo>
                    <a:pt x="346" y="3120"/>
                    <a:pt x="429" y="3215"/>
                    <a:pt x="548" y="3215"/>
                  </a:cubicBezTo>
                  <a:cubicBezTo>
                    <a:pt x="667" y="3215"/>
                    <a:pt x="763" y="3120"/>
                    <a:pt x="763" y="3001"/>
                  </a:cubicBezTo>
                  <a:lnTo>
                    <a:pt x="763" y="2572"/>
                  </a:lnTo>
                  <a:cubicBezTo>
                    <a:pt x="763" y="2537"/>
                    <a:pt x="775" y="2513"/>
                    <a:pt x="798" y="2513"/>
                  </a:cubicBezTo>
                  <a:lnTo>
                    <a:pt x="941" y="2453"/>
                  </a:lnTo>
                  <a:cubicBezTo>
                    <a:pt x="1120" y="2775"/>
                    <a:pt x="1477" y="3001"/>
                    <a:pt x="1870" y="3001"/>
                  </a:cubicBezTo>
                  <a:cubicBezTo>
                    <a:pt x="2275" y="3001"/>
                    <a:pt x="2620" y="2775"/>
                    <a:pt x="2811" y="2453"/>
                  </a:cubicBezTo>
                  <a:lnTo>
                    <a:pt x="2942" y="2513"/>
                  </a:lnTo>
                  <a:cubicBezTo>
                    <a:pt x="2977" y="2525"/>
                    <a:pt x="2989" y="2537"/>
                    <a:pt x="2989" y="2572"/>
                  </a:cubicBezTo>
                  <a:lnTo>
                    <a:pt x="2989" y="3001"/>
                  </a:lnTo>
                  <a:cubicBezTo>
                    <a:pt x="2989" y="3120"/>
                    <a:pt x="3084" y="3215"/>
                    <a:pt x="3203" y="3215"/>
                  </a:cubicBezTo>
                  <a:cubicBezTo>
                    <a:pt x="3323" y="3215"/>
                    <a:pt x="3406" y="3120"/>
                    <a:pt x="3406" y="3001"/>
                  </a:cubicBezTo>
                  <a:lnTo>
                    <a:pt x="3406" y="2572"/>
                  </a:lnTo>
                  <a:cubicBezTo>
                    <a:pt x="3406" y="2382"/>
                    <a:pt x="3299" y="2203"/>
                    <a:pt x="3120" y="2120"/>
                  </a:cubicBezTo>
                  <a:lnTo>
                    <a:pt x="2942" y="2037"/>
                  </a:lnTo>
                  <a:lnTo>
                    <a:pt x="2942" y="1929"/>
                  </a:lnTo>
                  <a:lnTo>
                    <a:pt x="2942" y="1810"/>
                  </a:lnTo>
                  <a:lnTo>
                    <a:pt x="3537" y="1810"/>
                  </a:lnTo>
                  <a:cubicBezTo>
                    <a:pt x="3656" y="1810"/>
                    <a:pt x="3751" y="1727"/>
                    <a:pt x="3751" y="1608"/>
                  </a:cubicBezTo>
                  <a:cubicBezTo>
                    <a:pt x="3751" y="1489"/>
                    <a:pt x="3656" y="1394"/>
                    <a:pt x="3537" y="1394"/>
                  </a:cubicBezTo>
                  <a:lnTo>
                    <a:pt x="2942" y="1394"/>
                  </a:lnTo>
                  <a:lnTo>
                    <a:pt x="2942" y="1203"/>
                  </a:lnTo>
                  <a:lnTo>
                    <a:pt x="2942" y="1167"/>
                  </a:lnTo>
                  <a:lnTo>
                    <a:pt x="3120" y="1084"/>
                  </a:lnTo>
                  <a:cubicBezTo>
                    <a:pt x="3287" y="989"/>
                    <a:pt x="3406" y="834"/>
                    <a:pt x="3406" y="632"/>
                  </a:cubicBezTo>
                  <a:lnTo>
                    <a:pt x="3406" y="203"/>
                  </a:lnTo>
                  <a:cubicBezTo>
                    <a:pt x="3406" y="84"/>
                    <a:pt x="3323" y="1"/>
                    <a:pt x="3203" y="1"/>
                  </a:cubicBezTo>
                  <a:cubicBezTo>
                    <a:pt x="3084" y="1"/>
                    <a:pt x="2965" y="84"/>
                    <a:pt x="2965" y="203"/>
                  </a:cubicBezTo>
                  <a:lnTo>
                    <a:pt x="2965" y="632"/>
                  </a:lnTo>
                  <a:cubicBezTo>
                    <a:pt x="2965" y="667"/>
                    <a:pt x="2942" y="691"/>
                    <a:pt x="2918" y="691"/>
                  </a:cubicBezTo>
                  <a:lnTo>
                    <a:pt x="2822" y="739"/>
                  </a:lnTo>
                  <a:cubicBezTo>
                    <a:pt x="2644" y="382"/>
                    <a:pt x="2287" y="132"/>
                    <a:pt x="1858" y="132"/>
                  </a:cubicBezTo>
                  <a:cubicBezTo>
                    <a:pt x="1429" y="132"/>
                    <a:pt x="1072" y="382"/>
                    <a:pt x="894" y="739"/>
                  </a:cubicBezTo>
                  <a:lnTo>
                    <a:pt x="798" y="691"/>
                  </a:lnTo>
                  <a:cubicBezTo>
                    <a:pt x="775" y="679"/>
                    <a:pt x="763" y="667"/>
                    <a:pt x="763" y="632"/>
                  </a:cubicBezTo>
                  <a:lnTo>
                    <a:pt x="763" y="203"/>
                  </a:lnTo>
                  <a:cubicBezTo>
                    <a:pt x="763" y="84"/>
                    <a:pt x="667" y="1"/>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6"/>
            <p:cNvSpPr/>
            <p:nvPr/>
          </p:nvSpPr>
          <p:spPr>
            <a:xfrm>
              <a:off x="7427527" y="1575312"/>
              <a:ext cx="286653" cy="285187"/>
            </a:xfrm>
            <a:custGeom>
              <a:avLst/>
              <a:gdLst/>
              <a:ahLst/>
              <a:cxnLst/>
              <a:rect l="l" t="t" r="r" b="b"/>
              <a:pathLst>
                <a:path w="9192" h="9145" extrusionOk="0">
                  <a:moveTo>
                    <a:pt x="2012" y="430"/>
                  </a:moveTo>
                  <a:cubicBezTo>
                    <a:pt x="2167" y="430"/>
                    <a:pt x="2310" y="572"/>
                    <a:pt x="2310" y="727"/>
                  </a:cubicBezTo>
                  <a:cubicBezTo>
                    <a:pt x="2310" y="906"/>
                    <a:pt x="2167" y="1025"/>
                    <a:pt x="2012" y="1025"/>
                  </a:cubicBezTo>
                  <a:cubicBezTo>
                    <a:pt x="1846" y="1025"/>
                    <a:pt x="1715" y="894"/>
                    <a:pt x="1715" y="727"/>
                  </a:cubicBezTo>
                  <a:cubicBezTo>
                    <a:pt x="1715" y="572"/>
                    <a:pt x="1846" y="430"/>
                    <a:pt x="2012" y="430"/>
                  </a:cubicBezTo>
                  <a:close/>
                  <a:moveTo>
                    <a:pt x="7168" y="441"/>
                  </a:moveTo>
                  <a:cubicBezTo>
                    <a:pt x="7334" y="441"/>
                    <a:pt x="7465" y="584"/>
                    <a:pt x="7465" y="739"/>
                  </a:cubicBezTo>
                  <a:cubicBezTo>
                    <a:pt x="7465" y="906"/>
                    <a:pt x="7334" y="1037"/>
                    <a:pt x="7168" y="1037"/>
                  </a:cubicBezTo>
                  <a:cubicBezTo>
                    <a:pt x="7013" y="1037"/>
                    <a:pt x="6870" y="906"/>
                    <a:pt x="6870" y="739"/>
                  </a:cubicBezTo>
                  <a:cubicBezTo>
                    <a:pt x="6894" y="584"/>
                    <a:pt x="7025" y="441"/>
                    <a:pt x="7168" y="441"/>
                  </a:cubicBezTo>
                  <a:close/>
                  <a:moveTo>
                    <a:pt x="738" y="1703"/>
                  </a:moveTo>
                  <a:cubicBezTo>
                    <a:pt x="905" y="1703"/>
                    <a:pt x="1036" y="1834"/>
                    <a:pt x="1036" y="2001"/>
                  </a:cubicBezTo>
                  <a:cubicBezTo>
                    <a:pt x="1036" y="2156"/>
                    <a:pt x="905" y="2299"/>
                    <a:pt x="738" y="2299"/>
                  </a:cubicBezTo>
                  <a:cubicBezTo>
                    <a:pt x="584" y="2299"/>
                    <a:pt x="441" y="2156"/>
                    <a:pt x="441" y="2001"/>
                  </a:cubicBezTo>
                  <a:cubicBezTo>
                    <a:pt x="441" y="1823"/>
                    <a:pt x="584" y="1703"/>
                    <a:pt x="738" y="1703"/>
                  </a:cubicBezTo>
                  <a:close/>
                  <a:moveTo>
                    <a:pt x="8454" y="1703"/>
                  </a:moveTo>
                  <a:cubicBezTo>
                    <a:pt x="8620" y="1703"/>
                    <a:pt x="8751" y="1834"/>
                    <a:pt x="8751" y="2001"/>
                  </a:cubicBezTo>
                  <a:cubicBezTo>
                    <a:pt x="8751" y="2156"/>
                    <a:pt x="8620" y="2299"/>
                    <a:pt x="8454" y="2299"/>
                  </a:cubicBezTo>
                  <a:cubicBezTo>
                    <a:pt x="8287" y="2299"/>
                    <a:pt x="8156" y="2156"/>
                    <a:pt x="8156" y="2001"/>
                  </a:cubicBezTo>
                  <a:cubicBezTo>
                    <a:pt x="8156" y="1823"/>
                    <a:pt x="8287" y="1703"/>
                    <a:pt x="8454" y="1703"/>
                  </a:cubicBezTo>
                  <a:close/>
                  <a:moveTo>
                    <a:pt x="6894" y="2204"/>
                  </a:moveTo>
                  <a:cubicBezTo>
                    <a:pt x="6930" y="2204"/>
                    <a:pt x="6965" y="2227"/>
                    <a:pt x="6965" y="2275"/>
                  </a:cubicBezTo>
                  <a:lnTo>
                    <a:pt x="6965" y="6883"/>
                  </a:lnTo>
                  <a:cubicBezTo>
                    <a:pt x="6965" y="6918"/>
                    <a:pt x="6930" y="6954"/>
                    <a:pt x="6894" y="6954"/>
                  </a:cubicBezTo>
                  <a:lnTo>
                    <a:pt x="2286" y="6954"/>
                  </a:lnTo>
                  <a:cubicBezTo>
                    <a:pt x="2251" y="6954"/>
                    <a:pt x="2215" y="6918"/>
                    <a:pt x="2215" y="6883"/>
                  </a:cubicBezTo>
                  <a:lnTo>
                    <a:pt x="2215" y="2275"/>
                  </a:lnTo>
                  <a:cubicBezTo>
                    <a:pt x="2215" y="2227"/>
                    <a:pt x="2251" y="2204"/>
                    <a:pt x="2286" y="2204"/>
                  </a:cubicBezTo>
                  <a:close/>
                  <a:moveTo>
                    <a:pt x="738" y="6847"/>
                  </a:moveTo>
                  <a:cubicBezTo>
                    <a:pt x="905" y="6847"/>
                    <a:pt x="1036" y="6978"/>
                    <a:pt x="1036" y="7145"/>
                  </a:cubicBezTo>
                  <a:cubicBezTo>
                    <a:pt x="1036" y="7311"/>
                    <a:pt x="905" y="7442"/>
                    <a:pt x="738" y="7442"/>
                  </a:cubicBezTo>
                  <a:cubicBezTo>
                    <a:pt x="584" y="7442"/>
                    <a:pt x="441" y="7311"/>
                    <a:pt x="441" y="7145"/>
                  </a:cubicBezTo>
                  <a:cubicBezTo>
                    <a:pt x="441" y="6978"/>
                    <a:pt x="584" y="6847"/>
                    <a:pt x="738" y="6847"/>
                  </a:cubicBezTo>
                  <a:close/>
                  <a:moveTo>
                    <a:pt x="8454" y="6847"/>
                  </a:moveTo>
                  <a:cubicBezTo>
                    <a:pt x="8620" y="6847"/>
                    <a:pt x="8751" y="6978"/>
                    <a:pt x="8751" y="7145"/>
                  </a:cubicBezTo>
                  <a:cubicBezTo>
                    <a:pt x="8751" y="7311"/>
                    <a:pt x="8620" y="7442"/>
                    <a:pt x="8454" y="7442"/>
                  </a:cubicBezTo>
                  <a:cubicBezTo>
                    <a:pt x="8287" y="7442"/>
                    <a:pt x="8156" y="7311"/>
                    <a:pt x="8156" y="7145"/>
                  </a:cubicBezTo>
                  <a:cubicBezTo>
                    <a:pt x="8156" y="6978"/>
                    <a:pt x="8287" y="6847"/>
                    <a:pt x="8454" y="6847"/>
                  </a:cubicBezTo>
                  <a:close/>
                  <a:moveTo>
                    <a:pt x="2012" y="8097"/>
                  </a:moveTo>
                  <a:cubicBezTo>
                    <a:pt x="2167" y="8097"/>
                    <a:pt x="2310" y="8228"/>
                    <a:pt x="2310" y="8395"/>
                  </a:cubicBezTo>
                  <a:cubicBezTo>
                    <a:pt x="2310" y="8561"/>
                    <a:pt x="2167" y="8692"/>
                    <a:pt x="2012" y="8692"/>
                  </a:cubicBezTo>
                  <a:cubicBezTo>
                    <a:pt x="1846" y="8692"/>
                    <a:pt x="1715" y="8561"/>
                    <a:pt x="1715" y="8395"/>
                  </a:cubicBezTo>
                  <a:cubicBezTo>
                    <a:pt x="1715" y="8228"/>
                    <a:pt x="1846" y="8097"/>
                    <a:pt x="2012" y="8097"/>
                  </a:cubicBezTo>
                  <a:close/>
                  <a:moveTo>
                    <a:pt x="7168" y="8109"/>
                  </a:moveTo>
                  <a:cubicBezTo>
                    <a:pt x="7334" y="8109"/>
                    <a:pt x="7465" y="8252"/>
                    <a:pt x="7465" y="8407"/>
                  </a:cubicBezTo>
                  <a:cubicBezTo>
                    <a:pt x="7465" y="8573"/>
                    <a:pt x="7334" y="8704"/>
                    <a:pt x="7168" y="8704"/>
                  </a:cubicBezTo>
                  <a:cubicBezTo>
                    <a:pt x="7013" y="8704"/>
                    <a:pt x="6870" y="8573"/>
                    <a:pt x="6870" y="8407"/>
                  </a:cubicBezTo>
                  <a:cubicBezTo>
                    <a:pt x="6894" y="8228"/>
                    <a:pt x="7025" y="8109"/>
                    <a:pt x="7168" y="8109"/>
                  </a:cubicBezTo>
                  <a:close/>
                  <a:moveTo>
                    <a:pt x="2024" y="1"/>
                  </a:moveTo>
                  <a:cubicBezTo>
                    <a:pt x="1619" y="1"/>
                    <a:pt x="1286" y="322"/>
                    <a:pt x="1286" y="727"/>
                  </a:cubicBezTo>
                  <a:cubicBezTo>
                    <a:pt x="1286" y="1132"/>
                    <a:pt x="1619" y="1465"/>
                    <a:pt x="2024" y="1465"/>
                  </a:cubicBezTo>
                  <a:cubicBezTo>
                    <a:pt x="2346" y="1465"/>
                    <a:pt x="2620" y="1251"/>
                    <a:pt x="2703" y="953"/>
                  </a:cubicBezTo>
                  <a:lnTo>
                    <a:pt x="3108" y="953"/>
                  </a:lnTo>
                  <a:cubicBezTo>
                    <a:pt x="3155" y="953"/>
                    <a:pt x="3179" y="977"/>
                    <a:pt x="3179" y="1025"/>
                  </a:cubicBezTo>
                  <a:lnTo>
                    <a:pt x="3179" y="1775"/>
                  </a:lnTo>
                  <a:lnTo>
                    <a:pt x="2298" y="1775"/>
                  </a:lnTo>
                  <a:cubicBezTo>
                    <a:pt x="2024" y="1775"/>
                    <a:pt x="1798" y="2001"/>
                    <a:pt x="1798" y="2275"/>
                  </a:cubicBezTo>
                  <a:lnTo>
                    <a:pt x="1798" y="3156"/>
                  </a:lnTo>
                  <a:lnTo>
                    <a:pt x="1024" y="3156"/>
                  </a:lnTo>
                  <a:cubicBezTo>
                    <a:pt x="977" y="3156"/>
                    <a:pt x="953" y="3132"/>
                    <a:pt x="953" y="3085"/>
                  </a:cubicBezTo>
                  <a:lnTo>
                    <a:pt x="953" y="2680"/>
                  </a:lnTo>
                  <a:cubicBezTo>
                    <a:pt x="1250" y="2596"/>
                    <a:pt x="1453" y="2311"/>
                    <a:pt x="1453" y="2001"/>
                  </a:cubicBezTo>
                  <a:cubicBezTo>
                    <a:pt x="1453" y="1596"/>
                    <a:pt x="1131" y="1263"/>
                    <a:pt x="727" y="1263"/>
                  </a:cubicBezTo>
                  <a:cubicBezTo>
                    <a:pt x="322" y="1263"/>
                    <a:pt x="0" y="1596"/>
                    <a:pt x="0" y="2001"/>
                  </a:cubicBezTo>
                  <a:cubicBezTo>
                    <a:pt x="0" y="2323"/>
                    <a:pt x="203" y="2596"/>
                    <a:pt x="500" y="2680"/>
                  </a:cubicBezTo>
                  <a:lnTo>
                    <a:pt x="500" y="3085"/>
                  </a:lnTo>
                  <a:cubicBezTo>
                    <a:pt x="500" y="3370"/>
                    <a:pt x="727" y="3585"/>
                    <a:pt x="1012" y="3585"/>
                  </a:cubicBezTo>
                  <a:lnTo>
                    <a:pt x="1786" y="3585"/>
                  </a:lnTo>
                  <a:lnTo>
                    <a:pt x="1786" y="4359"/>
                  </a:lnTo>
                  <a:lnTo>
                    <a:pt x="727" y="4359"/>
                  </a:lnTo>
                  <a:cubicBezTo>
                    <a:pt x="607" y="4359"/>
                    <a:pt x="512" y="4454"/>
                    <a:pt x="512" y="4573"/>
                  </a:cubicBezTo>
                  <a:cubicBezTo>
                    <a:pt x="512" y="4692"/>
                    <a:pt x="607" y="4775"/>
                    <a:pt x="727" y="4775"/>
                  </a:cubicBezTo>
                  <a:lnTo>
                    <a:pt x="1786" y="4775"/>
                  </a:lnTo>
                  <a:lnTo>
                    <a:pt x="1786" y="5549"/>
                  </a:lnTo>
                  <a:lnTo>
                    <a:pt x="1012" y="5549"/>
                  </a:lnTo>
                  <a:cubicBezTo>
                    <a:pt x="727" y="5549"/>
                    <a:pt x="500" y="5775"/>
                    <a:pt x="500" y="6061"/>
                  </a:cubicBezTo>
                  <a:lnTo>
                    <a:pt x="500" y="6466"/>
                  </a:lnTo>
                  <a:cubicBezTo>
                    <a:pt x="203" y="6549"/>
                    <a:pt x="0" y="6835"/>
                    <a:pt x="0" y="7145"/>
                  </a:cubicBezTo>
                  <a:cubicBezTo>
                    <a:pt x="0" y="7549"/>
                    <a:pt x="322" y="7871"/>
                    <a:pt x="727" y="7871"/>
                  </a:cubicBezTo>
                  <a:cubicBezTo>
                    <a:pt x="1131" y="7871"/>
                    <a:pt x="1453" y="7549"/>
                    <a:pt x="1453" y="7145"/>
                  </a:cubicBezTo>
                  <a:cubicBezTo>
                    <a:pt x="1453" y="6823"/>
                    <a:pt x="1250" y="6549"/>
                    <a:pt x="953" y="6466"/>
                  </a:cubicBezTo>
                  <a:lnTo>
                    <a:pt x="953" y="6061"/>
                  </a:lnTo>
                  <a:cubicBezTo>
                    <a:pt x="953" y="6014"/>
                    <a:pt x="977" y="5990"/>
                    <a:pt x="1024" y="5990"/>
                  </a:cubicBezTo>
                  <a:lnTo>
                    <a:pt x="1798" y="5990"/>
                  </a:lnTo>
                  <a:lnTo>
                    <a:pt x="1798" y="6859"/>
                  </a:lnTo>
                  <a:cubicBezTo>
                    <a:pt x="1798" y="7145"/>
                    <a:pt x="2024" y="7371"/>
                    <a:pt x="2298" y="7371"/>
                  </a:cubicBezTo>
                  <a:lnTo>
                    <a:pt x="3179" y="7371"/>
                  </a:lnTo>
                  <a:lnTo>
                    <a:pt x="3179" y="8109"/>
                  </a:lnTo>
                  <a:cubicBezTo>
                    <a:pt x="3179" y="8157"/>
                    <a:pt x="3155" y="8192"/>
                    <a:pt x="3108" y="8192"/>
                  </a:cubicBezTo>
                  <a:lnTo>
                    <a:pt x="2703" y="8192"/>
                  </a:lnTo>
                  <a:cubicBezTo>
                    <a:pt x="2620" y="7895"/>
                    <a:pt x="2334" y="7680"/>
                    <a:pt x="2024" y="7680"/>
                  </a:cubicBezTo>
                  <a:cubicBezTo>
                    <a:pt x="1619" y="7680"/>
                    <a:pt x="1286" y="8014"/>
                    <a:pt x="1286" y="8407"/>
                  </a:cubicBezTo>
                  <a:cubicBezTo>
                    <a:pt x="1286" y="8812"/>
                    <a:pt x="1619" y="9145"/>
                    <a:pt x="2024" y="9145"/>
                  </a:cubicBezTo>
                  <a:cubicBezTo>
                    <a:pt x="2346" y="9145"/>
                    <a:pt x="2620" y="8931"/>
                    <a:pt x="2703" y="8633"/>
                  </a:cubicBezTo>
                  <a:lnTo>
                    <a:pt x="3108" y="8633"/>
                  </a:lnTo>
                  <a:cubicBezTo>
                    <a:pt x="3394" y="8633"/>
                    <a:pt x="3608" y="8407"/>
                    <a:pt x="3608" y="8133"/>
                  </a:cubicBezTo>
                  <a:lnTo>
                    <a:pt x="3608" y="7383"/>
                  </a:lnTo>
                  <a:lnTo>
                    <a:pt x="4382" y="7383"/>
                  </a:lnTo>
                  <a:lnTo>
                    <a:pt x="4382" y="8407"/>
                  </a:lnTo>
                  <a:cubicBezTo>
                    <a:pt x="4382" y="8526"/>
                    <a:pt x="4477" y="8621"/>
                    <a:pt x="4596" y="8621"/>
                  </a:cubicBezTo>
                  <a:cubicBezTo>
                    <a:pt x="4715" y="8621"/>
                    <a:pt x="4798" y="8526"/>
                    <a:pt x="4798" y="8407"/>
                  </a:cubicBezTo>
                  <a:lnTo>
                    <a:pt x="4798" y="7383"/>
                  </a:lnTo>
                  <a:lnTo>
                    <a:pt x="5572" y="7383"/>
                  </a:lnTo>
                  <a:lnTo>
                    <a:pt x="5572" y="8133"/>
                  </a:lnTo>
                  <a:cubicBezTo>
                    <a:pt x="5572" y="8407"/>
                    <a:pt x="5799" y="8633"/>
                    <a:pt x="6084" y="8633"/>
                  </a:cubicBezTo>
                  <a:lnTo>
                    <a:pt x="6489" y="8633"/>
                  </a:lnTo>
                  <a:cubicBezTo>
                    <a:pt x="6572" y="8931"/>
                    <a:pt x="6858" y="9145"/>
                    <a:pt x="7168" y="9145"/>
                  </a:cubicBezTo>
                  <a:cubicBezTo>
                    <a:pt x="7573" y="9145"/>
                    <a:pt x="7906" y="8812"/>
                    <a:pt x="7906" y="8407"/>
                  </a:cubicBezTo>
                  <a:cubicBezTo>
                    <a:pt x="7906" y="8014"/>
                    <a:pt x="7573" y="7680"/>
                    <a:pt x="7168" y="7680"/>
                  </a:cubicBezTo>
                  <a:cubicBezTo>
                    <a:pt x="6846" y="7680"/>
                    <a:pt x="6572" y="7895"/>
                    <a:pt x="6489" y="8192"/>
                  </a:cubicBezTo>
                  <a:lnTo>
                    <a:pt x="6084" y="8192"/>
                  </a:lnTo>
                  <a:cubicBezTo>
                    <a:pt x="6037" y="8192"/>
                    <a:pt x="6013" y="8157"/>
                    <a:pt x="6013" y="8109"/>
                  </a:cubicBezTo>
                  <a:lnTo>
                    <a:pt x="6013" y="7371"/>
                  </a:lnTo>
                  <a:lnTo>
                    <a:pt x="6894" y="7371"/>
                  </a:lnTo>
                  <a:cubicBezTo>
                    <a:pt x="7168" y="7371"/>
                    <a:pt x="7394" y="7145"/>
                    <a:pt x="7394" y="6859"/>
                  </a:cubicBezTo>
                  <a:lnTo>
                    <a:pt x="7394" y="5990"/>
                  </a:lnTo>
                  <a:lnTo>
                    <a:pt x="8168" y="5990"/>
                  </a:lnTo>
                  <a:cubicBezTo>
                    <a:pt x="8216" y="5990"/>
                    <a:pt x="8239" y="6014"/>
                    <a:pt x="8239" y="6061"/>
                  </a:cubicBezTo>
                  <a:lnTo>
                    <a:pt x="8239" y="6466"/>
                  </a:lnTo>
                  <a:cubicBezTo>
                    <a:pt x="7942" y="6549"/>
                    <a:pt x="7739" y="6835"/>
                    <a:pt x="7739" y="7145"/>
                  </a:cubicBezTo>
                  <a:cubicBezTo>
                    <a:pt x="7739" y="7549"/>
                    <a:pt x="8061" y="7871"/>
                    <a:pt x="8466" y="7871"/>
                  </a:cubicBezTo>
                  <a:cubicBezTo>
                    <a:pt x="8870" y="7871"/>
                    <a:pt x="9192" y="7549"/>
                    <a:pt x="9192" y="7145"/>
                  </a:cubicBezTo>
                  <a:cubicBezTo>
                    <a:pt x="9192" y="6823"/>
                    <a:pt x="8989" y="6549"/>
                    <a:pt x="8692" y="6466"/>
                  </a:cubicBezTo>
                  <a:lnTo>
                    <a:pt x="8692" y="6061"/>
                  </a:lnTo>
                  <a:cubicBezTo>
                    <a:pt x="8692" y="5775"/>
                    <a:pt x="8466" y="5549"/>
                    <a:pt x="8180" y="5549"/>
                  </a:cubicBezTo>
                  <a:lnTo>
                    <a:pt x="7406" y="5549"/>
                  </a:lnTo>
                  <a:lnTo>
                    <a:pt x="7406" y="4775"/>
                  </a:lnTo>
                  <a:lnTo>
                    <a:pt x="8466" y="4775"/>
                  </a:lnTo>
                  <a:cubicBezTo>
                    <a:pt x="8585" y="4775"/>
                    <a:pt x="8680" y="4692"/>
                    <a:pt x="8680" y="4573"/>
                  </a:cubicBezTo>
                  <a:cubicBezTo>
                    <a:pt x="8680" y="4454"/>
                    <a:pt x="8585" y="4359"/>
                    <a:pt x="8466" y="4359"/>
                  </a:cubicBezTo>
                  <a:lnTo>
                    <a:pt x="7406" y="4359"/>
                  </a:lnTo>
                  <a:lnTo>
                    <a:pt x="7406" y="3585"/>
                  </a:lnTo>
                  <a:lnTo>
                    <a:pt x="8180" y="3585"/>
                  </a:lnTo>
                  <a:cubicBezTo>
                    <a:pt x="8466" y="3585"/>
                    <a:pt x="8692" y="3370"/>
                    <a:pt x="8692" y="3085"/>
                  </a:cubicBezTo>
                  <a:lnTo>
                    <a:pt x="8692" y="2680"/>
                  </a:lnTo>
                  <a:cubicBezTo>
                    <a:pt x="8989" y="2596"/>
                    <a:pt x="9192" y="2311"/>
                    <a:pt x="9192" y="2001"/>
                  </a:cubicBezTo>
                  <a:cubicBezTo>
                    <a:pt x="9192" y="1596"/>
                    <a:pt x="8870" y="1263"/>
                    <a:pt x="8466" y="1263"/>
                  </a:cubicBezTo>
                  <a:cubicBezTo>
                    <a:pt x="8061" y="1263"/>
                    <a:pt x="7739" y="1596"/>
                    <a:pt x="7739" y="2001"/>
                  </a:cubicBezTo>
                  <a:cubicBezTo>
                    <a:pt x="7739" y="2323"/>
                    <a:pt x="7942" y="2596"/>
                    <a:pt x="8239" y="2680"/>
                  </a:cubicBezTo>
                  <a:lnTo>
                    <a:pt x="8239" y="3085"/>
                  </a:lnTo>
                  <a:cubicBezTo>
                    <a:pt x="8239" y="3132"/>
                    <a:pt x="8216" y="3156"/>
                    <a:pt x="8168" y="3156"/>
                  </a:cubicBezTo>
                  <a:lnTo>
                    <a:pt x="7394" y="3156"/>
                  </a:lnTo>
                  <a:lnTo>
                    <a:pt x="7394" y="2275"/>
                  </a:lnTo>
                  <a:cubicBezTo>
                    <a:pt x="7394" y="2001"/>
                    <a:pt x="7168" y="1775"/>
                    <a:pt x="6894" y="1775"/>
                  </a:cubicBezTo>
                  <a:lnTo>
                    <a:pt x="6013" y="1775"/>
                  </a:lnTo>
                  <a:lnTo>
                    <a:pt x="6013" y="1025"/>
                  </a:lnTo>
                  <a:cubicBezTo>
                    <a:pt x="6013" y="989"/>
                    <a:pt x="6037" y="953"/>
                    <a:pt x="6084" y="953"/>
                  </a:cubicBezTo>
                  <a:lnTo>
                    <a:pt x="6489" y="953"/>
                  </a:lnTo>
                  <a:cubicBezTo>
                    <a:pt x="6572" y="1251"/>
                    <a:pt x="6858" y="1465"/>
                    <a:pt x="7168" y="1465"/>
                  </a:cubicBezTo>
                  <a:cubicBezTo>
                    <a:pt x="7573" y="1465"/>
                    <a:pt x="7906" y="1132"/>
                    <a:pt x="7906" y="727"/>
                  </a:cubicBezTo>
                  <a:cubicBezTo>
                    <a:pt x="7906" y="334"/>
                    <a:pt x="7573" y="1"/>
                    <a:pt x="7168" y="1"/>
                  </a:cubicBezTo>
                  <a:cubicBezTo>
                    <a:pt x="6846" y="1"/>
                    <a:pt x="6572" y="215"/>
                    <a:pt x="6489" y="513"/>
                  </a:cubicBezTo>
                  <a:lnTo>
                    <a:pt x="6084" y="513"/>
                  </a:lnTo>
                  <a:cubicBezTo>
                    <a:pt x="5799" y="513"/>
                    <a:pt x="5572" y="727"/>
                    <a:pt x="5572" y="1013"/>
                  </a:cubicBezTo>
                  <a:lnTo>
                    <a:pt x="5572" y="1763"/>
                  </a:lnTo>
                  <a:lnTo>
                    <a:pt x="4798" y="1763"/>
                  </a:lnTo>
                  <a:lnTo>
                    <a:pt x="4798" y="727"/>
                  </a:lnTo>
                  <a:cubicBezTo>
                    <a:pt x="4798" y="608"/>
                    <a:pt x="4715" y="525"/>
                    <a:pt x="4596" y="525"/>
                  </a:cubicBezTo>
                  <a:cubicBezTo>
                    <a:pt x="4477" y="525"/>
                    <a:pt x="4382" y="608"/>
                    <a:pt x="4382" y="727"/>
                  </a:cubicBezTo>
                  <a:lnTo>
                    <a:pt x="4382" y="1763"/>
                  </a:lnTo>
                  <a:lnTo>
                    <a:pt x="3608" y="1763"/>
                  </a:lnTo>
                  <a:lnTo>
                    <a:pt x="3608" y="1013"/>
                  </a:lnTo>
                  <a:cubicBezTo>
                    <a:pt x="3608" y="727"/>
                    <a:pt x="3394" y="513"/>
                    <a:pt x="3108" y="513"/>
                  </a:cubicBezTo>
                  <a:lnTo>
                    <a:pt x="2703" y="513"/>
                  </a:lnTo>
                  <a:cubicBezTo>
                    <a:pt x="2620" y="215"/>
                    <a:pt x="2334" y="1"/>
                    <a:pt x="2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6"/>
            <p:cNvSpPr/>
            <p:nvPr/>
          </p:nvSpPr>
          <p:spPr>
            <a:xfrm>
              <a:off x="7342111" y="1449824"/>
              <a:ext cx="270717" cy="286309"/>
            </a:xfrm>
            <a:custGeom>
              <a:avLst/>
              <a:gdLst/>
              <a:ahLst/>
              <a:cxnLst/>
              <a:rect l="l" t="t" r="r" b="b"/>
              <a:pathLst>
                <a:path w="8681" h="9181" extrusionOk="0">
                  <a:moveTo>
                    <a:pt x="644" y="1"/>
                  </a:moveTo>
                  <a:cubicBezTo>
                    <a:pt x="287" y="1"/>
                    <a:pt x="1" y="286"/>
                    <a:pt x="1" y="644"/>
                  </a:cubicBezTo>
                  <a:lnTo>
                    <a:pt x="1" y="8978"/>
                  </a:lnTo>
                  <a:cubicBezTo>
                    <a:pt x="1" y="9085"/>
                    <a:pt x="108" y="9180"/>
                    <a:pt x="227" y="9180"/>
                  </a:cubicBezTo>
                  <a:cubicBezTo>
                    <a:pt x="346" y="9180"/>
                    <a:pt x="429" y="9085"/>
                    <a:pt x="429" y="8966"/>
                  </a:cubicBezTo>
                  <a:lnTo>
                    <a:pt x="429" y="3477"/>
                  </a:lnTo>
                  <a:lnTo>
                    <a:pt x="8466" y="3477"/>
                  </a:lnTo>
                  <a:cubicBezTo>
                    <a:pt x="8585" y="3477"/>
                    <a:pt x="8680" y="3382"/>
                    <a:pt x="8680" y="3263"/>
                  </a:cubicBezTo>
                  <a:cubicBezTo>
                    <a:pt x="8680" y="3144"/>
                    <a:pt x="8585" y="3060"/>
                    <a:pt x="8466" y="3060"/>
                  </a:cubicBezTo>
                  <a:lnTo>
                    <a:pt x="429" y="3060"/>
                  </a:lnTo>
                  <a:lnTo>
                    <a:pt x="429" y="632"/>
                  </a:lnTo>
                  <a:cubicBezTo>
                    <a:pt x="429" y="513"/>
                    <a:pt x="525" y="417"/>
                    <a:pt x="644" y="417"/>
                  </a:cubicBezTo>
                  <a:lnTo>
                    <a:pt x="3620" y="417"/>
                  </a:lnTo>
                  <a:cubicBezTo>
                    <a:pt x="3739" y="417"/>
                    <a:pt x="3823" y="334"/>
                    <a:pt x="3823" y="215"/>
                  </a:cubicBezTo>
                  <a:cubicBezTo>
                    <a:pt x="3823" y="96"/>
                    <a:pt x="3739" y="1"/>
                    <a:pt x="3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6"/>
            <p:cNvSpPr/>
            <p:nvPr/>
          </p:nvSpPr>
          <p:spPr>
            <a:xfrm>
              <a:off x="7342859" y="1449075"/>
              <a:ext cx="456736" cy="440395"/>
            </a:xfrm>
            <a:custGeom>
              <a:avLst/>
              <a:gdLst/>
              <a:ahLst/>
              <a:cxnLst/>
              <a:rect l="l" t="t" r="r" b="b"/>
              <a:pathLst>
                <a:path w="14646" h="14122" extrusionOk="0">
                  <a:moveTo>
                    <a:pt x="4549" y="1"/>
                  </a:moveTo>
                  <a:cubicBezTo>
                    <a:pt x="4430" y="1"/>
                    <a:pt x="4334" y="96"/>
                    <a:pt x="4334" y="215"/>
                  </a:cubicBezTo>
                  <a:cubicBezTo>
                    <a:pt x="4334" y="334"/>
                    <a:pt x="4418" y="418"/>
                    <a:pt x="4549" y="418"/>
                  </a:cubicBezTo>
                  <a:lnTo>
                    <a:pt x="13990" y="418"/>
                  </a:lnTo>
                  <a:cubicBezTo>
                    <a:pt x="14110" y="418"/>
                    <a:pt x="14205" y="513"/>
                    <a:pt x="14205" y="632"/>
                  </a:cubicBezTo>
                  <a:lnTo>
                    <a:pt x="14205" y="3049"/>
                  </a:lnTo>
                  <a:lnTo>
                    <a:pt x="9371" y="3049"/>
                  </a:lnTo>
                  <a:cubicBezTo>
                    <a:pt x="9252" y="3049"/>
                    <a:pt x="9157" y="3144"/>
                    <a:pt x="9157" y="3263"/>
                  </a:cubicBezTo>
                  <a:cubicBezTo>
                    <a:pt x="9157" y="3382"/>
                    <a:pt x="9252" y="3465"/>
                    <a:pt x="9371" y="3465"/>
                  </a:cubicBezTo>
                  <a:lnTo>
                    <a:pt x="14205" y="3465"/>
                  </a:lnTo>
                  <a:lnTo>
                    <a:pt x="14205" y="13491"/>
                  </a:lnTo>
                  <a:cubicBezTo>
                    <a:pt x="14205" y="13610"/>
                    <a:pt x="14110" y="13693"/>
                    <a:pt x="13990" y="13693"/>
                  </a:cubicBezTo>
                  <a:lnTo>
                    <a:pt x="632" y="13693"/>
                  </a:lnTo>
                  <a:cubicBezTo>
                    <a:pt x="513" y="13693"/>
                    <a:pt x="417" y="13610"/>
                    <a:pt x="417" y="13491"/>
                  </a:cubicBezTo>
                  <a:lnTo>
                    <a:pt x="417" y="9883"/>
                  </a:lnTo>
                  <a:cubicBezTo>
                    <a:pt x="417" y="9764"/>
                    <a:pt x="334" y="9681"/>
                    <a:pt x="215" y="9681"/>
                  </a:cubicBezTo>
                  <a:cubicBezTo>
                    <a:pt x="96" y="9681"/>
                    <a:pt x="1" y="9764"/>
                    <a:pt x="1" y="9883"/>
                  </a:cubicBezTo>
                  <a:lnTo>
                    <a:pt x="1" y="13491"/>
                  </a:lnTo>
                  <a:cubicBezTo>
                    <a:pt x="1" y="13848"/>
                    <a:pt x="286" y="14122"/>
                    <a:pt x="644" y="14122"/>
                  </a:cubicBezTo>
                  <a:lnTo>
                    <a:pt x="14002" y="14122"/>
                  </a:lnTo>
                  <a:cubicBezTo>
                    <a:pt x="14360" y="14122"/>
                    <a:pt x="14645" y="13848"/>
                    <a:pt x="14645" y="13491"/>
                  </a:cubicBezTo>
                  <a:lnTo>
                    <a:pt x="14645" y="608"/>
                  </a:lnTo>
                  <a:cubicBezTo>
                    <a:pt x="14633" y="298"/>
                    <a:pt x="14348" y="1"/>
                    <a:pt x="13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66"/>
          <p:cNvGrpSpPr/>
          <p:nvPr/>
        </p:nvGrpSpPr>
        <p:grpSpPr>
          <a:xfrm>
            <a:off x="5260538" y="1521570"/>
            <a:ext cx="324755" cy="473269"/>
            <a:chOff x="6542418" y="1441653"/>
            <a:chExt cx="313409" cy="456736"/>
          </a:xfrm>
        </p:grpSpPr>
        <p:sp>
          <p:nvSpPr>
            <p:cNvPr id="768" name="Google Shape;768;p66"/>
            <p:cNvSpPr/>
            <p:nvPr/>
          </p:nvSpPr>
          <p:spPr>
            <a:xfrm>
              <a:off x="6554425" y="1447975"/>
              <a:ext cx="287073" cy="435187"/>
            </a:xfrm>
            <a:custGeom>
              <a:avLst/>
              <a:gdLst/>
              <a:ahLst/>
              <a:cxnLst/>
              <a:rect l="l" t="t" r="r" b="b"/>
              <a:pathLst>
                <a:path w="9133" h="13955" extrusionOk="0">
                  <a:moveTo>
                    <a:pt x="429" y="0"/>
                  </a:moveTo>
                  <a:cubicBezTo>
                    <a:pt x="191" y="0"/>
                    <a:pt x="0" y="202"/>
                    <a:pt x="0" y="441"/>
                  </a:cubicBezTo>
                  <a:lnTo>
                    <a:pt x="0" y="11347"/>
                  </a:lnTo>
                  <a:lnTo>
                    <a:pt x="274" y="13526"/>
                  </a:lnTo>
                  <a:cubicBezTo>
                    <a:pt x="274" y="13764"/>
                    <a:pt x="477" y="13954"/>
                    <a:pt x="715" y="13954"/>
                  </a:cubicBezTo>
                  <a:lnTo>
                    <a:pt x="8704" y="13954"/>
                  </a:lnTo>
                  <a:cubicBezTo>
                    <a:pt x="8942" y="13954"/>
                    <a:pt x="9132" y="13764"/>
                    <a:pt x="9132" y="13526"/>
                  </a:cubicBezTo>
                  <a:lnTo>
                    <a:pt x="9132" y="441"/>
                  </a:lnTo>
                  <a:cubicBezTo>
                    <a:pt x="9132" y="202"/>
                    <a:pt x="8942" y="0"/>
                    <a:pt x="8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6"/>
            <p:cNvSpPr/>
            <p:nvPr/>
          </p:nvSpPr>
          <p:spPr>
            <a:xfrm>
              <a:off x="6809018" y="1448327"/>
              <a:ext cx="40135" cy="441891"/>
            </a:xfrm>
            <a:custGeom>
              <a:avLst/>
              <a:gdLst/>
              <a:ahLst/>
              <a:cxnLst/>
              <a:rect l="l" t="t" r="r" b="b"/>
              <a:pathLst>
                <a:path w="1287" h="14170" extrusionOk="0">
                  <a:moveTo>
                    <a:pt x="1" y="1"/>
                  </a:moveTo>
                  <a:cubicBezTo>
                    <a:pt x="239" y="1"/>
                    <a:pt x="429" y="191"/>
                    <a:pt x="429" y="430"/>
                  </a:cubicBezTo>
                  <a:lnTo>
                    <a:pt x="429" y="13788"/>
                  </a:lnTo>
                  <a:cubicBezTo>
                    <a:pt x="429" y="14027"/>
                    <a:pt x="239" y="14169"/>
                    <a:pt x="1" y="14169"/>
                  </a:cubicBezTo>
                  <a:lnTo>
                    <a:pt x="560" y="14169"/>
                  </a:lnTo>
                  <a:cubicBezTo>
                    <a:pt x="798" y="14169"/>
                    <a:pt x="989" y="14027"/>
                    <a:pt x="989" y="13788"/>
                  </a:cubicBezTo>
                  <a:lnTo>
                    <a:pt x="1275" y="11336"/>
                  </a:lnTo>
                  <a:lnTo>
                    <a:pt x="1275" y="430"/>
                  </a:lnTo>
                  <a:cubicBezTo>
                    <a:pt x="1287" y="191"/>
                    <a:pt x="1096"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6"/>
            <p:cNvSpPr/>
            <p:nvPr/>
          </p:nvSpPr>
          <p:spPr>
            <a:xfrm>
              <a:off x="6597740" y="1579397"/>
              <a:ext cx="202391" cy="118472"/>
            </a:xfrm>
            <a:custGeom>
              <a:avLst/>
              <a:gdLst/>
              <a:ahLst/>
              <a:cxnLst/>
              <a:rect l="l" t="t" r="r" b="b"/>
              <a:pathLst>
                <a:path w="6490" h="3799" extrusionOk="0">
                  <a:moveTo>
                    <a:pt x="3239" y="1"/>
                  </a:moveTo>
                  <a:cubicBezTo>
                    <a:pt x="1906" y="1"/>
                    <a:pt x="727" y="703"/>
                    <a:pt x="61" y="1739"/>
                  </a:cubicBezTo>
                  <a:cubicBezTo>
                    <a:pt x="1" y="1834"/>
                    <a:pt x="1" y="1965"/>
                    <a:pt x="61" y="2061"/>
                  </a:cubicBezTo>
                  <a:cubicBezTo>
                    <a:pt x="727" y="3096"/>
                    <a:pt x="1906" y="3799"/>
                    <a:pt x="3239" y="3799"/>
                  </a:cubicBezTo>
                  <a:cubicBezTo>
                    <a:pt x="4585" y="3799"/>
                    <a:pt x="5764" y="3096"/>
                    <a:pt x="6430" y="2061"/>
                  </a:cubicBezTo>
                  <a:cubicBezTo>
                    <a:pt x="6490" y="1965"/>
                    <a:pt x="6490" y="1834"/>
                    <a:pt x="6430" y="1739"/>
                  </a:cubicBezTo>
                  <a:cubicBezTo>
                    <a:pt x="5764" y="691"/>
                    <a:pt x="4585" y="1"/>
                    <a:pt x="3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6"/>
            <p:cNvSpPr/>
            <p:nvPr/>
          </p:nvSpPr>
          <p:spPr>
            <a:xfrm>
              <a:off x="6549123" y="1801809"/>
              <a:ext cx="282942" cy="90249"/>
            </a:xfrm>
            <a:custGeom>
              <a:avLst/>
              <a:gdLst/>
              <a:ahLst/>
              <a:cxnLst/>
              <a:rect l="l" t="t" r="r" b="b"/>
              <a:pathLst>
                <a:path w="9073" h="2894" extrusionOk="0">
                  <a:moveTo>
                    <a:pt x="0" y="1"/>
                  </a:moveTo>
                  <a:lnTo>
                    <a:pt x="0" y="2453"/>
                  </a:lnTo>
                  <a:cubicBezTo>
                    <a:pt x="0" y="2692"/>
                    <a:pt x="191" y="2894"/>
                    <a:pt x="429" y="2894"/>
                  </a:cubicBezTo>
                  <a:lnTo>
                    <a:pt x="8644" y="2894"/>
                  </a:lnTo>
                  <a:cubicBezTo>
                    <a:pt x="8882" y="2894"/>
                    <a:pt x="9073" y="2692"/>
                    <a:pt x="9073" y="2453"/>
                  </a:cubicBezTo>
                  <a:lnTo>
                    <a:pt x="9073"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6"/>
            <p:cNvSpPr/>
            <p:nvPr/>
          </p:nvSpPr>
          <p:spPr>
            <a:xfrm>
              <a:off x="6809018" y="1801809"/>
              <a:ext cx="40135" cy="90249"/>
            </a:xfrm>
            <a:custGeom>
              <a:avLst/>
              <a:gdLst/>
              <a:ahLst/>
              <a:cxnLst/>
              <a:rect l="l" t="t" r="r" b="b"/>
              <a:pathLst>
                <a:path w="1287" h="2894" extrusionOk="0">
                  <a:moveTo>
                    <a:pt x="429" y="1"/>
                  </a:moveTo>
                  <a:lnTo>
                    <a:pt x="429" y="2453"/>
                  </a:lnTo>
                  <a:cubicBezTo>
                    <a:pt x="429" y="2692"/>
                    <a:pt x="239" y="2894"/>
                    <a:pt x="1" y="2894"/>
                  </a:cubicBezTo>
                  <a:lnTo>
                    <a:pt x="858" y="2894"/>
                  </a:lnTo>
                  <a:cubicBezTo>
                    <a:pt x="1096" y="2894"/>
                    <a:pt x="1287" y="2692"/>
                    <a:pt x="1287" y="2453"/>
                  </a:cubicBezTo>
                  <a:lnTo>
                    <a:pt x="1287"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6"/>
            <p:cNvSpPr/>
            <p:nvPr/>
          </p:nvSpPr>
          <p:spPr>
            <a:xfrm>
              <a:off x="6680193" y="1828191"/>
              <a:ext cx="37141" cy="37141"/>
            </a:xfrm>
            <a:custGeom>
              <a:avLst/>
              <a:gdLst/>
              <a:ahLst/>
              <a:cxnLst/>
              <a:rect l="l" t="t" r="r" b="b"/>
              <a:pathLst>
                <a:path w="1191" h="1191" extrusionOk="0">
                  <a:moveTo>
                    <a:pt x="595" y="0"/>
                  </a:moveTo>
                  <a:cubicBezTo>
                    <a:pt x="274" y="0"/>
                    <a:pt x="0" y="274"/>
                    <a:pt x="0" y="595"/>
                  </a:cubicBezTo>
                  <a:cubicBezTo>
                    <a:pt x="0" y="929"/>
                    <a:pt x="274" y="1191"/>
                    <a:pt x="595" y="1191"/>
                  </a:cubicBezTo>
                  <a:cubicBezTo>
                    <a:pt x="929" y="1191"/>
                    <a:pt x="1191" y="929"/>
                    <a:pt x="1191" y="595"/>
                  </a:cubicBezTo>
                  <a:cubicBezTo>
                    <a:pt x="1191" y="274"/>
                    <a:pt x="929"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6"/>
            <p:cNvSpPr/>
            <p:nvPr/>
          </p:nvSpPr>
          <p:spPr>
            <a:xfrm>
              <a:off x="6640089" y="1579397"/>
              <a:ext cx="117723" cy="118129"/>
            </a:xfrm>
            <a:custGeom>
              <a:avLst/>
              <a:gdLst/>
              <a:ahLst/>
              <a:cxnLst/>
              <a:rect l="l" t="t" r="r" b="b"/>
              <a:pathLst>
                <a:path w="3775" h="3788" extrusionOk="0">
                  <a:moveTo>
                    <a:pt x="1881" y="1"/>
                  </a:moveTo>
                  <a:cubicBezTo>
                    <a:pt x="846" y="1"/>
                    <a:pt x="0" y="846"/>
                    <a:pt x="0" y="1894"/>
                  </a:cubicBezTo>
                  <a:cubicBezTo>
                    <a:pt x="0" y="2942"/>
                    <a:pt x="846" y="3787"/>
                    <a:pt x="1881" y="3787"/>
                  </a:cubicBezTo>
                  <a:cubicBezTo>
                    <a:pt x="2929" y="3787"/>
                    <a:pt x="3775" y="2942"/>
                    <a:pt x="3775" y="1894"/>
                  </a:cubicBezTo>
                  <a:cubicBezTo>
                    <a:pt x="3775" y="846"/>
                    <a:pt x="2929"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6"/>
            <p:cNvSpPr/>
            <p:nvPr/>
          </p:nvSpPr>
          <p:spPr>
            <a:xfrm>
              <a:off x="6684996" y="1624709"/>
              <a:ext cx="27879" cy="27879"/>
            </a:xfrm>
            <a:custGeom>
              <a:avLst/>
              <a:gdLst/>
              <a:ahLst/>
              <a:cxnLst/>
              <a:rect l="l" t="t" r="r" b="b"/>
              <a:pathLst>
                <a:path w="894" h="894" extrusionOk="0">
                  <a:moveTo>
                    <a:pt x="441" y="0"/>
                  </a:moveTo>
                  <a:cubicBezTo>
                    <a:pt x="203" y="0"/>
                    <a:pt x="1" y="191"/>
                    <a:pt x="1" y="441"/>
                  </a:cubicBezTo>
                  <a:cubicBezTo>
                    <a:pt x="1" y="691"/>
                    <a:pt x="203" y="893"/>
                    <a:pt x="441" y="893"/>
                  </a:cubicBezTo>
                  <a:cubicBezTo>
                    <a:pt x="692" y="893"/>
                    <a:pt x="894" y="691"/>
                    <a:pt x="894" y="441"/>
                  </a:cubicBezTo>
                  <a:cubicBezTo>
                    <a:pt x="894" y="191"/>
                    <a:pt x="692" y="0"/>
                    <a:pt x="4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6"/>
            <p:cNvSpPr/>
            <p:nvPr/>
          </p:nvSpPr>
          <p:spPr>
            <a:xfrm>
              <a:off x="6656056" y="1595738"/>
              <a:ext cx="85416" cy="85447"/>
            </a:xfrm>
            <a:custGeom>
              <a:avLst/>
              <a:gdLst/>
              <a:ahLst/>
              <a:cxnLst/>
              <a:rect l="l" t="t" r="r" b="b"/>
              <a:pathLst>
                <a:path w="2739" h="2740" extrusionOk="0">
                  <a:moveTo>
                    <a:pt x="1369" y="429"/>
                  </a:moveTo>
                  <a:cubicBezTo>
                    <a:pt x="1893" y="429"/>
                    <a:pt x="2310" y="846"/>
                    <a:pt x="2310" y="1370"/>
                  </a:cubicBezTo>
                  <a:cubicBezTo>
                    <a:pt x="2310" y="1894"/>
                    <a:pt x="1893" y="2311"/>
                    <a:pt x="1369" y="2311"/>
                  </a:cubicBezTo>
                  <a:cubicBezTo>
                    <a:pt x="858" y="2311"/>
                    <a:pt x="441" y="1894"/>
                    <a:pt x="441" y="1370"/>
                  </a:cubicBezTo>
                  <a:cubicBezTo>
                    <a:pt x="441" y="846"/>
                    <a:pt x="858" y="429"/>
                    <a:pt x="1369" y="429"/>
                  </a:cubicBezTo>
                  <a:close/>
                  <a:moveTo>
                    <a:pt x="1369" y="1"/>
                  </a:moveTo>
                  <a:cubicBezTo>
                    <a:pt x="607" y="1"/>
                    <a:pt x="0" y="608"/>
                    <a:pt x="0" y="1370"/>
                  </a:cubicBezTo>
                  <a:cubicBezTo>
                    <a:pt x="0" y="2132"/>
                    <a:pt x="619" y="2739"/>
                    <a:pt x="1369" y="2739"/>
                  </a:cubicBezTo>
                  <a:cubicBezTo>
                    <a:pt x="2131" y="2739"/>
                    <a:pt x="2739" y="2132"/>
                    <a:pt x="2739" y="1370"/>
                  </a:cubicBezTo>
                  <a:cubicBezTo>
                    <a:pt x="2739" y="608"/>
                    <a:pt x="2131" y="1"/>
                    <a:pt x="1369" y="1"/>
                  </a:cubicBezTo>
                  <a:close/>
                </a:path>
              </a:pathLst>
            </a:custGeom>
            <a:solidFill>
              <a:srgbClr val="FFE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6"/>
            <p:cNvSpPr/>
            <p:nvPr/>
          </p:nvSpPr>
          <p:spPr>
            <a:xfrm>
              <a:off x="6674237" y="1821861"/>
              <a:ext cx="50145" cy="50145"/>
            </a:xfrm>
            <a:custGeom>
              <a:avLst/>
              <a:gdLst/>
              <a:ahLst/>
              <a:cxnLst/>
              <a:rect l="l" t="t" r="r" b="b"/>
              <a:pathLst>
                <a:path w="1608" h="1608" extrusionOk="0">
                  <a:moveTo>
                    <a:pt x="786" y="429"/>
                  </a:moveTo>
                  <a:cubicBezTo>
                    <a:pt x="1001" y="429"/>
                    <a:pt x="1167" y="596"/>
                    <a:pt x="1167" y="798"/>
                  </a:cubicBezTo>
                  <a:cubicBezTo>
                    <a:pt x="1167" y="1013"/>
                    <a:pt x="1001" y="1179"/>
                    <a:pt x="786" y="1179"/>
                  </a:cubicBezTo>
                  <a:cubicBezTo>
                    <a:pt x="584" y="1179"/>
                    <a:pt x="417" y="1013"/>
                    <a:pt x="417" y="798"/>
                  </a:cubicBezTo>
                  <a:cubicBezTo>
                    <a:pt x="417" y="596"/>
                    <a:pt x="584" y="429"/>
                    <a:pt x="786" y="429"/>
                  </a:cubicBezTo>
                  <a:close/>
                  <a:moveTo>
                    <a:pt x="810" y="1"/>
                  </a:moveTo>
                  <a:cubicBezTo>
                    <a:pt x="358" y="1"/>
                    <a:pt x="1" y="358"/>
                    <a:pt x="1" y="798"/>
                  </a:cubicBezTo>
                  <a:cubicBezTo>
                    <a:pt x="1" y="1251"/>
                    <a:pt x="358" y="1608"/>
                    <a:pt x="810" y="1608"/>
                  </a:cubicBezTo>
                  <a:cubicBezTo>
                    <a:pt x="1251" y="1608"/>
                    <a:pt x="1608" y="1251"/>
                    <a:pt x="1608" y="798"/>
                  </a:cubicBezTo>
                  <a:cubicBezTo>
                    <a:pt x="1608" y="358"/>
                    <a:pt x="1251" y="1"/>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6"/>
            <p:cNvSpPr/>
            <p:nvPr/>
          </p:nvSpPr>
          <p:spPr>
            <a:xfrm>
              <a:off x="6646389" y="1469127"/>
              <a:ext cx="105842" cy="13035"/>
            </a:xfrm>
            <a:custGeom>
              <a:avLst/>
              <a:gdLst/>
              <a:ahLst/>
              <a:cxnLst/>
              <a:rect l="l" t="t" r="r" b="b"/>
              <a:pathLst>
                <a:path w="3394" h="418" extrusionOk="0">
                  <a:moveTo>
                    <a:pt x="215" y="1"/>
                  </a:moveTo>
                  <a:cubicBezTo>
                    <a:pt x="96" y="1"/>
                    <a:pt x="1" y="84"/>
                    <a:pt x="1" y="203"/>
                  </a:cubicBezTo>
                  <a:cubicBezTo>
                    <a:pt x="1" y="322"/>
                    <a:pt x="96" y="417"/>
                    <a:pt x="215" y="417"/>
                  </a:cubicBezTo>
                  <a:lnTo>
                    <a:pt x="3192" y="417"/>
                  </a:lnTo>
                  <a:cubicBezTo>
                    <a:pt x="3311" y="417"/>
                    <a:pt x="3394" y="322"/>
                    <a:pt x="3394" y="203"/>
                  </a:cubicBezTo>
                  <a:cubicBezTo>
                    <a:pt x="3394" y="84"/>
                    <a:pt x="3311" y="1"/>
                    <a:pt x="3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6"/>
            <p:cNvSpPr/>
            <p:nvPr/>
          </p:nvSpPr>
          <p:spPr>
            <a:xfrm>
              <a:off x="6590692" y="1573098"/>
              <a:ext cx="216517" cy="131476"/>
            </a:xfrm>
            <a:custGeom>
              <a:avLst/>
              <a:gdLst/>
              <a:ahLst/>
              <a:cxnLst/>
              <a:rect l="l" t="t" r="r" b="b"/>
              <a:pathLst>
                <a:path w="6943" h="4216" extrusionOk="0">
                  <a:moveTo>
                    <a:pt x="1775" y="846"/>
                  </a:moveTo>
                  <a:cubicBezTo>
                    <a:pt x="1501" y="1203"/>
                    <a:pt x="1358" y="1632"/>
                    <a:pt x="1358" y="2096"/>
                  </a:cubicBezTo>
                  <a:cubicBezTo>
                    <a:pt x="1358" y="2560"/>
                    <a:pt x="1501" y="3001"/>
                    <a:pt x="1775" y="3346"/>
                  </a:cubicBezTo>
                  <a:cubicBezTo>
                    <a:pt x="1251" y="3060"/>
                    <a:pt x="787" y="2644"/>
                    <a:pt x="465" y="2132"/>
                  </a:cubicBezTo>
                  <a:cubicBezTo>
                    <a:pt x="453" y="2096"/>
                    <a:pt x="453" y="2072"/>
                    <a:pt x="465" y="2048"/>
                  </a:cubicBezTo>
                  <a:cubicBezTo>
                    <a:pt x="810" y="1548"/>
                    <a:pt x="1251" y="1132"/>
                    <a:pt x="1775" y="846"/>
                  </a:cubicBezTo>
                  <a:close/>
                  <a:moveTo>
                    <a:pt x="3465" y="393"/>
                  </a:moveTo>
                  <a:cubicBezTo>
                    <a:pt x="4216" y="393"/>
                    <a:pt x="4870" y="893"/>
                    <a:pt x="5073" y="1608"/>
                  </a:cubicBezTo>
                  <a:cubicBezTo>
                    <a:pt x="5102" y="1704"/>
                    <a:pt x="5184" y="1761"/>
                    <a:pt x="5278" y="1761"/>
                  </a:cubicBezTo>
                  <a:cubicBezTo>
                    <a:pt x="5300" y="1761"/>
                    <a:pt x="5323" y="1758"/>
                    <a:pt x="5347" y="1751"/>
                  </a:cubicBezTo>
                  <a:cubicBezTo>
                    <a:pt x="5466" y="1727"/>
                    <a:pt x="5525" y="1608"/>
                    <a:pt x="5490" y="1489"/>
                  </a:cubicBezTo>
                  <a:cubicBezTo>
                    <a:pt x="5418" y="1251"/>
                    <a:pt x="5311" y="1024"/>
                    <a:pt x="5168" y="834"/>
                  </a:cubicBezTo>
                  <a:lnTo>
                    <a:pt x="5168" y="834"/>
                  </a:lnTo>
                  <a:cubicBezTo>
                    <a:pt x="5692" y="1132"/>
                    <a:pt x="6144" y="1548"/>
                    <a:pt x="6478" y="2048"/>
                  </a:cubicBezTo>
                  <a:cubicBezTo>
                    <a:pt x="6490" y="2084"/>
                    <a:pt x="6490" y="2108"/>
                    <a:pt x="6478" y="2132"/>
                  </a:cubicBezTo>
                  <a:cubicBezTo>
                    <a:pt x="6132" y="2644"/>
                    <a:pt x="5692" y="3060"/>
                    <a:pt x="5168" y="3346"/>
                  </a:cubicBezTo>
                  <a:cubicBezTo>
                    <a:pt x="5347" y="3108"/>
                    <a:pt x="5478" y="2822"/>
                    <a:pt x="5537" y="2513"/>
                  </a:cubicBezTo>
                  <a:cubicBezTo>
                    <a:pt x="5573" y="2394"/>
                    <a:pt x="5490" y="2286"/>
                    <a:pt x="5370" y="2263"/>
                  </a:cubicBezTo>
                  <a:cubicBezTo>
                    <a:pt x="5352" y="2257"/>
                    <a:pt x="5333" y="2254"/>
                    <a:pt x="5316" y="2254"/>
                  </a:cubicBezTo>
                  <a:cubicBezTo>
                    <a:pt x="5223" y="2254"/>
                    <a:pt x="5150" y="2329"/>
                    <a:pt x="5120" y="2429"/>
                  </a:cubicBezTo>
                  <a:cubicBezTo>
                    <a:pt x="4954" y="3191"/>
                    <a:pt x="4275" y="3763"/>
                    <a:pt x="3465" y="3763"/>
                  </a:cubicBezTo>
                  <a:cubicBezTo>
                    <a:pt x="2549" y="3763"/>
                    <a:pt x="1787" y="3001"/>
                    <a:pt x="1787" y="2084"/>
                  </a:cubicBezTo>
                  <a:cubicBezTo>
                    <a:pt x="1787" y="1155"/>
                    <a:pt x="2549" y="393"/>
                    <a:pt x="3465" y="393"/>
                  </a:cubicBezTo>
                  <a:close/>
                  <a:moveTo>
                    <a:pt x="3465" y="0"/>
                  </a:moveTo>
                  <a:cubicBezTo>
                    <a:pt x="2096" y="0"/>
                    <a:pt x="846" y="679"/>
                    <a:pt x="108" y="1834"/>
                  </a:cubicBezTo>
                  <a:cubicBezTo>
                    <a:pt x="1" y="1989"/>
                    <a:pt x="1" y="2215"/>
                    <a:pt x="108" y="2382"/>
                  </a:cubicBezTo>
                  <a:cubicBezTo>
                    <a:pt x="846" y="3525"/>
                    <a:pt x="2096" y="4215"/>
                    <a:pt x="3465" y="4215"/>
                  </a:cubicBezTo>
                  <a:cubicBezTo>
                    <a:pt x="4835" y="4215"/>
                    <a:pt x="6085" y="3525"/>
                    <a:pt x="6835" y="2382"/>
                  </a:cubicBezTo>
                  <a:cubicBezTo>
                    <a:pt x="6942" y="2215"/>
                    <a:pt x="6942" y="1989"/>
                    <a:pt x="6835" y="1834"/>
                  </a:cubicBezTo>
                  <a:cubicBezTo>
                    <a:pt x="6085" y="679"/>
                    <a:pt x="4835" y="0"/>
                    <a:pt x="3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6"/>
            <p:cNvSpPr/>
            <p:nvPr/>
          </p:nvSpPr>
          <p:spPr>
            <a:xfrm>
              <a:off x="6542418" y="1441653"/>
              <a:ext cx="313409" cy="456736"/>
            </a:xfrm>
            <a:custGeom>
              <a:avLst/>
              <a:gdLst/>
              <a:ahLst/>
              <a:cxnLst/>
              <a:rect l="l" t="t" r="r" b="b"/>
              <a:pathLst>
                <a:path w="10050" h="14646" extrusionOk="0">
                  <a:moveTo>
                    <a:pt x="644" y="1"/>
                  </a:moveTo>
                  <a:cubicBezTo>
                    <a:pt x="287" y="1"/>
                    <a:pt x="1" y="286"/>
                    <a:pt x="1" y="644"/>
                  </a:cubicBezTo>
                  <a:lnTo>
                    <a:pt x="1" y="3334"/>
                  </a:lnTo>
                  <a:cubicBezTo>
                    <a:pt x="1" y="3453"/>
                    <a:pt x="84" y="3549"/>
                    <a:pt x="215" y="3549"/>
                  </a:cubicBezTo>
                  <a:cubicBezTo>
                    <a:pt x="334" y="3549"/>
                    <a:pt x="418" y="3453"/>
                    <a:pt x="418" y="3334"/>
                  </a:cubicBezTo>
                  <a:lnTo>
                    <a:pt x="418" y="644"/>
                  </a:lnTo>
                  <a:cubicBezTo>
                    <a:pt x="418" y="525"/>
                    <a:pt x="513" y="429"/>
                    <a:pt x="632" y="429"/>
                  </a:cubicBezTo>
                  <a:lnTo>
                    <a:pt x="9395" y="429"/>
                  </a:lnTo>
                  <a:cubicBezTo>
                    <a:pt x="9514" y="429"/>
                    <a:pt x="9597" y="525"/>
                    <a:pt x="9597" y="644"/>
                  </a:cubicBezTo>
                  <a:lnTo>
                    <a:pt x="9597" y="11347"/>
                  </a:lnTo>
                  <a:lnTo>
                    <a:pt x="3751" y="11347"/>
                  </a:lnTo>
                  <a:cubicBezTo>
                    <a:pt x="3632" y="11347"/>
                    <a:pt x="3549" y="11431"/>
                    <a:pt x="3549" y="11550"/>
                  </a:cubicBezTo>
                  <a:cubicBezTo>
                    <a:pt x="3549" y="11669"/>
                    <a:pt x="3632" y="11764"/>
                    <a:pt x="3751" y="11764"/>
                  </a:cubicBezTo>
                  <a:lnTo>
                    <a:pt x="9597" y="11764"/>
                  </a:lnTo>
                  <a:lnTo>
                    <a:pt x="9597" y="14002"/>
                  </a:lnTo>
                  <a:cubicBezTo>
                    <a:pt x="9597" y="14121"/>
                    <a:pt x="9514" y="14217"/>
                    <a:pt x="9395" y="14217"/>
                  </a:cubicBezTo>
                  <a:lnTo>
                    <a:pt x="632" y="14217"/>
                  </a:lnTo>
                  <a:cubicBezTo>
                    <a:pt x="513" y="14217"/>
                    <a:pt x="418" y="14121"/>
                    <a:pt x="418" y="14002"/>
                  </a:cubicBezTo>
                  <a:lnTo>
                    <a:pt x="418" y="11764"/>
                  </a:lnTo>
                  <a:lnTo>
                    <a:pt x="2835" y="11764"/>
                  </a:lnTo>
                  <a:cubicBezTo>
                    <a:pt x="2954" y="11764"/>
                    <a:pt x="3037" y="11669"/>
                    <a:pt x="3037" y="11550"/>
                  </a:cubicBezTo>
                  <a:cubicBezTo>
                    <a:pt x="3037" y="11431"/>
                    <a:pt x="2954" y="11347"/>
                    <a:pt x="2835" y="11347"/>
                  </a:cubicBezTo>
                  <a:lnTo>
                    <a:pt x="418" y="11347"/>
                  </a:lnTo>
                  <a:lnTo>
                    <a:pt x="418" y="4275"/>
                  </a:lnTo>
                  <a:cubicBezTo>
                    <a:pt x="418" y="4156"/>
                    <a:pt x="334" y="4061"/>
                    <a:pt x="215" y="4061"/>
                  </a:cubicBezTo>
                  <a:cubicBezTo>
                    <a:pt x="96" y="4061"/>
                    <a:pt x="1" y="4156"/>
                    <a:pt x="1" y="4275"/>
                  </a:cubicBezTo>
                  <a:lnTo>
                    <a:pt x="1" y="14002"/>
                  </a:lnTo>
                  <a:cubicBezTo>
                    <a:pt x="1" y="14360"/>
                    <a:pt x="287" y="14645"/>
                    <a:pt x="644" y="14645"/>
                  </a:cubicBezTo>
                  <a:lnTo>
                    <a:pt x="9407" y="14645"/>
                  </a:lnTo>
                  <a:cubicBezTo>
                    <a:pt x="9764" y="14645"/>
                    <a:pt x="10050" y="14360"/>
                    <a:pt x="10050" y="14002"/>
                  </a:cubicBezTo>
                  <a:lnTo>
                    <a:pt x="10050" y="644"/>
                  </a:lnTo>
                  <a:cubicBezTo>
                    <a:pt x="10050" y="286"/>
                    <a:pt x="9764" y="1"/>
                    <a:pt x="9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6"/>
            <p:cNvSpPr/>
            <p:nvPr/>
          </p:nvSpPr>
          <p:spPr>
            <a:xfrm>
              <a:off x="6677948" y="1617661"/>
              <a:ext cx="42006" cy="41601"/>
            </a:xfrm>
            <a:custGeom>
              <a:avLst/>
              <a:gdLst/>
              <a:ahLst/>
              <a:cxnLst/>
              <a:rect l="l" t="t" r="r" b="b"/>
              <a:pathLst>
                <a:path w="1347" h="1334" extrusionOk="0">
                  <a:moveTo>
                    <a:pt x="667" y="429"/>
                  </a:moveTo>
                  <a:cubicBezTo>
                    <a:pt x="810" y="429"/>
                    <a:pt x="906" y="536"/>
                    <a:pt x="906" y="667"/>
                  </a:cubicBezTo>
                  <a:cubicBezTo>
                    <a:pt x="906" y="798"/>
                    <a:pt x="810" y="905"/>
                    <a:pt x="667" y="905"/>
                  </a:cubicBezTo>
                  <a:cubicBezTo>
                    <a:pt x="537" y="905"/>
                    <a:pt x="429" y="798"/>
                    <a:pt x="429" y="667"/>
                  </a:cubicBezTo>
                  <a:cubicBezTo>
                    <a:pt x="429" y="536"/>
                    <a:pt x="537" y="429"/>
                    <a:pt x="667" y="429"/>
                  </a:cubicBezTo>
                  <a:close/>
                  <a:moveTo>
                    <a:pt x="667" y="0"/>
                  </a:moveTo>
                  <a:cubicBezTo>
                    <a:pt x="298" y="0"/>
                    <a:pt x="1" y="298"/>
                    <a:pt x="1" y="667"/>
                  </a:cubicBezTo>
                  <a:cubicBezTo>
                    <a:pt x="1" y="1036"/>
                    <a:pt x="298" y="1334"/>
                    <a:pt x="667" y="1334"/>
                  </a:cubicBezTo>
                  <a:cubicBezTo>
                    <a:pt x="1048" y="1334"/>
                    <a:pt x="1346" y="1036"/>
                    <a:pt x="1346" y="667"/>
                  </a:cubicBezTo>
                  <a:cubicBezTo>
                    <a:pt x="1346" y="310"/>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6"/>
            <p:cNvSpPr/>
            <p:nvPr/>
          </p:nvSpPr>
          <p:spPr>
            <a:xfrm>
              <a:off x="6656056" y="1595738"/>
              <a:ext cx="85416" cy="85447"/>
            </a:xfrm>
            <a:custGeom>
              <a:avLst/>
              <a:gdLst/>
              <a:ahLst/>
              <a:cxnLst/>
              <a:rect l="l" t="t" r="r" b="b"/>
              <a:pathLst>
                <a:path w="2739" h="2740" extrusionOk="0">
                  <a:moveTo>
                    <a:pt x="1369" y="429"/>
                  </a:moveTo>
                  <a:cubicBezTo>
                    <a:pt x="1893" y="429"/>
                    <a:pt x="2310" y="846"/>
                    <a:pt x="2310" y="1370"/>
                  </a:cubicBezTo>
                  <a:cubicBezTo>
                    <a:pt x="2310" y="1894"/>
                    <a:pt x="1893" y="2311"/>
                    <a:pt x="1369" y="2311"/>
                  </a:cubicBezTo>
                  <a:cubicBezTo>
                    <a:pt x="858" y="2311"/>
                    <a:pt x="441" y="1894"/>
                    <a:pt x="441" y="1370"/>
                  </a:cubicBezTo>
                  <a:cubicBezTo>
                    <a:pt x="441" y="846"/>
                    <a:pt x="858" y="429"/>
                    <a:pt x="1369" y="429"/>
                  </a:cubicBezTo>
                  <a:close/>
                  <a:moveTo>
                    <a:pt x="1369" y="1"/>
                  </a:moveTo>
                  <a:cubicBezTo>
                    <a:pt x="619" y="1"/>
                    <a:pt x="0" y="608"/>
                    <a:pt x="0" y="1370"/>
                  </a:cubicBezTo>
                  <a:cubicBezTo>
                    <a:pt x="0" y="2132"/>
                    <a:pt x="607" y="2739"/>
                    <a:pt x="1369" y="2739"/>
                  </a:cubicBezTo>
                  <a:cubicBezTo>
                    <a:pt x="2131" y="2739"/>
                    <a:pt x="2739" y="2132"/>
                    <a:pt x="2739" y="1370"/>
                  </a:cubicBezTo>
                  <a:cubicBezTo>
                    <a:pt x="2739" y="608"/>
                    <a:pt x="2131"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66"/>
          <p:cNvGrpSpPr/>
          <p:nvPr/>
        </p:nvGrpSpPr>
        <p:grpSpPr>
          <a:xfrm>
            <a:off x="3562152" y="1529660"/>
            <a:ext cx="473625" cy="457112"/>
            <a:chOff x="5612060" y="1449075"/>
            <a:chExt cx="457079" cy="441143"/>
          </a:xfrm>
        </p:grpSpPr>
        <p:sp>
          <p:nvSpPr>
            <p:cNvPr id="784" name="Google Shape;784;p66"/>
            <p:cNvSpPr/>
            <p:nvPr/>
          </p:nvSpPr>
          <p:spPr>
            <a:xfrm>
              <a:off x="5618350" y="1465050"/>
              <a:ext cx="437509" cy="419561"/>
            </a:xfrm>
            <a:custGeom>
              <a:avLst/>
              <a:gdLst/>
              <a:ahLst/>
              <a:cxnLst/>
              <a:rect l="l" t="t" r="r" b="b"/>
              <a:pathLst>
                <a:path w="13729" h="13455" extrusionOk="0">
                  <a:moveTo>
                    <a:pt x="739" y="1"/>
                  </a:moveTo>
                  <a:cubicBezTo>
                    <a:pt x="501" y="1"/>
                    <a:pt x="298" y="191"/>
                    <a:pt x="298" y="429"/>
                  </a:cubicBezTo>
                  <a:lnTo>
                    <a:pt x="12" y="2775"/>
                  </a:lnTo>
                  <a:lnTo>
                    <a:pt x="12" y="13014"/>
                  </a:lnTo>
                  <a:lnTo>
                    <a:pt x="1" y="13014"/>
                  </a:lnTo>
                  <a:cubicBezTo>
                    <a:pt x="1" y="13252"/>
                    <a:pt x="191" y="13455"/>
                    <a:pt x="441" y="13455"/>
                  </a:cubicBezTo>
                  <a:lnTo>
                    <a:pt x="13300" y="13455"/>
                  </a:lnTo>
                  <a:cubicBezTo>
                    <a:pt x="13538" y="13455"/>
                    <a:pt x="13728" y="13252"/>
                    <a:pt x="13728" y="13014"/>
                  </a:cubicBezTo>
                  <a:lnTo>
                    <a:pt x="13728" y="429"/>
                  </a:lnTo>
                  <a:cubicBezTo>
                    <a:pt x="13728" y="191"/>
                    <a:pt x="13538" y="1"/>
                    <a:pt x="13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6"/>
            <p:cNvSpPr/>
            <p:nvPr/>
          </p:nvSpPr>
          <p:spPr>
            <a:xfrm>
              <a:off x="6022329" y="1457620"/>
              <a:ext cx="40509" cy="426268"/>
            </a:xfrm>
            <a:custGeom>
              <a:avLst/>
              <a:gdLst/>
              <a:ahLst/>
              <a:cxnLst/>
              <a:rect l="l" t="t" r="r" b="b"/>
              <a:pathLst>
                <a:path w="1299" h="13669" extrusionOk="0">
                  <a:moveTo>
                    <a:pt x="1" y="1"/>
                  </a:moveTo>
                  <a:cubicBezTo>
                    <a:pt x="239" y="1"/>
                    <a:pt x="429" y="132"/>
                    <a:pt x="429" y="370"/>
                  </a:cubicBezTo>
                  <a:lnTo>
                    <a:pt x="429" y="13240"/>
                  </a:lnTo>
                  <a:cubicBezTo>
                    <a:pt x="429" y="13478"/>
                    <a:pt x="239" y="13669"/>
                    <a:pt x="1" y="13669"/>
                  </a:cubicBezTo>
                  <a:lnTo>
                    <a:pt x="858" y="13669"/>
                  </a:lnTo>
                  <a:cubicBezTo>
                    <a:pt x="1096" y="13669"/>
                    <a:pt x="1298" y="13478"/>
                    <a:pt x="1298" y="13240"/>
                  </a:cubicBezTo>
                  <a:lnTo>
                    <a:pt x="1298" y="3001"/>
                  </a:lnTo>
                  <a:lnTo>
                    <a:pt x="1013" y="370"/>
                  </a:lnTo>
                  <a:cubicBezTo>
                    <a:pt x="1001" y="132"/>
                    <a:pt x="798" y="1"/>
                    <a:pt x="56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66"/>
            <p:cNvSpPr/>
            <p:nvPr/>
          </p:nvSpPr>
          <p:spPr>
            <a:xfrm>
              <a:off x="5622526" y="1456154"/>
              <a:ext cx="433347" cy="95426"/>
            </a:xfrm>
            <a:custGeom>
              <a:avLst/>
              <a:gdLst/>
              <a:ahLst/>
              <a:cxnLst/>
              <a:rect l="l" t="t" r="r" b="b"/>
              <a:pathLst>
                <a:path w="13896" h="3060" extrusionOk="0">
                  <a:moveTo>
                    <a:pt x="441" y="0"/>
                  </a:moveTo>
                  <a:cubicBezTo>
                    <a:pt x="203" y="0"/>
                    <a:pt x="1" y="191"/>
                    <a:pt x="1" y="429"/>
                  </a:cubicBezTo>
                  <a:lnTo>
                    <a:pt x="1" y="3060"/>
                  </a:lnTo>
                  <a:lnTo>
                    <a:pt x="13883" y="3060"/>
                  </a:lnTo>
                  <a:lnTo>
                    <a:pt x="13883" y="429"/>
                  </a:lnTo>
                  <a:cubicBezTo>
                    <a:pt x="13895" y="179"/>
                    <a:pt x="13693" y="0"/>
                    <a:pt x="13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66"/>
            <p:cNvSpPr/>
            <p:nvPr/>
          </p:nvSpPr>
          <p:spPr>
            <a:xfrm>
              <a:off x="6022329" y="1456154"/>
              <a:ext cx="40509" cy="95426"/>
            </a:xfrm>
            <a:custGeom>
              <a:avLst/>
              <a:gdLst/>
              <a:ahLst/>
              <a:cxnLst/>
              <a:rect l="l" t="t" r="r" b="b"/>
              <a:pathLst>
                <a:path w="1299" h="3060" extrusionOk="0">
                  <a:moveTo>
                    <a:pt x="1" y="0"/>
                  </a:moveTo>
                  <a:cubicBezTo>
                    <a:pt x="239" y="0"/>
                    <a:pt x="429" y="191"/>
                    <a:pt x="429" y="429"/>
                  </a:cubicBezTo>
                  <a:lnTo>
                    <a:pt x="429" y="3060"/>
                  </a:lnTo>
                  <a:lnTo>
                    <a:pt x="1298" y="3060"/>
                  </a:lnTo>
                  <a:lnTo>
                    <a:pt x="1298" y="429"/>
                  </a:lnTo>
                  <a:cubicBezTo>
                    <a:pt x="1274" y="179"/>
                    <a:pt x="1096" y="0"/>
                    <a:pt x="858"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6"/>
            <p:cNvSpPr/>
            <p:nvPr/>
          </p:nvSpPr>
          <p:spPr>
            <a:xfrm>
              <a:off x="5695587" y="1588691"/>
              <a:ext cx="118098" cy="41632"/>
            </a:xfrm>
            <a:custGeom>
              <a:avLst/>
              <a:gdLst/>
              <a:ahLst/>
              <a:cxnLst/>
              <a:rect l="l" t="t" r="r" b="b"/>
              <a:pathLst>
                <a:path w="3787" h="1335" extrusionOk="0">
                  <a:moveTo>
                    <a:pt x="287" y="1"/>
                  </a:moveTo>
                  <a:cubicBezTo>
                    <a:pt x="120" y="1"/>
                    <a:pt x="1" y="143"/>
                    <a:pt x="1" y="286"/>
                  </a:cubicBezTo>
                  <a:lnTo>
                    <a:pt x="1" y="1048"/>
                  </a:lnTo>
                  <a:lnTo>
                    <a:pt x="3787" y="1334"/>
                  </a:lnTo>
                  <a:lnTo>
                    <a:pt x="3787" y="286"/>
                  </a:lnTo>
                  <a:cubicBezTo>
                    <a:pt x="3787" y="120"/>
                    <a:pt x="3644" y="1"/>
                    <a:pt x="3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6"/>
            <p:cNvSpPr/>
            <p:nvPr/>
          </p:nvSpPr>
          <p:spPr>
            <a:xfrm>
              <a:off x="5784325" y="1588691"/>
              <a:ext cx="35676" cy="41632"/>
            </a:xfrm>
            <a:custGeom>
              <a:avLst/>
              <a:gdLst/>
              <a:ahLst/>
              <a:cxnLst/>
              <a:rect l="l" t="t" r="r" b="b"/>
              <a:pathLst>
                <a:path w="1144" h="1335" extrusionOk="0">
                  <a:moveTo>
                    <a:pt x="1" y="1"/>
                  </a:moveTo>
                  <a:cubicBezTo>
                    <a:pt x="143" y="1"/>
                    <a:pt x="274" y="120"/>
                    <a:pt x="274" y="286"/>
                  </a:cubicBezTo>
                  <a:lnTo>
                    <a:pt x="274" y="1334"/>
                  </a:lnTo>
                  <a:lnTo>
                    <a:pt x="1144" y="1048"/>
                  </a:lnTo>
                  <a:lnTo>
                    <a:pt x="1144" y="286"/>
                  </a:lnTo>
                  <a:cubicBezTo>
                    <a:pt x="1144" y="143"/>
                    <a:pt x="1025"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6"/>
            <p:cNvSpPr/>
            <p:nvPr/>
          </p:nvSpPr>
          <p:spPr>
            <a:xfrm>
              <a:off x="5864922" y="1804771"/>
              <a:ext cx="118098" cy="41258"/>
            </a:xfrm>
            <a:custGeom>
              <a:avLst/>
              <a:gdLst/>
              <a:ahLst/>
              <a:cxnLst/>
              <a:rect l="l" t="t" r="r" b="b"/>
              <a:pathLst>
                <a:path w="3787" h="1323" extrusionOk="0">
                  <a:moveTo>
                    <a:pt x="3786" y="1"/>
                  </a:moveTo>
                  <a:lnTo>
                    <a:pt x="0" y="275"/>
                  </a:lnTo>
                  <a:lnTo>
                    <a:pt x="0" y="1037"/>
                  </a:lnTo>
                  <a:cubicBezTo>
                    <a:pt x="0" y="1192"/>
                    <a:pt x="131" y="1323"/>
                    <a:pt x="286" y="1323"/>
                  </a:cubicBezTo>
                  <a:lnTo>
                    <a:pt x="3500" y="1323"/>
                  </a:lnTo>
                  <a:cubicBezTo>
                    <a:pt x="3655" y="1323"/>
                    <a:pt x="3786" y="1203"/>
                    <a:pt x="3786" y="1037"/>
                  </a:cubicBezTo>
                  <a:lnTo>
                    <a:pt x="37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6"/>
            <p:cNvSpPr/>
            <p:nvPr/>
          </p:nvSpPr>
          <p:spPr>
            <a:xfrm>
              <a:off x="5952912" y="1804771"/>
              <a:ext cx="36019" cy="41258"/>
            </a:xfrm>
            <a:custGeom>
              <a:avLst/>
              <a:gdLst/>
              <a:ahLst/>
              <a:cxnLst/>
              <a:rect l="l" t="t" r="r" b="b"/>
              <a:pathLst>
                <a:path w="1155" h="1323" extrusionOk="0">
                  <a:moveTo>
                    <a:pt x="286" y="1"/>
                  </a:moveTo>
                  <a:lnTo>
                    <a:pt x="286" y="1037"/>
                  </a:lnTo>
                  <a:cubicBezTo>
                    <a:pt x="286" y="1203"/>
                    <a:pt x="155" y="1323"/>
                    <a:pt x="0" y="1323"/>
                  </a:cubicBezTo>
                  <a:lnTo>
                    <a:pt x="869" y="1323"/>
                  </a:lnTo>
                  <a:cubicBezTo>
                    <a:pt x="1036" y="1323"/>
                    <a:pt x="1155" y="1192"/>
                    <a:pt x="1155" y="1037"/>
                  </a:cubicBezTo>
                  <a:lnTo>
                    <a:pt x="1155" y="275"/>
                  </a:lnTo>
                  <a:lnTo>
                    <a:pt x="286"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6"/>
            <p:cNvSpPr/>
            <p:nvPr/>
          </p:nvSpPr>
          <p:spPr>
            <a:xfrm>
              <a:off x="5664127" y="1621372"/>
              <a:ext cx="350894" cy="191975"/>
            </a:xfrm>
            <a:custGeom>
              <a:avLst/>
              <a:gdLst/>
              <a:ahLst/>
              <a:cxnLst/>
              <a:rect l="l" t="t" r="r" b="b"/>
              <a:pathLst>
                <a:path w="11252" h="6156" extrusionOk="0">
                  <a:moveTo>
                    <a:pt x="274" y="0"/>
                  </a:moveTo>
                  <a:cubicBezTo>
                    <a:pt x="131" y="0"/>
                    <a:pt x="0" y="119"/>
                    <a:pt x="0" y="286"/>
                  </a:cubicBezTo>
                  <a:lnTo>
                    <a:pt x="0" y="5882"/>
                  </a:lnTo>
                  <a:cubicBezTo>
                    <a:pt x="0" y="6025"/>
                    <a:pt x="119" y="6156"/>
                    <a:pt x="274" y="6156"/>
                  </a:cubicBezTo>
                  <a:lnTo>
                    <a:pt x="10966" y="6156"/>
                  </a:lnTo>
                  <a:cubicBezTo>
                    <a:pt x="11132" y="6156"/>
                    <a:pt x="11240" y="6037"/>
                    <a:pt x="11251" y="5882"/>
                  </a:cubicBezTo>
                  <a:lnTo>
                    <a:pt x="11251" y="286"/>
                  </a:lnTo>
                  <a:cubicBezTo>
                    <a:pt x="11251" y="131"/>
                    <a:pt x="11132" y="0"/>
                    <a:pt x="10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6"/>
            <p:cNvSpPr/>
            <p:nvPr/>
          </p:nvSpPr>
          <p:spPr>
            <a:xfrm>
              <a:off x="5985562" y="1621372"/>
              <a:ext cx="35676" cy="191975"/>
            </a:xfrm>
            <a:custGeom>
              <a:avLst/>
              <a:gdLst/>
              <a:ahLst/>
              <a:cxnLst/>
              <a:rect l="l" t="t" r="r" b="b"/>
              <a:pathLst>
                <a:path w="1144" h="6156" extrusionOk="0">
                  <a:moveTo>
                    <a:pt x="1" y="0"/>
                  </a:moveTo>
                  <a:cubicBezTo>
                    <a:pt x="167" y="0"/>
                    <a:pt x="287" y="131"/>
                    <a:pt x="287" y="286"/>
                  </a:cubicBezTo>
                  <a:lnTo>
                    <a:pt x="287" y="5882"/>
                  </a:lnTo>
                  <a:cubicBezTo>
                    <a:pt x="287" y="6037"/>
                    <a:pt x="156" y="6156"/>
                    <a:pt x="1" y="6156"/>
                  </a:cubicBezTo>
                  <a:lnTo>
                    <a:pt x="870" y="6156"/>
                  </a:lnTo>
                  <a:cubicBezTo>
                    <a:pt x="1025" y="6156"/>
                    <a:pt x="1144" y="6025"/>
                    <a:pt x="1144" y="5882"/>
                  </a:cubicBezTo>
                  <a:lnTo>
                    <a:pt x="1144" y="286"/>
                  </a:lnTo>
                  <a:cubicBezTo>
                    <a:pt x="1144" y="131"/>
                    <a:pt x="1025" y="0"/>
                    <a:pt x="870"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6"/>
            <p:cNvSpPr/>
            <p:nvPr/>
          </p:nvSpPr>
          <p:spPr>
            <a:xfrm>
              <a:off x="5779492" y="1488368"/>
              <a:ext cx="30873" cy="30624"/>
            </a:xfrm>
            <a:custGeom>
              <a:avLst/>
              <a:gdLst/>
              <a:ahLst/>
              <a:cxnLst/>
              <a:rect l="l" t="t" r="r" b="b"/>
              <a:pathLst>
                <a:path w="990" h="982" extrusionOk="0">
                  <a:moveTo>
                    <a:pt x="433" y="1"/>
                  </a:moveTo>
                  <a:cubicBezTo>
                    <a:pt x="390" y="1"/>
                    <a:pt x="346" y="5"/>
                    <a:pt x="310" y="27"/>
                  </a:cubicBezTo>
                  <a:cubicBezTo>
                    <a:pt x="132" y="98"/>
                    <a:pt x="1" y="277"/>
                    <a:pt x="1" y="479"/>
                  </a:cubicBezTo>
                  <a:cubicBezTo>
                    <a:pt x="1" y="705"/>
                    <a:pt x="132" y="884"/>
                    <a:pt x="310" y="955"/>
                  </a:cubicBezTo>
                  <a:cubicBezTo>
                    <a:pt x="346" y="977"/>
                    <a:pt x="382" y="981"/>
                    <a:pt x="423" y="981"/>
                  </a:cubicBezTo>
                  <a:cubicBezTo>
                    <a:pt x="450" y="981"/>
                    <a:pt x="479" y="979"/>
                    <a:pt x="513" y="979"/>
                  </a:cubicBezTo>
                  <a:cubicBezTo>
                    <a:pt x="787" y="979"/>
                    <a:pt x="989" y="777"/>
                    <a:pt x="989" y="503"/>
                  </a:cubicBezTo>
                  <a:cubicBezTo>
                    <a:pt x="989" y="217"/>
                    <a:pt x="787" y="3"/>
                    <a:pt x="513" y="3"/>
                  </a:cubicBezTo>
                  <a:cubicBezTo>
                    <a:pt x="489" y="3"/>
                    <a:pt x="461"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6"/>
            <p:cNvSpPr/>
            <p:nvPr/>
          </p:nvSpPr>
          <p:spPr>
            <a:xfrm>
              <a:off x="5789159" y="1487714"/>
              <a:ext cx="21923" cy="31590"/>
            </a:xfrm>
            <a:custGeom>
              <a:avLst/>
              <a:gdLst/>
              <a:ahLst/>
              <a:cxnLst/>
              <a:rect l="l" t="t" r="r" b="b"/>
              <a:pathLst>
                <a:path w="703" h="1013" extrusionOk="0">
                  <a:moveTo>
                    <a:pt x="203" y="0"/>
                  </a:moveTo>
                  <a:cubicBezTo>
                    <a:pt x="119" y="0"/>
                    <a:pt x="60" y="12"/>
                    <a:pt x="0" y="48"/>
                  </a:cubicBezTo>
                  <a:cubicBezTo>
                    <a:pt x="179" y="119"/>
                    <a:pt x="322" y="298"/>
                    <a:pt x="322" y="500"/>
                  </a:cubicBezTo>
                  <a:cubicBezTo>
                    <a:pt x="322" y="714"/>
                    <a:pt x="179" y="893"/>
                    <a:pt x="0" y="964"/>
                  </a:cubicBezTo>
                  <a:cubicBezTo>
                    <a:pt x="60" y="988"/>
                    <a:pt x="143" y="1012"/>
                    <a:pt x="203" y="1012"/>
                  </a:cubicBezTo>
                  <a:cubicBezTo>
                    <a:pt x="477" y="1012"/>
                    <a:pt x="703" y="786"/>
                    <a:pt x="703" y="500"/>
                  </a:cubicBezTo>
                  <a:cubicBezTo>
                    <a:pt x="703" y="214"/>
                    <a:pt x="477" y="0"/>
                    <a:pt x="203"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6"/>
            <p:cNvSpPr/>
            <p:nvPr/>
          </p:nvSpPr>
          <p:spPr>
            <a:xfrm>
              <a:off x="5715999" y="1488368"/>
              <a:ext cx="30499" cy="30624"/>
            </a:xfrm>
            <a:custGeom>
              <a:avLst/>
              <a:gdLst/>
              <a:ahLst/>
              <a:cxnLst/>
              <a:rect l="l" t="t" r="r" b="b"/>
              <a:pathLst>
                <a:path w="978" h="982" extrusionOk="0">
                  <a:moveTo>
                    <a:pt x="425" y="1"/>
                  </a:moveTo>
                  <a:cubicBezTo>
                    <a:pt x="386" y="1"/>
                    <a:pt x="346" y="5"/>
                    <a:pt x="310" y="27"/>
                  </a:cubicBezTo>
                  <a:cubicBezTo>
                    <a:pt x="132" y="98"/>
                    <a:pt x="1" y="277"/>
                    <a:pt x="1" y="479"/>
                  </a:cubicBezTo>
                  <a:cubicBezTo>
                    <a:pt x="1" y="705"/>
                    <a:pt x="132" y="884"/>
                    <a:pt x="310" y="955"/>
                  </a:cubicBezTo>
                  <a:cubicBezTo>
                    <a:pt x="346" y="977"/>
                    <a:pt x="382" y="981"/>
                    <a:pt x="420" y="981"/>
                  </a:cubicBezTo>
                  <a:cubicBezTo>
                    <a:pt x="446" y="981"/>
                    <a:pt x="472" y="979"/>
                    <a:pt x="501" y="979"/>
                  </a:cubicBezTo>
                  <a:cubicBezTo>
                    <a:pt x="787" y="979"/>
                    <a:pt x="977" y="777"/>
                    <a:pt x="977" y="503"/>
                  </a:cubicBezTo>
                  <a:cubicBezTo>
                    <a:pt x="977" y="217"/>
                    <a:pt x="775" y="3"/>
                    <a:pt x="501" y="3"/>
                  </a:cubicBezTo>
                  <a:cubicBezTo>
                    <a:pt x="477" y="3"/>
                    <a:pt x="451" y="1"/>
                    <a:pt x="4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6"/>
            <p:cNvSpPr/>
            <p:nvPr/>
          </p:nvSpPr>
          <p:spPr>
            <a:xfrm>
              <a:off x="5725292" y="1487714"/>
              <a:ext cx="21923" cy="31590"/>
            </a:xfrm>
            <a:custGeom>
              <a:avLst/>
              <a:gdLst/>
              <a:ahLst/>
              <a:cxnLst/>
              <a:rect l="l" t="t" r="r" b="b"/>
              <a:pathLst>
                <a:path w="703" h="1013" extrusionOk="0">
                  <a:moveTo>
                    <a:pt x="191" y="0"/>
                  </a:moveTo>
                  <a:cubicBezTo>
                    <a:pt x="120" y="0"/>
                    <a:pt x="60" y="12"/>
                    <a:pt x="1" y="48"/>
                  </a:cubicBezTo>
                  <a:cubicBezTo>
                    <a:pt x="179" y="119"/>
                    <a:pt x="310" y="298"/>
                    <a:pt x="310" y="500"/>
                  </a:cubicBezTo>
                  <a:cubicBezTo>
                    <a:pt x="310" y="714"/>
                    <a:pt x="179" y="893"/>
                    <a:pt x="1" y="964"/>
                  </a:cubicBezTo>
                  <a:cubicBezTo>
                    <a:pt x="60" y="988"/>
                    <a:pt x="131" y="1012"/>
                    <a:pt x="191" y="1012"/>
                  </a:cubicBezTo>
                  <a:cubicBezTo>
                    <a:pt x="477" y="1012"/>
                    <a:pt x="703" y="786"/>
                    <a:pt x="703" y="500"/>
                  </a:cubicBezTo>
                  <a:cubicBezTo>
                    <a:pt x="703" y="214"/>
                    <a:pt x="477"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6"/>
            <p:cNvSpPr/>
            <p:nvPr/>
          </p:nvSpPr>
          <p:spPr>
            <a:xfrm>
              <a:off x="5651789" y="1488368"/>
              <a:ext cx="30842" cy="30624"/>
            </a:xfrm>
            <a:custGeom>
              <a:avLst/>
              <a:gdLst/>
              <a:ahLst/>
              <a:cxnLst/>
              <a:rect l="l" t="t" r="r" b="b"/>
              <a:pathLst>
                <a:path w="989" h="982" extrusionOk="0">
                  <a:moveTo>
                    <a:pt x="436" y="1"/>
                  </a:moveTo>
                  <a:cubicBezTo>
                    <a:pt x="397" y="1"/>
                    <a:pt x="357" y="5"/>
                    <a:pt x="322" y="27"/>
                  </a:cubicBezTo>
                  <a:cubicBezTo>
                    <a:pt x="143" y="98"/>
                    <a:pt x="0" y="277"/>
                    <a:pt x="0" y="479"/>
                  </a:cubicBezTo>
                  <a:cubicBezTo>
                    <a:pt x="0" y="705"/>
                    <a:pt x="143" y="884"/>
                    <a:pt x="322" y="955"/>
                  </a:cubicBezTo>
                  <a:cubicBezTo>
                    <a:pt x="357" y="977"/>
                    <a:pt x="393" y="981"/>
                    <a:pt x="431" y="981"/>
                  </a:cubicBezTo>
                  <a:cubicBezTo>
                    <a:pt x="457" y="981"/>
                    <a:pt x="483" y="979"/>
                    <a:pt x="512" y="979"/>
                  </a:cubicBezTo>
                  <a:cubicBezTo>
                    <a:pt x="798" y="979"/>
                    <a:pt x="988" y="777"/>
                    <a:pt x="988" y="503"/>
                  </a:cubicBezTo>
                  <a:cubicBezTo>
                    <a:pt x="988" y="217"/>
                    <a:pt x="786" y="3"/>
                    <a:pt x="512" y="3"/>
                  </a:cubicBezTo>
                  <a:cubicBezTo>
                    <a:pt x="488" y="3"/>
                    <a:pt x="4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6"/>
            <p:cNvSpPr/>
            <p:nvPr/>
          </p:nvSpPr>
          <p:spPr>
            <a:xfrm>
              <a:off x="5661800" y="1487714"/>
              <a:ext cx="21580" cy="31590"/>
            </a:xfrm>
            <a:custGeom>
              <a:avLst/>
              <a:gdLst/>
              <a:ahLst/>
              <a:cxnLst/>
              <a:rect l="l" t="t" r="r" b="b"/>
              <a:pathLst>
                <a:path w="692" h="1013" extrusionOk="0">
                  <a:moveTo>
                    <a:pt x="191" y="0"/>
                  </a:moveTo>
                  <a:cubicBezTo>
                    <a:pt x="120" y="0"/>
                    <a:pt x="60" y="12"/>
                    <a:pt x="1" y="48"/>
                  </a:cubicBezTo>
                  <a:cubicBezTo>
                    <a:pt x="179" y="119"/>
                    <a:pt x="310" y="298"/>
                    <a:pt x="310" y="500"/>
                  </a:cubicBezTo>
                  <a:cubicBezTo>
                    <a:pt x="310" y="714"/>
                    <a:pt x="167" y="893"/>
                    <a:pt x="1" y="964"/>
                  </a:cubicBezTo>
                  <a:cubicBezTo>
                    <a:pt x="60" y="988"/>
                    <a:pt x="132" y="1012"/>
                    <a:pt x="191" y="1012"/>
                  </a:cubicBezTo>
                  <a:cubicBezTo>
                    <a:pt x="477" y="1012"/>
                    <a:pt x="691" y="786"/>
                    <a:pt x="691" y="500"/>
                  </a:cubicBezTo>
                  <a:cubicBezTo>
                    <a:pt x="691" y="214"/>
                    <a:pt x="465"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6"/>
            <p:cNvSpPr/>
            <p:nvPr/>
          </p:nvSpPr>
          <p:spPr>
            <a:xfrm>
              <a:off x="5612060" y="1449075"/>
              <a:ext cx="457079" cy="441143"/>
            </a:xfrm>
            <a:custGeom>
              <a:avLst/>
              <a:gdLst/>
              <a:ahLst/>
              <a:cxnLst/>
              <a:rect l="l" t="t" r="r" b="b"/>
              <a:pathLst>
                <a:path w="14657" h="14146" extrusionOk="0">
                  <a:moveTo>
                    <a:pt x="643" y="1"/>
                  </a:moveTo>
                  <a:cubicBezTo>
                    <a:pt x="274" y="1"/>
                    <a:pt x="0" y="287"/>
                    <a:pt x="0" y="644"/>
                  </a:cubicBezTo>
                  <a:lnTo>
                    <a:pt x="0" y="8978"/>
                  </a:lnTo>
                  <a:cubicBezTo>
                    <a:pt x="0" y="9097"/>
                    <a:pt x="83" y="9180"/>
                    <a:pt x="203" y="9180"/>
                  </a:cubicBezTo>
                  <a:cubicBezTo>
                    <a:pt x="322" y="9180"/>
                    <a:pt x="417" y="9097"/>
                    <a:pt x="417" y="8978"/>
                  </a:cubicBezTo>
                  <a:lnTo>
                    <a:pt x="417" y="3489"/>
                  </a:lnTo>
                  <a:lnTo>
                    <a:pt x="8454" y="3489"/>
                  </a:lnTo>
                  <a:cubicBezTo>
                    <a:pt x="8573" y="3489"/>
                    <a:pt x="8656" y="3394"/>
                    <a:pt x="8656" y="3275"/>
                  </a:cubicBezTo>
                  <a:cubicBezTo>
                    <a:pt x="8656" y="3156"/>
                    <a:pt x="8573" y="3073"/>
                    <a:pt x="8454" y="3073"/>
                  </a:cubicBezTo>
                  <a:lnTo>
                    <a:pt x="417" y="3073"/>
                  </a:lnTo>
                  <a:lnTo>
                    <a:pt x="417" y="644"/>
                  </a:lnTo>
                  <a:cubicBezTo>
                    <a:pt x="417" y="525"/>
                    <a:pt x="500" y="429"/>
                    <a:pt x="619" y="429"/>
                  </a:cubicBezTo>
                  <a:lnTo>
                    <a:pt x="13990" y="429"/>
                  </a:lnTo>
                  <a:cubicBezTo>
                    <a:pt x="14109" y="429"/>
                    <a:pt x="14192" y="525"/>
                    <a:pt x="14192" y="644"/>
                  </a:cubicBezTo>
                  <a:lnTo>
                    <a:pt x="14192" y="3073"/>
                  </a:lnTo>
                  <a:lnTo>
                    <a:pt x="9358" y="3073"/>
                  </a:lnTo>
                  <a:cubicBezTo>
                    <a:pt x="9239" y="3073"/>
                    <a:pt x="9156" y="3156"/>
                    <a:pt x="9156" y="3275"/>
                  </a:cubicBezTo>
                  <a:cubicBezTo>
                    <a:pt x="9156" y="3394"/>
                    <a:pt x="9239" y="3489"/>
                    <a:pt x="9358" y="3489"/>
                  </a:cubicBezTo>
                  <a:lnTo>
                    <a:pt x="14192" y="3489"/>
                  </a:lnTo>
                  <a:lnTo>
                    <a:pt x="14192" y="13502"/>
                  </a:lnTo>
                  <a:cubicBezTo>
                    <a:pt x="14192" y="13622"/>
                    <a:pt x="14109" y="13705"/>
                    <a:pt x="13990" y="13705"/>
                  </a:cubicBezTo>
                  <a:lnTo>
                    <a:pt x="643" y="13705"/>
                  </a:lnTo>
                  <a:cubicBezTo>
                    <a:pt x="524" y="13705"/>
                    <a:pt x="429" y="13622"/>
                    <a:pt x="429" y="13502"/>
                  </a:cubicBezTo>
                  <a:lnTo>
                    <a:pt x="429" y="9895"/>
                  </a:lnTo>
                  <a:cubicBezTo>
                    <a:pt x="429" y="9776"/>
                    <a:pt x="345" y="9692"/>
                    <a:pt x="214" y="9692"/>
                  </a:cubicBezTo>
                  <a:cubicBezTo>
                    <a:pt x="95" y="9692"/>
                    <a:pt x="12" y="9776"/>
                    <a:pt x="12" y="9895"/>
                  </a:cubicBezTo>
                  <a:lnTo>
                    <a:pt x="12" y="13502"/>
                  </a:lnTo>
                  <a:cubicBezTo>
                    <a:pt x="12" y="13860"/>
                    <a:pt x="298" y="14145"/>
                    <a:pt x="655" y="14145"/>
                  </a:cubicBezTo>
                  <a:lnTo>
                    <a:pt x="14014" y="14145"/>
                  </a:lnTo>
                  <a:cubicBezTo>
                    <a:pt x="14371" y="14145"/>
                    <a:pt x="14657" y="13860"/>
                    <a:pt x="14657" y="13502"/>
                  </a:cubicBezTo>
                  <a:lnTo>
                    <a:pt x="14657" y="620"/>
                  </a:lnTo>
                  <a:cubicBezTo>
                    <a:pt x="14657" y="298"/>
                    <a:pt x="14359" y="1"/>
                    <a:pt x="14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6"/>
            <p:cNvSpPr/>
            <p:nvPr/>
          </p:nvSpPr>
          <p:spPr>
            <a:xfrm>
              <a:off x="5772444" y="1481009"/>
              <a:ext cx="45717" cy="45717"/>
            </a:xfrm>
            <a:custGeom>
              <a:avLst/>
              <a:gdLst/>
              <a:ahLst/>
              <a:cxnLst/>
              <a:rect l="l" t="t" r="r" b="b"/>
              <a:pathLst>
                <a:path w="1466" h="1466" extrusionOk="0">
                  <a:moveTo>
                    <a:pt x="715" y="441"/>
                  </a:moveTo>
                  <a:cubicBezTo>
                    <a:pt x="894" y="441"/>
                    <a:pt x="1013" y="572"/>
                    <a:pt x="1013" y="739"/>
                  </a:cubicBezTo>
                  <a:cubicBezTo>
                    <a:pt x="1013" y="894"/>
                    <a:pt x="882" y="1037"/>
                    <a:pt x="715" y="1037"/>
                  </a:cubicBezTo>
                  <a:cubicBezTo>
                    <a:pt x="560" y="1037"/>
                    <a:pt x="417" y="894"/>
                    <a:pt x="417" y="739"/>
                  </a:cubicBezTo>
                  <a:cubicBezTo>
                    <a:pt x="417" y="572"/>
                    <a:pt x="560" y="441"/>
                    <a:pt x="715" y="441"/>
                  </a:cubicBezTo>
                  <a:close/>
                  <a:moveTo>
                    <a:pt x="739" y="1"/>
                  </a:moveTo>
                  <a:cubicBezTo>
                    <a:pt x="334" y="1"/>
                    <a:pt x="1" y="334"/>
                    <a:pt x="1" y="739"/>
                  </a:cubicBezTo>
                  <a:cubicBezTo>
                    <a:pt x="1" y="1132"/>
                    <a:pt x="334" y="1465"/>
                    <a:pt x="739" y="1465"/>
                  </a:cubicBezTo>
                  <a:cubicBezTo>
                    <a:pt x="1132" y="1465"/>
                    <a:pt x="1465" y="1132"/>
                    <a:pt x="1465" y="739"/>
                  </a:cubicBezTo>
                  <a:cubicBezTo>
                    <a:pt x="1465" y="334"/>
                    <a:pt x="1132"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6"/>
            <p:cNvSpPr/>
            <p:nvPr/>
          </p:nvSpPr>
          <p:spPr>
            <a:xfrm>
              <a:off x="5708951" y="1481009"/>
              <a:ext cx="45717" cy="45717"/>
            </a:xfrm>
            <a:custGeom>
              <a:avLst/>
              <a:gdLst/>
              <a:ahLst/>
              <a:cxnLst/>
              <a:rect l="l" t="t" r="r" b="b"/>
              <a:pathLst>
                <a:path w="1466" h="1466" extrusionOk="0">
                  <a:moveTo>
                    <a:pt x="715" y="441"/>
                  </a:moveTo>
                  <a:cubicBezTo>
                    <a:pt x="882" y="441"/>
                    <a:pt x="1013" y="572"/>
                    <a:pt x="1013" y="739"/>
                  </a:cubicBezTo>
                  <a:cubicBezTo>
                    <a:pt x="1013" y="894"/>
                    <a:pt x="882" y="1037"/>
                    <a:pt x="715" y="1037"/>
                  </a:cubicBezTo>
                  <a:cubicBezTo>
                    <a:pt x="548" y="1037"/>
                    <a:pt x="417" y="894"/>
                    <a:pt x="417" y="739"/>
                  </a:cubicBezTo>
                  <a:cubicBezTo>
                    <a:pt x="417" y="572"/>
                    <a:pt x="548" y="441"/>
                    <a:pt x="715" y="441"/>
                  </a:cubicBezTo>
                  <a:close/>
                  <a:moveTo>
                    <a:pt x="727" y="1"/>
                  </a:moveTo>
                  <a:cubicBezTo>
                    <a:pt x="310" y="1"/>
                    <a:pt x="1" y="334"/>
                    <a:pt x="1" y="739"/>
                  </a:cubicBezTo>
                  <a:cubicBezTo>
                    <a:pt x="1" y="1132"/>
                    <a:pt x="334" y="1465"/>
                    <a:pt x="727" y="1465"/>
                  </a:cubicBezTo>
                  <a:cubicBezTo>
                    <a:pt x="1132" y="1465"/>
                    <a:pt x="1465" y="1132"/>
                    <a:pt x="1465" y="739"/>
                  </a:cubicBezTo>
                  <a:cubicBezTo>
                    <a:pt x="1465"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6"/>
            <p:cNvSpPr/>
            <p:nvPr/>
          </p:nvSpPr>
          <p:spPr>
            <a:xfrm>
              <a:off x="5645084" y="1481009"/>
              <a:ext cx="45343" cy="45717"/>
            </a:xfrm>
            <a:custGeom>
              <a:avLst/>
              <a:gdLst/>
              <a:ahLst/>
              <a:cxnLst/>
              <a:rect l="l" t="t" r="r" b="b"/>
              <a:pathLst>
                <a:path w="1454" h="1466" extrusionOk="0">
                  <a:moveTo>
                    <a:pt x="727" y="441"/>
                  </a:moveTo>
                  <a:cubicBezTo>
                    <a:pt x="894" y="441"/>
                    <a:pt x="1025" y="572"/>
                    <a:pt x="1025" y="739"/>
                  </a:cubicBezTo>
                  <a:cubicBezTo>
                    <a:pt x="1025" y="894"/>
                    <a:pt x="894" y="1037"/>
                    <a:pt x="727" y="1037"/>
                  </a:cubicBezTo>
                  <a:cubicBezTo>
                    <a:pt x="560" y="1037"/>
                    <a:pt x="429" y="894"/>
                    <a:pt x="429" y="739"/>
                  </a:cubicBezTo>
                  <a:cubicBezTo>
                    <a:pt x="429" y="572"/>
                    <a:pt x="560" y="441"/>
                    <a:pt x="727" y="441"/>
                  </a:cubicBezTo>
                  <a:close/>
                  <a:moveTo>
                    <a:pt x="727" y="1"/>
                  </a:moveTo>
                  <a:cubicBezTo>
                    <a:pt x="322" y="1"/>
                    <a:pt x="1" y="334"/>
                    <a:pt x="1" y="739"/>
                  </a:cubicBezTo>
                  <a:cubicBezTo>
                    <a:pt x="1" y="1132"/>
                    <a:pt x="322" y="1465"/>
                    <a:pt x="727" y="1465"/>
                  </a:cubicBezTo>
                  <a:cubicBezTo>
                    <a:pt x="1132" y="1465"/>
                    <a:pt x="1453" y="1132"/>
                    <a:pt x="1453" y="739"/>
                  </a:cubicBezTo>
                  <a:cubicBezTo>
                    <a:pt x="1453"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6"/>
            <p:cNvSpPr/>
            <p:nvPr/>
          </p:nvSpPr>
          <p:spPr>
            <a:xfrm>
              <a:off x="5695604" y="1650749"/>
              <a:ext cx="89501" cy="134376"/>
            </a:xfrm>
            <a:custGeom>
              <a:avLst/>
              <a:gdLst/>
              <a:ahLst/>
              <a:cxnLst/>
              <a:rect l="l" t="t" r="r" b="b"/>
              <a:pathLst>
                <a:path w="2870" h="4309" extrusionOk="0">
                  <a:moveTo>
                    <a:pt x="1929" y="427"/>
                  </a:moveTo>
                  <a:cubicBezTo>
                    <a:pt x="1929" y="439"/>
                    <a:pt x="1941" y="451"/>
                    <a:pt x="1941" y="487"/>
                  </a:cubicBezTo>
                  <a:cubicBezTo>
                    <a:pt x="1965" y="606"/>
                    <a:pt x="1941" y="1642"/>
                    <a:pt x="1941" y="2737"/>
                  </a:cubicBezTo>
                  <a:lnTo>
                    <a:pt x="572" y="2737"/>
                  </a:lnTo>
                  <a:cubicBezTo>
                    <a:pt x="1083" y="1809"/>
                    <a:pt x="1750" y="630"/>
                    <a:pt x="1881" y="475"/>
                  </a:cubicBezTo>
                  <a:lnTo>
                    <a:pt x="1929" y="427"/>
                  </a:lnTo>
                  <a:close/>
                  <a:moveTo>
                    <a:pt x="1947" y="1"/>
                  </a:moveTo>
                  <a:cubicBezTo>
                    <a:pt x="1843" y="1"/>
                    <a:pt x="1704" y="45"/>
                    <a:pt x="1560" y="213"/>
                  </a:cubicBezTo>
                  <a:cubicBezTo>
                    <a:pt x="1334" y="487"/>
                    <a:pt x="167" y="2606"/>
                    <a:pt x="24" y="2868"/>
                  </a:cubicBezTo>
                  <a:cubicBezTo>
                    <a:pt x="0" y="2928"/>
                    <a:pt x="0" y="3011"/>
                    <a:pt x="24" y="3071"/>
                  </a:cubicBezTo>
                  <a:cubicBezTo>
                    <a:pt x="71" y="3130"/>
                    <a:pt x="131" y="3178"/>
                    <a:pt x="202" y="3178"/>
                  </a:cubicBezTo>
                  <a:lnTo>
                    <a:pt x="1929" y="3178"/>
                  </a:lnTo>
                  <a:lnTo>
                    <a:pt x="1929" y="4118"/>
                  </a:lnTo>
                  <a:cubicBezTo>
                    <a:pt x="1929" y="4226"/>
                    <a:pt x="2036" y="4309"/>
                    <a:pt x="2155" y="4309"/>
                  </a:cubicBezTo>
                  <a:cubicBezTo>
                    <a:pt x="2274" y="4309"/>
                    <a:pt x="2369" y="4226"/>
                    <a:pt x="2381" y="4107"/>
                  </a:cubicBezTo>
                  <a:lnTo>
                    <a:pt x="2381" y="3166"/>
                  </a:lnTo>
                  <a:lnTo>
                    <a:pt x="2667" y="3166"/>
                  </a:lnTo>
                  <a:cubicBezTo>
                    <a:pt x="2786" y="3166"/>
                    <a:pt x="2869" y="3071"/>
                    <a:pt x="2869" y="2952"/>
                  </a:cubicBezTo>
                  <a:cubicBezTo>
                    <a:pt x="2869" y="2833"/>
                    <a:pt x="2786" y="2749"/>
                    <a:pt x="2667" y="2749"/>
                  </a:cubicBezTo>
                  <a:lnTo>
                    <a:pt x="2381" y="2749"/>
                  </a:lnTo>
                  <a:cubicBezTo>
                    <a:pt x="2381" y="1761"/>
                    <a:pt x="2393" y="606"/>
                    <a:pt x="2381" y="463"/>
                  </a:cubicBezTo>
                  <a:cubicBezTo>
                    <a:pt x="2369" y="249"/>
                    <a:pt x="2226" y="70"/>
                    <a:pt x="2072" y="23"/>
                  </a:cubicBezTo>
                  <a:cubicBezTo>
                    <a:pt x="2041" y="11"/>
                    <a:pt x="1998" y="1"/>
                    <a:pt x="1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6"/>
            <p:cNvSpPr/>
            <p:nvPr/>
          </p:nvSpPr>
          <p:spPr>
            <a:xfrm>
              <a:off x="5895718" y="1650374"/>
              <a:ext cx="88409" cy="135125"/>
            </a:xfrm>
            <a:custGeom>
              <a:avLst/>
              <a:gdLst/>
              <a:ahLst/>
              <a:cxnLst/>
              <a:rect l="l" t="t" r="r" b="b"/>
              <a:pathLst>
                <a:path w="2835" h="4333" extrusionOk="0">
                  <a:moveTo>
                    <a:pt x="1941" y="439"/>
                  </a:moveTo>
                  <a:cubicBezTo>
                    <a:pt x="1941" y="451"/>
                    <a:pt x="1953" y="463"/>
                    <a:pt x="1953" y="499"/>
                  </a:cubicBezTo>
                  <a:lnTo>
                    <a:pt x="1965" y="2749"/>
                  </a:lnTo>
                  <a:lnTo>
                    <a:pt x="596" y="2749"/>
                  </a:lnTo>
                  <a:cubicBezTo>
                    <a:pt x="1096" y="1821"/>
                    <a:pt x="1763" y="642"/>
                    <a:pt x="1894" y="487"/>
                  </a:cubicBezTo>
                  <a:lnTo>
                    <a:pt x="1941" y="439"/>
                  </a:lnTo>
                  <a:close/>
                  <a:moveTo>
                    <a:pt x="1942" y="1"/>
                  </a:moveTo>
                  <a:cubicBezTo>
                    <a:pt x="1838" y="1"/>
                    <a:pt x="1696" y="45"/>
                    <a:pt x="1560" y="213"/>
                  </a:cubicBezTo>
                  <a:cubicBezTo>
                    <a:pt x="1334" y="487"/>
                    <a:pt x="155" y="2606"/>
                    <a:pt x="24" y="2868"/>
                  </a:cubicBezTo>
                  <a:cubicBezTo>
                    <a:pt x="0" y="2928"/>
                    <a:pt x="0" y="3011"/>
                    <a:pt x="24" y="3071"/>
                  </a:cubicBezTo>
                  <a:cubicBezTo>
                    <a:pt x="72" y="3130"/>
                    <a:pt x="131" y="3178"/>
                    <a:pt x="203" y="3178"/>
                  </a:cubicBezTo>
                  <a:lnTo>
                    <a:pt x="1929" y="3178"/>
                  </a:lnTo>
                  <a:lnTo>
                    <a:pt x="1929" y="4119"/>
                  </a:lnTo>
                  <a:cubicBezTo>
                    <a:pt x="1929" y="4238"/>
                    <a:pt x="2013" y="4321"/>
                    <a:pt x="2144" y="4333"/>
                  </a:cubicBezTo>
                  <a:cubicBezTo>
                    <a:pt x="2263" y="4333"/>
                    <a:pt x="2346" y="4249"/>
                    <a:pt x="2346" y="4130"/>
                  </a:cubicBezTo>
                  <a:lnTo>
                    <a:pt x="2346" y="3190"/>
                  </a:lnTo>
                  <a:lnTo>
                    <a:pt x="2632" y="3190"/>
                  </a:lnTo>
                  <a:cubicBezTo>
                    <a:pt x="2751" y="3190"/>
                    <a:pt x="2834" y="3106"/>
                    <a:pt x="2834" y="2987"/>
                  </a:cubicBezTo>
                  <a:cubicBezTo>
                    <a:pt x="2834" y="2868"/>
                    <a:pt x="2751" y="2773"/>
                    <a:pt x="2632" y="2773"/>
                  </a:cubicBezTo>
                  <a:lnTo>
                    <a:pt x="2346" y="2773"/>
                  </a:lnTo>
                  <a:cubicBezTo>
                    <a:pt x="2394" y="1761"/>
                    <a:pt x="2394" y="618"/>
                    <a:pt x="2382" y="463"/>
                  </a:cubicBezTo>
                  <a:cubicBezTo>
                    <a:pt x="2358" y="249"/>
                    <a:pt x="2227" y="70"/>
                    <a:pt x="2060" y="23"/>
                  </a:cubicBezTo>
                  <a:cubicBezTo>
                    <a:pt x="2033" y="11"/>
                    <a:pt x="1992" y="1"/>
                    <a:pt x="1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6"/>
            <p:cNvSpPr/>
            <p:nvPr/>
          </p:nvSpPr>
          <p:spPr>
            <a:xfrm>
              <a:off x="5798452" y="1648098"/>
              <a:ext cx="84293" cy="140021"/>
            </a:xfrm>
            <a:custGeom>
              <a:avLst/>
              <a:gdLst/>
              <a:ahLst/>
              <a:cxnLst/>
              <a:rect l="l" t="t" r="r" b="b"/>
              <a:pathLst>
                <a:path w="2703" h="4490" extrusionOk="0">
                  <a:moveTo>
                    <a:pt x="1345" y="417"/>
                  </a:moveTo>
                  <a:cubicBezTo>
                    <a:pt x="1846" y="417"/>
                    <a:pt x="2250" y="822"/>
                    <a:pt x="2250" y="1334"/>
                  </a:cubicBezTo>
                  <a:lnTo>
                    <a:pt x="2250" y="3144"/>
                  </a:lnTo>
                  <a:cubicBezTo>
                    <a:pt x="2250" y="3656"/>
                    <a:pt x="1834" y="4049"/>
                    <a:pt x="1345" y="4049"/>
                  </a:cubicBezTo>
                  <a:cubicBezTo>
                    <a:pt x="833" y="4049"/>
                    <a:pt x="441" y="3656"/>
                    <a:pt x="441" y="3144"/>
                  </a:cubicBezTo>
                  <a:lnTo>
                    <a:pt x="441" y="1334"/>
                  </a:lnTo>
                  <a:cubicBezTo>
                    <a:pt x="441" y="822"/>
                    <a:pt x="833" y="417"/>
                    <a:pt x="1345" y="417"/>
                  </a:cubicBezTo>
                  <a:close/>
                  <a:moveTo>
                    <a:pt x="1357" y="1"/>
                  </a:moveTo>
                  <a:cubicBezTo>
                    <a:pt x="619" y="1"/>
                    <a:pt x="24" y="596"/>
                    <a:pt x="24" y="1346"/>
                  </a:cubicBezTo>
                  <a:lnTo>
                    <a:pt x="24" y="3144"/>
                  </a:lnTo>
                  <a:cubicBezTo>
                    <a:pt x="0" y="3870"/>
                    <a:pt x="619" y="4489"/>
                    <a:pt x="1357" y="4489"/>
                  </a:cubicBezTo>
                  <a:cubicBezTo>
                    <a:pt x="2107" y="4489"/>
                    <a:pt x="2703" y="3894"/>
                    <a:pt x="2703" y="3144"/>
                  </a:cubicBezTo>
                  <a:lnTo>
                    <a:pt x="2703" y="1346"/>
                  </a:lnTo>
                  <a:cubicBezTo>
                    <a:pt x="2703" y="596"/>
                    <a:pt x="2107" y="1"/>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6"/>
            <p:cNvSpPr/>
            <p:nvPr/>
          </p:nvSpPr>
          <p:spPr>
            <a:xfrm>
              <a:off x="5652132" y="1582391"/>
              <a:ext cx="376153" cy="269937"/>
            </a:xfrm>
            <a:custGeom>
              <a:avLst/>
              <a:gdLst/>
              <a:ahLst/>
              <a:cxnLst/>
              <a:rect l="l" t="t" r="r" b="b"/>
              <a:pathLst>
                <a:path w="12062" h="8656" extrusionOk="0">
                  <a:moveTo>
                    <a:pt x="5085" y="429"/>
                  </a:moveTo>
                  <a:cubicBezTo>
                    <a:pt x="5133" y="429"/>
                    <a:pt x="5156" y="453"/>
                    <a:pt x="5156" y="500"/>
                  </a:cubicBezTo>
                  <a:lnTo>
                    <a:pt x="5156" y="1036"/>
                  </a:lnTo>
                  <a:lnTo>
                    <a:pt x="1513" y="1036"/>
                  </a:lnTo>
                  <a:lnTo>
                    <a:pt x="1513" y="500"/>
                  </a:lnTo>
                  <a:lnTo>
                    <a:pt x="1501" y="500"/>
                  </a:lnTo>
                  <a:cubicBezTo>
                    <a:pt x="1501" y="453"/>
                    <a:pt x="1525" y="429"/>
                    <a:pt x="1573" y="429"/>
                  </a:cubicBezTo>
                  <a:close/>
                  <a:moveTo>
                    <a:pt x="10562" y="7632"/>
                  </a:moveTo>
                  <a:lnTo>
                    <a:pt x="10562" y="8168"/>
                  </a:lnTo>
                  <a:lnTo>
                    <a:pt x="10574" y="8168"/>
                  </a:lnTo>
                  <a:cubicBezTo>
                    <a:pt x="10574" y="8215"/>
                    <a:pt x="10550" y="8239"/>
                    <a:pt x="10502" y="8239"/>
                  </a:cubicBezTo>
                  <a:lnTo>
                    <a:pt x="6990" y="8239"/>
                  </a:lnTo>
                  <a:cubicBezTo>
                    <a:pt x="6942" y="8239"/>
                    <a:pt x="6919" y="8215"/>
                    <a:pt x="6919" y="8168"/>
                  </a:cubicBezTo>
                  <a:lnTo>
                    <a:pt x="6919" y="7632"/>
                  </a:lnTo>
                  <a:close/>
                  <a:moveTo>
                    <a:pt x="1573" y="0"/>
                  </a:moveTo>
                  <a:cubicBezTo>
                    <a:pt x="1287" y="0"/>
                    <a:pt x="1061" y="214"/>
                    <a:pt x="1061" y="500"/>
                  </a:cubicBezTo>
                  <a:lnTo>
                    <a:pt x="1061" y="1036"/>
                  </a:lnTo>
                  <a:lnTo>
                    <a:pt x="513" y="1036"/>
                  </a:lnTo>
                  <a:cubicBezTo>
                    <a:pt x="227" y="1036"/>
                    <a:pt x="1" y="1262"/>
                    <a:pt x="1" y="1548"/>
                  </a:cubicBezTo>
                  <a:lnTo>
                    <a:pt x="1" y="7144"/>
                  </a:lnTo>
                  <a:cubicBezTo>
                    <a:pt x="1" y="7430"/>
                    <a:pt x="227" y="7644"/>
                    <a:pt x="513" y="7644"/>
                  </a:cubicBezTo>
                  <a:lnTo>
                    <a:pt x="4097" y="7644"/>
                  </a:lnTo>
                  <a:cubicBezTo>
                    <a:pt x="4216" y="7644"/>
                    <a:pt x="4311" y="7561"/>
                    <a:pt x="4311" y="7442"/>
                  </a:cubicBezTo>
                  <a:cubicBezTo>
                    <a:pt x="4311" y="7322"/>
                    <a:pt x="4216" y="7227"/>
                    <a:pt x="4097" y="7227"/>
                  </a:cubicBezTo>
                  <a:lnTo>
                    <a:pt x="513" y="7227"/>
                  </a:lnTo>
                  <a:cubicBezTo>
                    <a:pt x="465" y="7227"/>
                    <a:pt x="442" y="7203"/>
                    <a:pt x="442" y="7156"/>
                  </a:cubicBezTo>
                  <a:lnTo>
                    <a:pt x="442" y="1536"/>
                  </a:lnTo>
                  <a:cubicBezTo>
                    <a:pt x="442" y="1488"/>
                    <a:pt x="465" y="1453"/>
                    <a:pt x="513" y="1453"/>
                  </a:cubicBezTo>
                  <a:lnTo>
                    <a:pt x="11538" y="1453"/>
                  </a:lnTo>
                  <a:cubicBezTo>
                    <a:pt x="11586" y="1453"/>
                    <a:pt x="11610" y="1488"/>
                    <a:pt x="11610" y="1536"/>
                  </a:cubicBezTo>
                  <a:lnTo>
                    <a:pt x="11610" y="7132"/>
                  </a:lnTo>
                  <a:cubicBezTo>
                    <a:pt x="11610" y="7168"/>
                    <a:pt x="11586" y="7203"/>
                    <a:pt x="11538" y="7203"/>
                  </a:cubicBezTo>
                  <a:lnTo>
                    <a:pt x="5037" y="7203"/>
                  </a:lnTo>
                  <a:cubicBezTo>
                    <a:pt x="4918" y="7203"/>
                    <a:pt x="4823" y="7287"/>
                    <a:pt x="4823" y="7406"/>
                  </a:cubicBezTo>
                  <a:cubicBezTo>
                    <a:pt x="4823" y="7525"/>
                    <a:pt x="4918" y="7620"/>
                    <a:pt x="5037" y="7620"/>
                  </a:cubicBezTo>
                  <a:lnTo>
                    <a:pt x="6478" y="7620"/>
                  </a:lnTo>
                  <a:lnTo>
                    <a:pt x="6478" y="8156"/>
                  </a:lnTo>
                  <a:cubicBezTo>
                    <a:pt x="6478" y="8442"/>
                    <a:pt x="6704" y="8656"/>
                    <a:pt x="6990" y="8656"/>
                  </a:cubicBezTo>
                  <a:lnTo>
                    <a:pt x="10502" y="8656"/>
                  </a:lnTo>
                  <a:cubicBezTo>
                    <a:pt x="10788" y="8656"/>
                    <a:pt x="11002" y="8442"/>
                    <a:pt x="11002" y="8156"/>
                  </a:cubicBezTo>
                  <a:lnTo>
                    <a:pt x="11002" y="7632"/>
                  </a:lnTo>
                  <a:lnTo>
                    <a:pt x="11562" y="7632"/>
                  </a:lnTo>
                  <a:cubicBezTo>
                    <a:pt x="11836" y="7632"/>
                    <a:pt x="12062" y="7406"/>
                    <a:pt x="12062" y="7132"/>
                  </a:cubicBezTo>
                  <a:lnTo>
                    <a:pt x="12062" y="1536"/>
                  </a:lnTo>
                  <a:cubicBezTo>
                    <a:pt x="12062" y="1250"/>
                    <a:pt x="11836" y="1024"/>
                    <a:pt x="11562" y="1024"/>
                  </a:cubicBezTo>
                  <a:lnTo>
                    <a:pt x="5585" y="1024"/>
                  </a:lnTo>
                  <a:lnTo>
                    <a:pt x="5585" y="488"/>
                  </a:lnTo>
                  <a:cubicBezTo>
                    <a:pt x="5585" y="214"/>
                    <a:pt x="5371" y="0"/>
                    <a:pt x="50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66"/>
          <p:cNvGrpSpPr/>
          <p:nvPr/>
        </p:nvGrpSpPr>
        <p:grpSpPr>
          <a:xfrm>
            <a:off x="5168220" y="3623574"/>
            <a:ext cx="509382" cy="484213"/>
            <a:chOff x="6469663" y="3160946"/>
            <a:chExt cx="458201" cy="435561"/>
          </a:xfrm>
        </p:grpSpPr>
        <p:sp>
          <p:nvSpPr>
            <p:cNvPr id="809" name="Google Shape;809;p66"/>
            <p:cNvSpPr/>
            <p:nvPr/>
          </p:nvSpPr>
          <p:spPr>
            <a:xfrm>
              <a:off x="6477085" y="3289802"/>
              <a:ext cx="434812" cy="299657"/>
            </a:xfrm>
            <a:custGeom>
              <a:avLst/>
              <a:gdLst/>
              <a:ahLst/>
              <a:cxnLst/>
              <a:rect l="l" t="t" r="r" b="b"/>
              <a:pathLst>
                <a:path w="13943" h="9609" extrusionOk="0">
                  <a:moveTo>
                    <a:pt x="715" y="0"/>
                  </a:moveTo>
                  <a:cubicBezTo>
                    <a:pt x="322" y="0"/>
                    <a:pt x="0" y="310"/>
                    <a:pt x="0" y="715"/>
                  </a:cubicBezTo>
                  <a:lnTo>
                    <a:pt x="0" y="1727"/>
                  </a:lnTo>
                  <a:lnTo>
                    <a:pt x="286" y="2596"/>
                  </a:lnTo>
                  <a:lnTo>
                    <a:pt x="0" y="3477"/>
                  </a:lnTo>
                  <a:lnTo>
                    <a:pt x="0" y="8894"/>
                  </a:lnTo>
                  <a:cubicBezTo>
                    <a:pt x="0" y="9275"/>
                    <a:pt x="310" y="9609"/>
                    <a:pt x="715" y="9609"/>
                  </a:cubicBezTo>
                  <a:lnTo>
                    <a:pt x="13228" y="9609"/>
                  </a:lnTo>
                  <a:cubicBezTo>
                    <a:pt x="13633" y="9609"/>
                    <a:pt x="13943" y="9299"/>
                    <a:pt x="13943" y="8894"/>
                  </a:cubicBezTo>
                  <a:lnTo>
                    <a:pt x="13943" y="715"/>
                  </a:lnTo>
                  <a:cubicBezTo>
                    <a:pt x="13943" y="322"/>
                    <a:pt x="13633" y="0"/>
                    <a:pt x="1322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6"/>
            <p:cNvSpPr/>
            <p:nvPr/>
          </p:nvSpPr>
          <p:spPr>
            <a:xfrm>
              <a:off x="6871388" y="3290176"/>
              <a:ext cx="49428" cy="299657"/>
            </a:xfrm>
            <a:custGeom>
              <a:avLst/>
              <a:gdLst/>
              <a:ahLst/>
              <a:cxnLst/>
              <a:rect l="l" t="t" r="r" b="b"/>
              <a:pathLst>
                <a:path w="1585" h="9609" extrusionOk="0">
                  <a:moveTo>
                    <a:pt x="1" y="0"/>
                  </a:moveTo>
                  <a:cubicBezTo>
                    <a:pt x="406" y="0"/>
                    <a:pt x="715" y="322"/>
                    <a:pt x="715" y="715"/>
                  </a:cubicBezTo>
                  <a:lnTo>
                    <a:pt x="715" y="8894"/>
                  </a:lnTo>
                  <a:cubicBezTo>
                    <a:pt x="715" y="9299"/>
                    <a:pt x="394" y="9609"/>
                    <a:pt x="1" y="9609"/>
                  </a:cubicBezTo>
                  <a:lnTo>
                    <a:pt x="870" y="9609"/>
                  </a:lnTo>
                  <a:cubicBezTo>
                    <a:pt x="1275" y="9609"/>
                    <a:pt x="1584" y="9287"/>
                    <a:pt x="1584" y="8894"/>
                  </a:cubicBezTo>
                  <a:lnTo>
                    <a:pt x="1584" y="3477"/>
                  </a:lnTo>
                  <a:lnTo>
                    <a:pt x="1299" y="2417"/>
                  </a:lnTo>
                  <a:lnTo>
                    <a:pt x="1584" y="1727"/>
                  </a:lnTo>
                  <a:lnTo>
                    <a:pt x="1584" y="715"/>
                  </a:lnTo>
                  <a:cubicBezTo>
                    <a:pt x="1584" y="310"/>
                    <a:pt x="1275" y="0"/>
                    <a:pt x="87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6"/>
            <p:cNvSpPr/>
            <p:nvPr/>
          </p:nvSpPr>
          <p:spPr>
            <a:xfrm>
              <a:off x="6477450" y="3344000"/>
              <a:ext cx="446260" cy="54275"/>
            </a:xfrm>
            <a:custGeom>
              <a:avLst/>
              <a:gdLst/>
              <a:ahLst/>
              <a:cxnLst/>
              <a:rect l="l" t="t" r="r" b="b"/>
              <a:pathLst>
                <a:path w="13645" h="1740" extrusionOk="0">
                  <a:moveTo>
                    <a:pt x="0" y="1"/>
                  </a:moveTo>
                  <a:lnTo>
                    <a:pt x="0" y="1739"/>
                  </a:lnTo>
                  <a:lnTo>
                    <a:pt x="13371" y="1739"/>
                  </a:lnTo>
                  <a:lnTo>
                    <a:pt x="13645" y="775"/>
                  </a:lnTo>
                  <a:lnTo>
                    <a:pt x="133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6"/>
            <p:cNvSpPr/>
            <p:nvPr/>
          </p:nvSpPr>
          <p:spPr>
            <a:xfrm>
              <a:off x="6813478" y="3489199"/>
              <a:ext cx="73908" cy="70478"/>
            </a:xfrm>
            <a:custGeom>
              <a:avLst/>
              <a:gdLst/>
              <a:ahLst/>
              <a:cxnLst/>
              <a:rect l="l" t="t" r="r" b="b"/>
              <a:pathLst>
                <a:path w="2370" h="2260" extrusionOk="0">
                  <a:moveTo>
                    <a:pt x="1691" y="0"/>
                  </a:moveTo>
                  <a:cubicBezTo>
                    <a:pt x="1530" y="0"/>
                    <a:pt x="1370" y="60"/>
                    <a:pt x="1251" y="179"/>
                  </a:cubicBezTo>
                  <a:lnTo>
                    <a:pt x="239" y="1191"/>
                  </a:lnTo>
                  <a:cubicBezTo>
                    <a:pt x="1" y="1429"/>
                    <a:pt x="1" y="1834"/>
                    <a:pt x="239" y="2072"/>
                  </a:cubicBezTo>
                  <a:cubicBezTo>
                    <a:pt x="364" y="2197"/>
                    <a:pt x="524" y="2259"/>
                    <a:pt x="684" y="2259"/>
                  </a:cubicBezTo>
                  <a:cubicBezTo>
                    <a:pt x="843" y="2259"/>
                    <a:pt x="1001" y="2197"/>
                    <a:pt x="1120" y="2072"/>
                  </a:cubicBezTo>
                  <a:lnTo>
                    <a:pt x="2132" y="1060"/>
                  </a:lnTo>
                  <a:cubicBezTo>
                    <a:pt x="2370" y="822"/>
                    <a:pt x="2370" y="417"/>
                    <a:pt x="2132" y="179"/>
                  </a:cubicBezTo>
                  <a:cubicBezTo>
                    <a:pt x="2013" y="60"/>
                    <a:pt x="1852"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6"/>
            <p:cNvSpPr/>
            <p:nvPr/>
          </p:nvSpPr>
          <p:spPr>
            <a:xfrm>
              <a:off x="6894434" y="3344002"/>
              <a:ext cx="26757" cy="54262"/>
            </a:xfrm>
            <a:custGeom>
              <a:avLst/>
              <a:gdLst/>
              <a:ahLst/>
              <a:cxnLst/>
              <a:rect l="l" t="t" r="r" b="b"/>
              <a:pathLst>
                <a:path w="858" h="1740" extrusionOk="0">
                  <a:moveTo>
                    <a:pt x="0" y="1"/>
                  </a:moveTo>
                  <a:lnTo>
                    <a:pt x="0" y="1739"/>
                  </a:lnTo>
                  <a:lnTo>
                    <a:pt x="857" y="1739"/>
                  </a:lnTo>
                  <a:lnTo>
                    <a:pt x="857"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6"/>
            <p:cNvSpPr/>
            <p:nvPr/>
          </p:nvSpPr>
          <p:spPr>
            <a:xfrm>
              <a:off x="6505682" y="3438305"/>
              <a:ext cx="120686" cy="13035"/>
            </a:xfrm>
            <a:custGeom>
              <a:avLst/>
              <a:gdLst/>
              <a:ahLst/>
              <a:cxnLst/>
              <a:rect l="l" t="t" r="r" b="b"/>
              <a:pathLst>
                <a:path w="3870" h="418" extrusionOk="0">
                  <a:moveTo>
                    <a:pt x="215" y="1"/>
                  </a:moveTo>
                  <a:cubicBezTo>
                    <a:pt x="95" y="1"/>
                    <a:pt x="0" y="84"/>
                    <a:pt x="0" y="203"/>
                  </a:cubicBezTo>
                  <a:cubicBezTo>
                    <a:pt x="0" y="322"/>
                    <a:pt x="95" y="418"/>
                    <a:pt x="215" y="418"/>
                  </a:cubicBezTo>
                  <a:lnTo>
                    <a:pt x="3667" y="418"/>
                  </a:lnTo>
                  <a:cubicBezTo>
                    <a:pt x="3786" y="418"/>
                    <a:pt x="3870" y="322"/>
                    <a:pt x="3870" y="203"/>
                  </a:cubicBezTo>
                  <a:cubicBezTo>
                    <a:pt x="3870" y="84"/>
                    <a:pt x="3786"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6"/>
            <p:cNvSpPr/>
            <p:nvPr/>
          </p:nvSpPr>
          <p:spPr>
            <a:xfrm>
              <a:off x="6505682" y="3498835"/>
              <a:ext cx="66861" cy="13035"/>
            </a:xfrm>
            <a:custGeom>
              <a:avLst/>
              <a:gdLst/>
              <a:ahLst/>
              <a:cxnLst/>
              <a:rect l="l" t="t" r="r" b="b"/>
              <a:pathLst>
                <a:path w="2144" h="418" extrusionOk="0">
                  <a:moveTo>
                    <a:pt x="215" y="1"/>
                  </a:moveTo>
                  <a:cubicBezTo>
                    <a:pt x="95" y="1"/>
                    <a:pt x="0" y="96"/>
                    <a:pt x="0" y="215"/>
                  </a:cubicBezTo>
                  <a:cubicBezTo>
                    <a:pt x="0" y="334"/>
                    <a:pt x="95" y="417"/>
                    <a:pt x="215" y="417"/>
                  </a:cubicBezTo>
                  <a:lnTo>
                    <a:pt x="1941" y="417"/>
                  </a:lnTo>
                  <a:cubicBezTo>
                    <a:pt x="2060" y="417"/>
                    <a:pt x="2143" y="334"/>
                    <a:pt x="2143" y="215"/>
                  </a:cubicBezTo>
                  <a:cubicBezTo>
                    <a:pt x="2143" y="96"/>
                    <a:pt x="2060" y="1"/>
                    <a:pt x="1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6"/>
            <p:cNvSpPr/>
            <p:nvPr/>
          </p:nvSpPr>
          <p:spPr>
            <a:xfrm>
              <a:off x="6808270" y="3482027"/>
              <a:ext cx="86913" cy="84418"/>
            </a:xfrm>
            <a:custGeom>
              <a:avLst/>
              <a:gdLst/>
              <a:ahLst/>
              <a:cxnLst/>
              <a:rect l="l" t="t" r="r" b="b"/>
              <a:pathLst>
                <a:path w="2787" h="2707" extrusionOk="0">
                  <a:moveTo>
                    <a:pt x="1870" y="444"/>
                  </a:moveTo>
                  <a:cubicBezTo>
                    <a:pt x="1965" y="444"/>
                    <a:pt x="2073" y="480"/>
                    <a:pt x="2168" y="563"/>
                  </a:cubicBezTo>
                  <a:cubicBezTo>
                    <a:pt x="2323" y="718"/>
                    <a:pt x="2323" y="980"/>
                    <a:pt x="2168" y="1135"/>
                  </a:cubicBezTo>
                  <a:lnTo>
                    <a:pt x="1156" y="2147"/>
                  </a:lnTo>
                  <a:cubicBezTo>
                    <a:pt x="1072" y="2218"/>
                    <a:pt x="977" y="2266"/>
                    <a:pt x="858" y="2266"/>
                  </a:cubicBezTo>
                  <a:cubicBezTo>
                    <a:pt x="739" y="2266"/>
                    <a:pt x="644" y="2218"/>
                    <a:pt x="560" y="2147"/>
                  </a:cubicBezTo>
                  <a:cubicBezTo>
                    <a:pt x="465" y="2076"/>
                    <a:pt x="441" y="1968"/>
                    <a:pt x="441" y="1849"/>
                  </a:cubicBezTo>
                  <a:cubicBezTo>
                    <a:pt x="441" y="1754"/>
                    <a:pt x="477" y="1647"/>
                    <a:pt x="560" y="1575"/>
                  </a:cubicBezTo>
                  <a:lnTo>
                    <a:pt x="1572" y="563"/>
                  </a:lnTo>
                  <a:cubicBezTo>
                    <a:pt x="1644" y="480"/>
                    <a:pt x="1751" y="444"/>
                    <a:pt x="1870" y="444"/>
                  </a:cubicBezTo>
                  <a:close/>
                  <a:moveTo>
                    <a:pt x="1866" y="1"/>
                  </a:moveTo>
                  <a:cubicBezTo>
                    <a:pt x="1650" y="1"/>
                    <a:pt x="1436" y="81"/>
                    <a:pt x="1275" y="242"/>
                  </a:cubicBezTo>
                  <a:lnTo>
                    <a:pt x="263" y="1254"/>
                  </a:lnTo>
                  <a:cubicBezTo>
                    <a:pt x="96" y="1421"/>
                    <a:pt x="1" y="1623"/>
                    <a:pt x="1" y="1849"/>
                  </a:cubicBezTo>
                  <a:cubicBezTo>
                    <a:pt x="1" y="2076"/>
                    <a:pt x="96" y="2278"/>
                    <a:pt x="263" y="2445"/>
                  </a:cubicBezTo>
                  <a:cubicBezTo>
                    <a:pt x="418" y="2611"/>
                    <a:pt x="632" y="2707"/>
                    <a:pt x="858" y="2707"/>
                  </a:cubicBezTo>
                  <a:cubicBezTo>
                    <a:pt x="1072" y="2707"/>
                    <a:pt x="1287" y="2611"/>
                    <a:pt x="1453" y="2445"/>
                  </a:cubicBezTo>
                  <a:lnTo>
                    <a:pt x="2465" y="1433"/>
                  </a:lnTo>
                  <a:cubicBezTo>
                    <a:pt x="2787" y="1111"/>
                    <a:pt x="2787" y="575"/>
                    <a:pt x="2465" y="242"/>
                  </a:cubicBezTo>
                  <a:cubicBezTo>
                    <a:pt x="2299" y="81"/>
                    <a:pt x="2081" y="1"/>
                    <a:pt x="1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6"/>
            <p:cNvSpPr/>
            <p:nvPr/>
          </p:nvSpPr>
          <p:spPr>
            <a:xfrm>
              <a:off x="6469663" y="3160946"/>
              <a:ext cx="458201" cy="435561"/>
            </a:xfrm>
            <a:custGeom>
              <a:avLst/>
              <a:gdLst/>
              <a:ahLst/>
              <a:cxnLst/>
              <a:rect l="l" t="t" r="r" b="b"/>
              <a:pathLst>
                <a:path w="14693" h="13967" extrusionOk="0">
                  <a:moveTo>
                    <a:pt x="8275" y="418"/>
                  </a:moveTo>
                  <a:cubicBezTo>
                    <a:pt x="8478" y="418"/>
                    <a:pt x="8656" y="596"/>
                    <a:pt x="8656" y="811"/>
                  </a:cubicBezTo>
                  <a:cubicBezTo>
                    <a:pt x="8656" y="1013"/>
                    <a:pt x="8478" y="1192"/>
                    <a:pt x="8275" y="1192"/>
                  </a:cubicBezTo>
                  <a:cubicBezTo>
                    <a:pt x="8061" y="1192"/>
                    <a:pt x="7882" y="1013"/>
                    <a:pt x="7882" y="811"/>
                  </a:cubicBezTo>
                  <a:cubicBezTo>
                    <a:pt x="7882" y="596"/>
                    <a:pt x="8061" y="418"/>
                    <a:pt x="8275" y="418"/>
                  </a:cubicBezTo>
                  <a:close/>
                  <a:moveTo>
                    <a:pt x="8275" y="1"/>
                  </a:moveTo>
                  <a:cubicBezTo>
                    <a:pt x="7823" y="1"/>
                    <a:pt x="7454" y="382"/>
                    <a:pt x="7454" y="822"/>
                  </a:cubicBezTo>
                  <a:cubicBezTo>
                    <a:pt x="7454" y="1192"/>
                    <a:pt x="7704" y="1525"/>
                    <a:pt x="8049" y="1608"/>
                  </a:cubicBezTo>
                  <a:lnTo>
                    <a:pt x="8049" y="3918"/>
                  </a:lnTo>
                  <a:lnTo>
                    <a:pt x="6561" y="3918"/>
                  </a:lnTo>
                  <a:lnTo>
                    <a:pt x="6561" y="2989"/>
                  </a:lnTo>
                  <a:cubicBezTo>
                    <a:pt x="6561" y="2882"/>
                    <a:pt x="6489" y="2751"/>
                    <a:pt x="6382" y="2716"/>
                  </a:cubicBezTo>
                  <a:cubicBezTo>
                    <a:pt x="6341" y="2699"/>
                    <a:pt x="6300" y="2691"/>
                    <a:pt x="6261" y="2691"/>
                  </a:cubicBezTo>
                  <a:cubicBezTo>
                    <a:pt x="6186" y="2691"/>
                    <a:pt x="6115" y="2720"/>
                    <a:pt x="6061" y="2775"/>
                  </a:cubicBezTo>
                  <a:lnTo>
                    <a:pt x="5680" y="3144"/>
                  </a:lnTo>
                  <a:cubicBezTo>
                    <a:pt x="5596" y="3239"/>
                    <a:pt x="5596" y="3370"/>
                    <a:pt x="5680" y="3442"/>
                  </a:cubicBezTo>
                  <a:cubicBezTo>
                    <a:pt x="5727" y="3489"/>
                    <a:pt x="5784" y="3513"/>
                    <a:pt x="5837" y="3513"/>
                  </a:cubicBezTo>
                  <a:cubicBezTo>
                    <a:pt x="5891" y="3513"/>
                    <a:pt x="5942" y="3489"/>
                    <a:pt x="5977" y="3442"/>
                  </a:cubicBezTo>
                  <a:lnTo>
                    <a:pt x="6132" y="3287"/>
                  </a:lnTo>
                  <a:lnTo>
                    <a:pt x="6132" y="3906"/>
                  </a:lnTo>
                  <a:lnTo>
                    <a:pt x="953" y="3906"/>
                  </a:lnTo>
                  <a:cubicBezTo>
                    <a:pt x="441" y="3906"/>
                    <a:pt x="12" y="4323"/>
                    <a:pt x="12" y="4835"/>
                  </a:cubicBezTo>
                  <a:lnTo>
                    <a:pt x="12" y="10574"/>
                  </a:lnTo>
                  <a:cubicBezTo>
                    <a:pt x="12" y="10693"/>
                    <a:pt x="96" y="10776"/>
                    <a:pt x="227" y="10776"/>
                  </a:cubicBezTo>
                  <a:cubicBezTo>
                    <a:pt x="346" y="10776"/>
                    <a:pt x="429" y="10693"/>
                    <a:pt x="429" y="10574"/>
                  </a:cubicBezTo>
                  <a:lnTo>
                    <a:pt x="429" y="7811"/>
                  </a:lnTo>
                  <a:lnTo>
                    <a:pt x="14228" y="7811"/>
                  </a:lnTo>
                  <a:lnTo>
                    <a:pt x="14228" y="13026"/>
                  </a:lnTo>
                  <a:cubicBezTo>
                    <a:pt x="14228" y="13312"/>
                    <a:pt x="14002" y="13526"/>
                    <a:pt x="13716" y="13526"/>
                  </a:cubicBezTo>
                  <a:lnTo>
                    <a:pt x="917" y="13526"/>
                  </a:lnTo>
                  <a:cubicBezTo>
                    <a:pt x="643" y="13526"/>
                    <a:pt x="417" y="13312"/>
                    <a:pt x="417" y="13026"/>
                  </a:cubicBezTo>
                  <a:lnTo>
                    <a:pt x="417" y="11514"/>
                  </a:lnTo>
                  <a:cubicBezTo>
                    <a:pt x="417" y="11395"/>
                    <a:pt x="322" y="11300"/>
                    <a:pt x="203" y="11300"/>
                  </a:cubicBezTo>
                  <a:cubicBezTo>
                    <a:pt x="84" y="11300"/>
                    <a:pt x="0" y="11395"/>
                    <a:pt x="0" y="11514"/>
                  </a:cubicBezTo>
                  <a:lnTo>
                    <a:pt x="0" y="13026"/>
                  </a:lnTo>
                  <a:cubicBezTo>
                    <a:pt x="0" y="13538"/>
                    <a:pt x="417" y="13967"/>
                    <a:pt x="929" y="13967"/>
                  </a:cubicBezTo>
                  <a:lnTo>
                    <a:pt x="13728" y="13967"/>
                  </a:lnTo>
                  <a:cubicBezTo>
                    <a:pt x="14240" y="13967"/>
                    <a:pt x="14669" y="13550"/>
                    <a:pt x="14669" y="13026"/>
                  </a:cubicBezTo>
                  <a:lnTo>
                    <a:pt x="14669" y="4847"/>
                  </a:lnTo>
                  <a:cubicBezTo>
                    <a:pt x="14693" y="4335"/>
                    <a:pt x="14276" y="3918"/>
                    <a:pt x="13752" y="3918"/>
                  </a:cubicBezTo>
                  <a:lnTo>
                    <a:pt x="11454" y="3918"/>
                  </a:lnTo>
                  <a:cubicBezTo>
                    <a:pt x="11335" y="3918"/>
                    <a:pt x="11252" y="4013"/>
                    <a:pt x="11252" y="4132"/>
                  </a:cubicBezTo>
                  <a:cubicBezTo>
                    <a:pt x="11252" y="4240"/>
                    <a:pt x="11335" y="4335"/>
                    <a:pt x="11454" y="4335"/>
                  </a:cubicBezTo>
                  <a:lnTo>
                    <a:pt x="13752" y="4335"/>
                  </a:lnTo>
                  <a:cubicBezTo>
                    <a:pt x="14038" y="4335"/>
                    <a:pt x="14252" y="4561"/>
                    <a:pt x="14252" y="4835"/>
                  </a:cubicBezTo>
                  <a:lnTo>
                    <a:pt x="14252" y="5633"/>
                  </a:lnTo>
                  <a:lnTo>
                    <a:pt x="3775" y="5633"/>
                  </a:lnTo>
                  <a:cubicBezTo>
                    <a:pt x="3656" y="5633"/>
                    <a:pt x="3572" y="5716"/>
                    <a:pt x="3572" y="5835"/>
                  </a:cubicBezTo>
                  <a:cubicBezTo>
                    <a:pt x="3572" y="5954"/>
                    <a:pt x="3656" y="6049"/>
                    <a:pt x="3775" y="6049"/>
                  </a:cubicBezTo>
                  <a:lnTo>
                    <a:pt x="14252" y="6049"/>
                  </a:lnTo>
                  <a:lnTo>
                    <a:pt x="14252" y="7371"/>
                  </a:lnTo>
                  <a:lnTo>
                    <a:pt x="465" y="7371"/>
                  </a:lnTo>
                  <a:lnTo>
                    <a:pt x="465" y="6049"/>
                  </a:lnTo>
                  <a:lnTo>
                    <a:pt x="2846" y="6049"/>
                  </a:lnTo>
                  <a:cubicBezTo>
                    <a:pt x="2965" y="6049"/>
                    <a:pt x="3048" y="5954"/>
                    <a:pt x="3048" y="5835"/>
                  </a:cubicBezTo>
                  <a:cubicBezTo>
                    <a:pt x="3048" y="5716"/>
                    <a:pt x="2965" y="5633"/>
                    <a:pt x="2846" y="5633"/>
                  </a:cubicBezTo>
                  <a:lnTo>
                    <a:pt x="465" y="5633"/>
                  </a:lnTo>
                  <a:lnTo>
                    <a:pt x="465" y="4835"/>
                  </a:lnTo>
                  <a:cubicBezTo>
                    <a:pt x="465" y="4561"/>
                    <a:pt x="679" y="4335"/>
                    <a:pt x="965" y="4335"/>
                  </a:cubicBezTo>
                  <a:lnTo>
                    <a:pt x="6215" y="4335"/>
                  </a:lnTo>
                  <a:cubicBezTo>
                    <a:pt x="6394" y="4835"/>
                    <a:pt x="6870" y="5192"/>
                    <a:pt x="7430" y="5192"/>
                  </a:cubicBezTo>
                  <a:cubicBezTo>
                    <a:pt x="7549" y="5192"/>
                    <a:pt x="7632" y="5109"/>
                    <a:pt x="7632" y="4990"/>
                  </a:cubicBezTo>
                  <a:cubicBezTo>
                    <a:pt x="7632" y="4871"/>
                    <a:pt x="7549" y="4775"/>
                    <a:pt x="7430" y="4775"/>
                  </a:cubicBezTo>
                  <a:cubicBezTo>
                    <a:pt x="7108" y="4775"/>
                    <a:pt x="6835" y="4597"/>
                    <a:pt x="6680" y="4347"/>
                  </a:cubicBezTo>
                  <a:lnTo>
                    <a:pt x="10537" y="4347"/>
                  </a:lnTo>
                  <a:cubicBezTo>
                    <a:pt x="10656" y="4347"/>
                    <a:pt x="10740" y="4263"/>
                    <a:pt x="10740" y="4144"/>
                  </a:cubicBezTo>
                  <a:cubicBezTo>
                    <a:pt x="10740" y="4025"/>
                    <a:pt x="10656" y="3930"/>
                    <a:pt x="10537" y="3930"/>
                  </a:cubicBezTo>
                  <a:lnTo>
                    <a:pt x="8501" y="3930"/>
                  </a:lnTo>
                  <a:lnTo>
                    <a:pt x="8501" y="1608"/>
                  </a:lnTo>
                  <a:cubicBezTo>
                    <a:pt x="8835" y="1525"/>
                    <a:pt x="9097" y="1192"/>
                    <a:pt x="9097" y="822"/>
                  </a:cubicBezTo>
                  <a:cubicBezTo>
                    <a:pt x="9097" y="382"/>
                    <a:pt x="8716" y="1"/>
                    <a:pt x="8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66"/>
          <p:cNvGrpSpPr/>
          <p:nvPr/>
        </p:nvGrpSpPr>
        <p:grpSpPr>
          <a:xfrm>
            <a:off x="3625167" y="3631349"/>
            <a:ext cx="348833" cy="507753"/>
            <a:chOff x="4829425" y="2304465"/>
            <a:chExt cx="313783" cy="456736"/>
          </a:xfrm>
        </p:grpSpPr>
        <p:sp>
          <p:nvSpPr>
            <p:cNvPr id="819" name="Google Shape;819;p66"/>
            <p:cNvSpPr/>
            <p:nvPr/>
          </p:nvSpPr>
          <p:spPr>
            <a:xfrm>
              <a:off x="4836125" y="2310775"/>
              <a:ext cx="300795" cy="434809"/>
            </a:xfrm>
            <a:custGeom>
              <a:avLst/>
              <a:gdLst/>
              <a:ahLst/>
              <a:cxnLst/>
              <a:rect l="l" t="t" r="r" b="b"/>
              <a:pathLst>
                <a:path w="9133" h="13944" extrusionOk="0">
                  <a:moveTo>
                    <a:pt x="429" y="1"/>
                  </a:moveTo>
                  <a:cubicBezTo>
                    <a:pt x="191" y="1"/>
                    <a:pt x="0" y="203"/>
                    <a:pt x="0" y="441"/>
                  </a:cubicBezTo>
                  <a:lnTo>
                    <a:pt x="0" y="11348"/>
                  </a:lnTo>
                  <a:lnTo>
                    <a:pt x="286" y="13514"/>
                  </a:lnTo>
                  <a:cubicBezTo>
                    <a:pt x="286" y="13753"/>
                    <a:pt x="477" y="13943"/>
                    <a:pt x="715" y="13943"/>
                  </a:cubicBezTo>
                  <a:lnTo>
                    <a:pt x="8704" y="13943"/>
                  </a:lnTo>
                  <a:cubicBezTo>
                    <a:pt x="8942" y="13943"/>
                    <a:pt x="9132" y="13753"/>
                    <a:pt x="9132" y="13514"/>
                  </a:cubicBezTo>
                  <a:lnTo>
                    <a:pt x="9132" y="441"/>
                  </a:lnTo>
                  <a:cubicBezTo>
                    <a:pt x="9132" y="191"/>
                    <a:pt x="8942" y="1"/>
                    <a:pt x="87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6"/>
            <p:cNvSpPr/>
            <p:nvPr/>
          </p:nvSpPr>
          <p:spPr>
            <a:xfrm>
              <a:off x="5096025" y="2310764"/>
              <a:ext cx="39761" cy="441891"/>
            </a:xfrm>
            <a:custGeom>
              <a:avLst/>
              <a:gdLst/>
              <a:ahLst/>
              <a:cxnLst/>
              <a:rect l="l" t="t" r="r" b="b"/>
              <a:pathLst>
                <a:path w="1275" h="14170" extrusionOk="0">
                  <a:moveTo>
                    <a:pt x="1" y="1"/>
                  </a:moveTo>
                  <a:cubicBezTo>
                    <a:pt x="239" y="1"/>
                    <a:pt x="429" y="203"/>
                    <a:pt x="429" y="441"/>
                  </a:cubicBezTo>
                  <a:lnTo>
                    <a:pt x="429" y="13800"/>
                  </a:lnTo>
                  <a:cubicBezTo>
                    <a:pt x="429" y="14038"/>
                    <a:pt x="239" y="14169"/>
                    <a:pt x="1" y="14169"/>
                  </a:cubicBezTo>
                  <a:lnTo>
                    <a:pt x="560" y="14169"/>
                  </a:lnTo>
                  <a:cubicBezTo>
                    <a:pt x="798" y="14169"/>
                    <a:pt x="1001" y="14038"/>
                    <a:pt x="1001" y="13800"/>
                  </a:cubicBezTo>
                  <a:lnTo>
                    <a:pt x="1275" y="11348"/>
                  </a:lnTo>
                  <a:lnTo>
                    <a:pt x="1275" y="441"/>
                  </a:lnTo>
                  <a:cubicBezTo>
                    <a:pt x="1275" y="191"/>
                    <a:pt x="1096"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6"/>
            <p:cNvSpPr/>
            <p:nvPr/>
          </p:nvSpPr>
          <p:spPr>
            <a:xfrm>
              <a:off x="4869525" y="2365750"/>
              <a:ext cx="230218" cy="124023"/>
            </a:xfrm>
            <a:custGeom>
              <a:avLst/>
              <a:gdLst/>
              <a:ahLst/>
              <a:cxnLst/>
              <a:rect l="l" t="t" r="r" b="b"/>
              <a:pathLst>
                <a:path w="7133" h="3977" extrusionOk="0">
                  <a:moveTo>
                    <a:pt x="287" y="0"/>
                  </a:moveTo>
                  <a:cubicBezTo>
                    <a:pt x="132" y="0"/>
                    <a:pt x="1" y="119"/>
                    <a:pt x="1" y="286"/>
                  </a:cubicBezTo>
                  <a:lnTo>
                    <a:pt x="1" y="3691"/>
                  </a:lnTo>
                  <a:cubicBezTo>
                    <a:pt x="1" y="3834"/>
                    <a:pt x="120" y="3977"/>
                    <a:pt x="287" y="3977"/>
                  </a:cubicBezTo>
                  <a:lnTo>
                    <a:pt x="6847" y="3977"/>
                  </a:lnTo>
                  <a:cubicBezTo>
                    <a:pt x="7014" y="3977"/>
                    <a:pt x="7133" y="3858"/>
                    <a:pt x="7133" y="3691"/>
                  </a:cubicBezTo>
                  <a:lnTo>
                    <a:pt x="7133" y="286"/>
                  </a:lnTo>
                  <a:cubicBezTo>
                    <a:pt x="7133" y="131"/>
                    <a:pt x="7014" y="0"/>
                    <a:pt x="68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6"/>
            <p:cNvSpPr/>
            <p:nvPr/>
          </p:nvSpPr>
          <p:spPr>
            <a:xfrm>
              <a:off x="4869525" y="2513125"/>
              <a:ext cx="230230" cy="124054"/>
            </a:xfrm>
            <a:custGeom>
              <a:avLst/>
              <a:gdLst/>
              <a:ahLst/>
              <a:cxnLst/>
              <a:rect l="l" t="t" r="r" b="b"/>
              <a:pathLst>
                <a:path w="7193" h="3978" extrusionOk="0">
                  <a:moveTo>
                    <a:pt x="287" y="1"/>
                  </a:moveTo>
                  <a:cubicBezTo>
                    <a:pt x="132" y="1"/>
                    <a:pt x="1" y="120"/>
                    <a:pt x="1" y="287"/>
                  </a:cubicBezTo>
                  <a:lnTo>
                    <a:pt x="1" y="3692"/>
                  </a:lnTo>
                  <a:cubicBezTo>
                    <a:pt x="1" y="3847"/>
                    <a:pt x="120" y="3977"/>
                    <a:pt x="287" y="3977"/>
                  </a:cubicBezTo>
                  <a:lnTo>
                    <a:pt x="6906" y="3977"/>
                  </a:lnTo>
                  <a:cubicBezTo>
                    <a:pt x="7073" y="3977"/>
                    <a:pt x="7192" y="3847"/>
                    <a:pt x="7192" y="3692"/>
                  </a:cubicBezTo>
                  <a:lnTo>
                    <a:pt x="7192" y="287"/>
                  </a:lnTo>
                  <a:cubicBezTo>
                    <a:pt x="7192" y="144"/>
                    <a:pt x="7073" y="1"/>
                    <a:pt x="69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6"/>
            <p:cNvSpPr/>
            <p:nvPr/>
          </p:nvSpPr>
          <p:spPr>
            <a:xfrm>
              <a:off x="5070797" y="2512749"/>
              <a:ext cx="31590" cy="124054"/>
            </a:xfrm>
            <a:custGeom>
              <a:avLst/>
              <a:gdLst/>
              <a:ahLst/>
              <a:cxnLst/>
              <a:rect l="l" t="t" r="r" b="b"/>
              <a:pathLst>
                <a:path w="1013" h="3978" extrusionOk="0">
                  <a:moveTo>
                    <a:pt x="0" y="1"/>
                  </a:moveTo>
                  <a:cubicBezTo>
                    <a:pt x="167" y="1"/>
                    <a:pt x="286" y="132"/>
                    <a:pt x="286" y="287"/>
                  </a:cubicBezTo>
                  <a:lnTo>
                    <a:pt x="286" y="3692"/>
                  </a:lnTo>
                  <a:cubicBezTo>
                    <a:pt x="286" y="3859"/>
                    <a:pt x="155" y="3978"/>
                    <a:pt x="0" y="3978"/>
                  </a:cubicBezTo>
                  <a:lnTo>
                    <a:pt x="738" y="3978"/>
                  </a:lnTo>
                  <a:cubicBezTo>
                    <a:pt x="893" y="3978"/>
                    <a:pt x="1012" y="3847"/>
                    <a:pt x="1012" y="3692"/>
                  </a:cubicBezTo>
                  <a:lnTo>
                    <a:pt x="1012" y="287"/>
                  </a:lnTo>
                  <a:cubicBezTo>
                    <a:pt x="1012" y="132"/>
                    <a:pt x="893" y="1"/>
                    <a:pt x="73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6"/>
            <p:cNvSpPr/>
            <p:nvPr/>
          </p:nvSpPr>
          <p:spPr>
            <a:xfrm>
              <a:off x="5070797" y="2365743"/>
              <a:ext cx="31590" cy="123649"/>
            </a:xfrm>
            <a:custGeom>
              <a:avLst/>
              <a:gdLst/>
              <a:ahLst/>
              <a:cxnLst/>
              <a:rect l="l" t="t" r="r" b="b"/>
              <a:pathLst>
                <a:path w="1013" h="3965" extrusionOk="0">
                  <a:moveTo>
                    <a:pt x="0" y="0"/>
                  </a:moveTo>
                  <a:cubicBezTo>
                    <a:pt x="167" y="0"/>
                    <a:pt x="286" y="131"/>
                    <a:pt x="286" y="274"/>
                  </a:cubicBezTo>
                  <a:lnTo>
                    <a:pt x="286" y="3691"/>
                  </a:lnTo>
                  <a:cubicBezTo>
                    <a:pt x="286" y="3846"/>
                    <a:pt x="155" y="3965"/>
                    <a:pt x="0" y="3965"/>
                  </a:cubicBezTo>
                  <a:lnTo>
                    <a:pt x="738" y="3965"/>
                  </a:lnTo>
                  <a:cubicBezTo>
                    <a:pt x="893" y="3965"/>
                    <a:pt x="1012" y="3834"/>
                    <a:pt x="1012" y="3691"/>
                  </a:cubicBezTo>
                  <a:lnTo>
                    <a:pt x="1012" y="274"/>
                  </a:lnTo>
                  <a:cubicBezTo>
                    <a:pt x="1012" y="131"/>
                    <a:pt x="893" y="0"/>
                    <a:pt x="738"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6"/>
            <p:cNvSpPr/>
            <p:nvPr/>
          </p:nvSpPr>
          <p:spPr>
            <a:xfrm>
              <a:off x="4836125" y="2664625"/>
              <a:ext cx="300021" cy="89875"/>
            </a:xfrm>
            <a:custGeom>
              <a:avLst/>
              <a:gdLst/>
              <a:ahLst/>
              <a:cxnLst/>
              <a:rect l="l" t="t" r="r" b="b"/>
              <a:pathLst>
                <a:path w="9073" h="2882" extrusionOk="0">
                  <a:moveTo>
                    <a:pt x="0" y="1"/>
                  </a:moveTo>
                  <a:lnTo>
                    <a:pt x="0" y="2453"/>
                  </a:lnTo>
                  <a:cubicBezTo>
                    <a:pt x="0" y="2691"/>
                    <a:pt x="191" y="2882"/>
                    <a:pt x="429" y="2882"/>
                  </a:cubicBezTo>
                  <a:lnTo>
                    <a:pt x="8644" y="2882"/>
                  </a:lnTo>
                  <a:cubicBezTo>
                    <a:pt x="8882" y="2882"/>
                    <a:pt x="9073" y="2691"/>
                    <a:pt x="9073" y="2453"/>
                  </a:cubicBezTo>
                  <a:lnTo>
                    <a:pt x="90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6"/>
            <p:cNvSpPr/>
            <p:nvPr/>
          </p:nvSpPr>
          <p:spPr>
            <a:xfrm>
              <a:off x="5096025" y="2664620"/>
              <a:ext cx="40509" cy="89875"/>
            </a:xfrm>
            <a:custGeom>
              <a:avLst/>
              <a:gdLst/>
              <a:ahLst/>
              <a:cxnLst/>
              <a:rect l="l" t="t" r="r" b="b"/>
              <a:pathLst>
                <a:path w="1299" h="2882" extrusionOk="0">
                  <a:moveTo>
                    <a:pt x="429" y="1"/>
                  </a:moveTo>
                  <a:lnTo>
                    <a:pt x="429" y="2453"/>
                  </a:lnTo>
                  <a:cubicBezTo>
                    <a:pt x="429" y="2691"/>
                    <a:pt x="239" y="2882"/>
                    <a:pt x="1" y="2882"/>
                  </a:cubicBezTo>
                  <a:lnTo>
                    <a:pt x="858" y="2882"/>
                  </a:lnTo>
                  <a:cubicBezTo>
                    <a:pt x="1096" y="2882"/>
                    <a:pt x="1298" y="2691"/>
                    <a:pt x="1298" y="2453"/>
                  </a:cubicBezTo>
                  <a:lnTo>
                    <a:pt x="1298"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6"/>
            <p:cNvSpPr/>
            <p:nvPr/>
          </p:nvSpPr>
          <p:spPr>
            <a:xfrm>
              <a:off x="4967574" y="2690972"/>
              <a:ext cx="37141" cy="37173"/>
            </a:xfrm>
            <a:custGeom>
              <a:avLst/>
              <a:gdLst/>
              <a:ahLst/>
              <a:cxnLst/>
              <a:rect l="l" t="t" r="r" b="b"/>
              <a:pathLst>
                <a:path w="1191" h="1192" extrusionOk="0">
                  <a:moveTo>
                    <a:pt x="595" y="1"/>
                  </a:moveTo>
                  <a:cubicBezTo>
                    <a:pt x="262" y="1"/>
                    <a:pt x="0" y="263"/>
                    <a:pt x="0" y="596"/>
                  </a:cubicBezTo>
                  <a:cubicBezTo>
                    <a:pt x="0" y="930"/>
                    <a:pt x="262" y="1192"/>
                    <a:pt x="595" y="1192"/>
                  </a:cubicBezTo>
                  <a:cubicBezTo>
                    <a:pt x="917" y="1192"/>
                    <a:pt x="1191" y="930"/>
                    <a:pt x="1191" y="596"/>
                  </a:cubicBezTo>
                  <a:cubicBezTo>
                    <a:pt x="1191" y="263"/>
                    <a:pt x="917" y="1"/>
                    <a:pt x="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6"/>
            <p:cNvSpPr/>
            <p:nvPr/>
          </p:nvSpPr>
          <p:spPr>
            <a:xfrm>
              <a:off x="4960869" y="2684672"/>
              <a:ext cx="50177" cy="50145"/>
            </a:xfrm>
            <a:custGeom>
              <a:avLst/>
              <a:gdLst/>
              <a:ahLst/>
              <a:cxnLst/>
              <a:rect l="l" t="t" r="r" b="b"/>
              <a:pathLst>
                <a:path w="1609" h="1608" extrusionOk="0">
                  <a:moveTo>
                    <a:pt x="810" y="429"/>
                  </a:moveTo>
                  <a:cubicBezTo>
                    <a:pt x="1013" y="429"/>
                    <a:pt x="1179" y="596"/>
                    <a:pt x="1179" y="798"/>
                  </a:cubicBezTo>
                  <a:cubicBezTo>
                    <a:pt x="1179" y="1013"/>
                    <a:pt x="1013" y="1167"/>
                    <a:pt x="810" y="1167"/>
                  </a:cubicBezTo>
                  <a:cubicBezTo>
                    <a:pt x="596" y="1167"/>
                    <a:pt x="429" y="1013"/>
                    <a:pt x="429" y="798"/>
                  </a:cubicBezTo>
                  <a:cubicBezTo>
                    <a:pt x="429" y="596"/>
                    <a:pt x="596" y="429"/>
                    <a:pt x="810" y="429"/>
                  </a:cubicBezTo>
                  <a:close/>
                  <a:moveTo>
                    <a:pt x="810" y="0"/>
                  </a:moveTo>
                  <a:cubicBezTo>
                    <a:pt x="358" y="0"/>
                    <a:pt x="1" y="358"/>
                    <a:pt x="1" y="798"/>
                  </a:cubicBezTo>
                  <a:cubicBezTo>
                    <a:pt x="1" y="1251"/>
                    <a:pt x="358" y="1608"/>
                    <a:pt x="810" y="1608"/>
                  </a:cubicBezTo>
                  <a:cubicBezTo>
                    <a:pt x="1251" y="1608"/>
                    <a:pt x="1608" y="1251"/>
                    <a:pt x="1608" y="798"/>
                  </a:cubicBezTo>
                  <a:cubicBezTo>
                    <a:pt x="1608" y="358"/>
                    <a:pt x="1251"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6"/>
            <p:cNvSpPr/>
            <p:nvPr/>
          </p:nvSpPr>
          <p:spPr>
            <a:xfrm>
              <a:off x="4933021" y="2331939"/>
              <a:ext cx="105873" cy="12661"/>
            </a:xfrm>
            <a:custGeom>
              <a:avLst/>
              <a:gdLst/>
              <a:ahLst/>
              <a:cxnLst/>
              <a:rect l="l" t="t" r="r" b="b"/>
              <a:pathLst>
                <a:path w="3395" h="406" extrusionOk="0">
                  <a:moveTo>
                    <a:pt x="215" y="1"/>
                  </a:moveTo>
                  <a:cubicBezTo>
                    <a:pt x="96" y="1"/>
                    <a:pt x="1" y="96"/>
                    <a:pt x="1" y="203"/>
                  </a:cubicBezTo>
                  <a:cubicBezTo>
                    <a:pt x="1" y="322"/>
                    <a:pt x="108" y="405"/>
                    <a:pt x="215" y="405"/>
                  </a:cubicBezTo>
                  <a:lnTo>
                    <a:pt x="3192" y="405"/>
                  </a:lnTo>
                  <a:cubicBezTo>
                    <a:pt x="3311" y="405"/>
                    <a:pt x="3394" y="310"/>
                    <a:pt x="3394" y="203"/>
                  </a:cubicBezTo>
                  <a:cubicBezTo>
                    <a:pt x="3394" y="84"/>
                    <a:pt x="3287" y="1"/>
                    <a:pt x="3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6"/>
            <p:cNvSpPr/>
            <p:nvPr/>
          </p:nvSpPr>
          <p:spPr>
            <a:xfrm>
              <a:off x="4862855" y="2358664"/>
              <a:ext cx="246954" cy="137807"/>
            </a:xfrm>
            <a:custGeom>
              <a:avLst/>
              <a:gdLst/>
              <a:ahLst/>
              <a:cxnLst/>
              <a:rect l="l" t="t" r="r" b="b"/>
              <a:pathLst>
                <a:path w="7919" h="4419" extrusionOk="0">
                  <a:moveTo>
                    <a:pt x="7406" y="429"/>
                  </a:moveTo>
                  <a:cubicBezTo>
                    <a:pt x="7442" y="429"/>
                    <a:pt x="7478" y="477"/>
                    <a:pt x="7478" y="513"/>
                  </a:cubicBezTo>
                  <a:lnTo>
                    <a:pt x="7478" y="3918"/>
                  </a:lnTo>
                  <a:cubicBezTo>
                    <a:pt x="7478" y="3966"/>
                    <a:pt x="7442" y="3989"/>
                    <a:pt x="7406" y="3989"/>
                  </a:cubicBezTo>
                  <a:lnTo>
                    <a:pt x="501" y="3989"/>
                  </a:lnTo>
                  <a:cubicBezTo>
                    <a:pt x="453" y="3989"/>
                    <a:pt x="417" y="3966"/>
                    <a:pt x="417" y="3918"/>
                  </a:cubicBezTo>
                  <a:lnTo>
                    <a:pt x="417" y="513"/>
                  </a:lnTo>
                  <a:cubicBezTo>
                    <a:pt x="417" y="465"/>
                    <a:pt x="453" y="429"/>
                    <a:pt x="501" y="429"/>
                  </a:cubicBezTo>
                  <a:close/>
                  <a:moveTo>
                    <a:pt x="512" y="1"/>
                  </a:moveTo>
                  <a:cubicBezTo>
                    <a:pt x="227" y="13"/>
                    <a:pt x="1" y="239"/>
                    <a:pt x="1" y="513"/>
                  </a:cubicBezTo>
                  <a:lnTo>
                    <a:pt x="1" y="3918"/>
                  </a:lnTo>
                  <a:cubicBezTo>
                    <a:pt x="1" y="4180"/>
                    <a:pt x="227" y="4418"/>
                    <a:pt x="512" y="4418"/>
                  </a:cubicBezTo>
                  <a:lnTo>
                    <a:pt x="7418" y="4418"/>
                  </a:lnTo>
                  <a:cubicBezTo>
                    <a:pt x="7680" y="4418"/>
                    <a:pt x="7918" y="4204"/>
                    <a:pt x="7918" y="3918"/>
                  </a:cubicBezTo>
                  <a:lnTo>
                    <a:pt x="7918" y="513"/>
                  </a:lnTo>
                  <a:cubicBezTo>
                    <a:pt x="7918" y="227"/>
                    <a:pt x="7692" y="1"/>
                    <a:pt x="7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6"/>
            <p:cNvSpPr/>
            <p:nvPr/>
          </p:nvSpPr>
          <p:spPr>
            <a:xfrm>
              <a:off x="4891452" y="2390972"/>
              <a:ext cx="61653" cy="73690"/>
            </a:xfrm>
            <a:custGeom>
              <a:avLst/>
              <a:gdLst/>
              <a:ahLst/>
              <a:cxnLst/>
              <a:rect l="l" t="t" r="r" b="b"/>
              <a:pathLst>
                <a:path w="1977" h="2363" extrusionOk="0">
                  <a:moveTo>
                    <a:pt x="989" y="751"/>
                  </a:moveTo>
                  <a:lnTo>
                    <a:pt x="1262" y="1453"/>
                  </a:lnTo>
                  <a:lnTo>
                    <a:pt x="727" y="1453"/>
                  </a:lnTo>
                  <a:lnTo>
                    <a:pt x="989" y="751"/>
                  </a:lnTo>
                  <a:close/>
                  <a:moveTo>
                    <a:pt x="977" y="1"/>
                  </a:moveTo>
                  <a:cubicBezTo>
                    <a:pt x="869" y="1"/>
                    <a:pt x="786" y="60"/>
                    <a:pt x="738" y="167"/>
                  </a:cubicBezTo>
                  <a:lnTo>
                    <a:pt x="24" y="2060"/>
                  </a:lnTo>
                  <a:cubicBezTo>
                    <a:pt x="0" y="2168"/>
                    <a:pt x="60" y="2299"/>
                    <a:pt x="155" y="2346"/>
                  </a:cubicBezTo>
                  <a:cubicBezTo>
                    <a:pt x="183" y="2358"/>
                    <a:pt x="212" y="2363"/>
                    <a:pt x="239" y="2363"/>
                  </a:cubicBezTo>
                  <a:cubicBezTo>
                    <a:pt x="327" y="2363"/>
                    <a:pt x="405" y="2309"/>
                    <a:pt x="441" y="2227"/>
                  </a:cubicBezTo>
                  <a:lnTo>
                    <a:pt x="560" y="1894"/>
                  </a:lnTo>
                  <a:lnTo>
                    <a:pt x="1417" y="1894"/>
                  </a:lnTo>
                  <a:lnTo>
                    <a:pt x="1536" y="2227"/>
                  </a:lnTo>
                  <a:cubicBezTo>
                    <a:pt x="1572" y="2310"/>
                    <a:pt x="1655" y="2358"/>
                    <a:pt x="1739" y="2358"/>
                  </a:cubicBezTo>
                  <a:cubicBezTo>
                    <a:pt x="1762" y="2358"/>
                    <a:pt x="1774" y="2358"/>
                    <a:pt x="1810" y="2346"/>
                  </a:cubicBezTo>
                  <a:cubicBezTo>
                    <a:pt x="1929" y="2299"/>
                    <a:pt x="1977" y="2179"/>
                    <a:pt x="1929" y="2060"/>
                  </a:cubicBezTo>
                  <a:lnTo>
                    <a:pt x="1215" y="167"/>
                  </a:lnTo>
                  <a:cubicBezTo>
                    <a:pt x="1167" y="72"/>
                    <a:pt x="1084"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6"/>
            <p:cNvSpPr/>
            <p:nvPr/>
          </p:nvSpPr>
          <p:spPr>
            <a:xfrm>
              <a:off x="4963863" y="2391720"/>
              <a:ext cx="52734" cy="71320"/>
            </a:xfrm>
            <a:custGeom>
              <a:avLst/>
              <a:gdLst/>
              <a:ahLst/>
              <a:cxnLst/>
              <a:rect l="l" t="t" r="r" b="b"/>
              <a:pathLst>
                <a:path w="1691" h="2287" extrusionOk="0">
                  <a:moveTo>
                    <a:pt x="738" y="441"/>
                  </a:moveTo>
                  <a:cubicBezTo>
                    <a:pt x="1143" y="441"/>
                    <a:pt x="1274" y="822"/>
                    <a:pt x="1274" y="1155"/>
                  </a:cubicBezTo>
                  <a:cubicBezTo>
                    <a:pt x="1274" y="1655"/>
                    <a:pt x="1012" y="1870"/>
                    <a:pt x="750" y="1870"/>
                  </a:cubicBezTo>
                  <a:lnTo>
                    <a:pt x="429" y="1870"/>
                  </a:lnTo>
                  <a:lnTo>
                    <a:pt x="429" y="1155"/>
                  </a:lnTo>
                  <a:lnTo>
                    <a:pt x="429" y="441"/>
                  </a:lnTo>
                  <a:close/>
                  <a:moveTo>
                    <a:pt x="202" y="0"/>
                  </a:moveTo>
                  <a:cubicBezTo>
                    <a:pt x="143" y="0"/>
                    <a:pt x="83" y="24"/>
                    <a:pt x="60" y="60"/>
                  </a:cubicBezTo>
                  <a:cubicBezTo>
                    <a:pt x="12" y="108"/>
                    <a:pt x="0" y="143"/>
                    <a:pt x="0" y="203"/>
                  </a:cubicBezTo>
                  <a:lnTo>
                    <a:pt x="0" y="2036"/>
                  </a:lnTo>
                  <a:cubicBezTo>
                    <a:pt x="0" y="2132"/>
                    <a:pt x="12" y="2191"/>
                    <a:pt x="60" y="2227"/>
                  </a:cubicBezTo>
                  <a:cubicBezTo>
                    <a:pt x="95" y="2275"/>
                    <a:pt x="143" y="2286"/>
                    <a:pt x="202" y="2286"/>
                  </a:cubicBezTo>
                  <a:lnTo>
                    <a:pt x="738" y="2286"/>
                  </a:lnTo>
                  <a:cubicBezTo>
                    <a:pt x="1286" y="2275"/>
                    <a:pt x="1691" y="1798"/>
                    <a:pt x="1691" y="1143"/>
                  </a:cubicBezTo>
                  <a:cubicBezTo>
                    <a:pt x="1691" y="453"/>
                    <a:pt x="1310"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6"/>
            <p:cNvSpPr/>
            <p:nvPr/>
          </p:nvSpPr>
          <p:spPr>
            <a:xfrm>
              <a:off x="5027699" y="2390972"/>
              <a:ext cx="53888" cy="73565"/>
            </a:xfrm>
            <a:custGeom>
              <a:avLst/>
              <a:gdLst/>
              <a:ahLst/>
              <a:cxnLst/>
              <a:rect l="l" t="t" r="r" b="b"/>
              <a:pathLst>
                <a:path w="1728" h="2359" extrusionOk="0">
                  <a:moveTo>
                    <a:pt x="860" y="1"/>
                  </a:moveTo>
                  <a:cubicBezTo>
                    <a:pt x="777" y="1"/>
                    <a:pt x="688" y="11"/>
                    <a:pt x="596" y="36"/>
                  </a:cubicBezTo>
                  <a:cubicBezTo>
                    <a:pt x="346" y="108"/>
                    <a:pt x="168" y="322"/>
                    <a:pt x="120" y="560"/>
                  </a:cubicBezTo>
                  <a:cubicBezTo>
                    <a:pt x="84" y="798"/>
                    <a:pt x="179" y="1001"/>
                    <a:pt x="382" y="1144"/>
                  </a:cubicBezTo>
                  <a:cubicBezTo>
                    <a:pt x="406" y="1144"/>
                    <a:pt x="406" y="1156"/>
                    <a:pt x="418" y="1156"/>
                  </a:cubicBezTo>
                  <a:cubicBezTo>
                    <a:pt x="430" y="1156"/>
                    <a:pt x="680" y="1275"/>
                    <a:pt x="977" y="1394"/>
                  </a:cubicBezTo>
                  <a:cubicBezTo>
                    <a:pt x="1072" y="1417"/>
                    <a:pt x="1275" y="1525"/>
                    <a:pt x="1251" y="1679"/>
                  </a:cubicBezTo>
                  <a:cubicBezTo>
                    <a:pt x="1239" y="1798"/>
                    <a:pt x="1084" y="1918"/>
                    <a:pt x="894" y="1918"/>
                  </a:cubicBezTo>
                  <a:cubicBezTo>
                    <a:pt x="703" y="1918"/>
                    <a:pt x="501" y="1834"/>
                    <a:pt x="382" y="1703"/>
                  </a:cubicBezTo>
                  <a:cubicBezTo>
                    <a:pt x="345" y="1660"/>
                    <a:pt x="292" y="1639"/>
                    <a:pt x="236" y="1639"/>
                  </a:cubicBezTo>
                  <a:cubicBezTo>
                    <a:pt x="184" y="1639"/>
                    <a:pt x="130" y="1657"/>
                    <a:pt x="84" y="1691"/>
                  </a:cubicBezTo>
                  <a:cubicBezTo>
                    <a:pt x="1" y="1763"/>
                    <a:pt x="1" y="1894"/>
                    <a:pt x="72" y="1989"/>
                  </a:cubicBezTo>
                  <a:cubicBezTo>
                    <a:pt x="275" y="2227"/>
                    <a:pt x="572" y="2358"/>
                    <a:pt x="894" y="2358"/>
                  </a:cubicBezTo>
                  <a:cubicBezTo>
                    <a:pt x="1287" y="2358"/>
                    <a:pt x="1608" y="2108"/>
                    <a:pt x="1680" y="1763"/>
                  </a:cubicBezTo>
                  <a:cubicBezTo>
                    <a:pt x="1727" y="1513"/>
                    <a:pt x="1608" y="1167"/>
                    <a:pt x="1144" y="989"/>
                  </a:cubicBezTo>
                  <a:cubicBezTo>
                    <a:pt x="906" y="894"/>
                    <a:pt x="680" y="810"/>
                    <a:pt x="620" y="786"/>
                  </a:cubicBezTo>
                  <a:cubicBezTo>
                    <a:pt x="584" y="751"/>
                    <a:pt x="549" y="691"/>
                    <a:pt x="572" y="632"/>
                  </a:cubicBezTo>
                  <a:cubicBezTo>
                    <a:pt x="572" y="584"/>
                    <a:pt x="596" y="501"/>
                    <a:pt x="727" y="453"/>
                  </a:cubicBezTo>
                  <a:cubicBezTo>
                    <a:pt x="776" y="439"/>
                    <a:pt x="824" y="433"/>
                    <a:pt x="871" y="433"/>
                  </a:cubicBezTo>
                  <a:cubicBezTo>
                    <a:pt x="1098" y="433"/>
                    <a:pt x="1287" y="572"/>
                    <a:pt x="1287" y="572"/>
                  </a:cubicBezTo>
                  <a:cubicBezTo>
                    <a:pt x="1324" y="604"/>
                    <a:pt x="1370" y="619"/>
                    <a:pt x="1417" y="619"/>
                  </a:cubicBezTo>
                  <a:cubicBezTo>
                    <a:pt x="1477" y="619"/>
                    <a:pt x="1538" y="595"/>
                    <a:pt x="1584" y="548"/>
                  </a:cubicBezTo>
                  <a:cubicBezTo>
                    <a:pt x="1656" y="453"/>
                    <a:pt x="1644" y="322"/>
                    <a:pt x="1549" y="251"/>
                  </a:cubicBezTo>
                  <a:cubicBezTo>
                    <a:pt x="1539" y="231"/>
                    <a:pt x="1254"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6"/>
            <p:cNvSpPr/>
            <p:nvPr/>
          </p:nvSpPr>
          <p:spPr>
            <a:xfrm>
              <a:off x="4891452" y="2538383"/>
              <a:ext cx="61653" cy="73316"/>
            </a:xfrm>
            <a:custGeom>
              <a:avLst/>
              <a:gdLst/>
              <a:ahLst/>
              <a:cxnLst/>
              <a:rect l="l" t="t" r="r" b="b"/>
              <a:pathLst>
                <a:path w="1977" h="2351" extrusionOk="0">
                  <a:moveTo>
                    <a:pt x="989" y="739"/>
                  </a:moveTo>
                  <a:lnTo>
                    <a:pt x="1262" y="1441"/>
                  </a:lnTo>
                  <a:lnTo>
                    <a:pt x="727" y="1441"/>
                  </a:lnTo>
                  <a:lnTo>
                    <a:pt x="989" y="739"/>
                  </a:lnTo>
                  <a:close/>
                  <a:moveTo>
                    <a:pt x="989" y="0"/>
                  </a:moveTo>
                  <a:cubicBezTo>
                    <a:pt x="881" y="0"/>
                    <a:pt x="798" y="60"/>
                    <a:pt x="750" y="167"/>
                  </a:cubicBezTo>
                  <a:lnTo>
                    <a:pt x="36" y="2048"/>
                  </a:lnTo>
                  <a:cubicBezTo>
                    <a:pt x="0" y="2167"/>
                    <a:pt x="60" y="2286"/>
                    <a:pt x="155" y="2334"/>
                  </a:cubicBezTo>
                  <a:cubicBezTo>
                    <a:pt x="183" y="2345"/>
                    <a:pt x="212" y="2351"/>
                    <a:pt x="239" y="2351"/>
                  </a:cubicBezTo>
                  <a:cubicBezTo>
                    <a:pt x="327" y="2351"/>
                    <a:pt x="405" y="2297"/>
                    <a:pt x="441" y="2215"/>
                  </a:cubicBezTo>
                  <a:lnTo>
                    <a:pt x="560" y="1882"/>
                  </a:lnTo>
                  <a:lnTo>
                    <a:pt x="1417" y="1882"/>
                  </a:lnTo>
                  <a:lnTo>
                    <a:pt x="1536" y="2215"/>
                  </a:lnTo>
                  <a:cubicBezTo>
                    <a:pt x="1572" y="2310"/>
                    <a:pt x="1655" y="2346"/>
                    <a:pt x="1739" y="2346"/>
                  </a:cubicBezTo>
                  <a:cubicBezTo>
                    <a:pt x="1762" y="2346"/>
                    <a:pt x="1774" y="2346"/>
                    <a:pt x="1810" y="2334"/>
                  </a:cubicBezTo>
                  <a:cubicBezTo>
                    <a:pt x="1929" y="2286"/>
                    <a:pt x="1977" y="2167"/>
                    <a:pt x="1929" y="2048"/>
                  </a:cubicBezTo>
                  <a:lnTo>
                    <a:pt x="1227" y="167"/>
                  </a:lnTo>
                  <a:cubicBezTo>
                    <a:pt x="1191" y="60"/>
                    <a:pt x="1096" y="0"/>
                    <a:pt x="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6"/>
            <p:cNvSpPr/>
            <p:nvPr/>
          </p:nvSpPr>
          <p:spPr>
            <a:xfrm>
              <a:off x="4963863" y="2538758"/>
              <a:ext cx="52734" cy="71694"/>
            </a:xfrm>
            <a:custGeom>
              <a:avLst/>
              <a:gdLst/>
              <a:ahLst/>
              <a:cxnLst/>
              <a:rect l="l" t="t" r="r" b="b"/>
              <a:pathLst>
                <a:path w="1691" h="2299" extrusionOk="0">
                  <a:moveTo>
                    <a:pt x="738" y="453"/>
                  </a:moveTo>
                  <a:cubicBezTo>
                    <a:pt x="1143" y="453"/>
                    <a:pt x="1274" y="822"/>
                    <a:pt x="1274" y="1167"/>
                  </a:cubicBezTo>
                  <a:cubicBezTo>
                    <a:pt x="1274" y="1655"/>
                    <a:pt x="1012" y="1882"/>
                    <a:pt x="750" y="1882"/>
                  </a:cubicBezTo>
                  <a:lnTo>
                    <a:pt x="429" y="1882"/>
                  </a:lnTo>
                  <a:lnTo>
                    <a:pt x="429" y="1167"/>
                  </a:lnTo>
                  <a:lnTo>
                    <a:pt x="429" y="453"/>
                  </a:lnTo>
                  <a:close/>
                  <a:moveTo>
                    <a:pt x="202" y="0"/>
                  </a:moveTo>
                  <a:cubicBezTo>
                    <a:pt x="143" y="0"/>
                    <a:pt x="83" y="36"/>
                    <a:pt x="60" y="60"/>
                  </a:cubicBezTo>
                  <a:cubicBezTo>
                    <a:pt x="24" y="84"/>
                    <a:pt x="0" y="155"/>
                    <a:pt x="0" y="215"/>
                  </a:cubicBezTo>
                  <a:lnTo>
                    <a:pt x="0" y="2060"/>
                  </a:lnTo>
                  <a:cubicBezTo>
                    <a:pt x="0" y="2120"/>
                    <a:pt x="12" y="2191"/>
                    <a:pt x="60" y="2239"/>
                  </a:cubicBezTo>
                  <a:cubicBezTo>
                    <a:pt x="95" y="2274"/>
                    <a:pt x="143" y="2298"/>
                    <a:pt x="202" y="2298"/>
                  </a:cubicBezTo>
                  <a:lnTo>
                    <a:pt x="738" y="2298"/>
                  </a:lnTo>
                  <a:cubicBezTo>
                    <a:pt x="1286" y="2274"/>
                    <a:pt x="1691" y="1798"/>
                    <a:pt x="1691" y="1143"/>
                  </a:cubicBezTo>
                  <a:cubicBezTo>
                    <a:pt x="1691" y="465"/>
                    <a:pt x="1310"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6"/>
            <p:cNvSpPr/>
            <p:nvPr/>
          </p:nvSpPr>
          <p:spPr>
            <a:xfrm>
              <a:off x="5027325" y="2538040"/>
              <a:ext cx="54262" cy="73160"/>
            </a:xfrm>
            <a:custGeom>
              <a:avLst/>
              <a:gdLst/>
              <a:ahLst/>
              <a:cxnLst/>
              <a:rect l="l" t="t" r="r" b="b"/>
              <a:pathLst>
                <a:path w="1740" h="2346" extrusionOk="0">
                  <a:moveTo>
                    <a:pt x="854" y="1"/>
                  </a:moveTo>
                  <a:cubicBezTo>
                    <a:pt x="772" y="1"/>
                    <a:pt x="686" y="11"/>
                    <a:pt x="596" y="35"/>
                  </a:cubicBezTo>
                  <a:cubicBezTo>
                    <a:pt x="346" y="119"/>
                    <a:pt x="168" y="321"/>
                    <a:pt x="120" y="559"/>
                  </a:cubicBezTo>
                  <a:cubicBezTo>
                    <a:pt x="84" y="797"/>
                    <a:pt x="180" y="1012"/>
                    <a:pt x="382" y="1143"/>
                  </a:cubicBezTo>
                  <a:cubicBezTo>
                    <a:pt x="406" y="1143"/>
                    <a:pt x="406" y="1154"/>
                    <a:pt x="418" y="1154"/>
                  </a:cubicBezTo>
                  <a:cubicBezTo>
                    <a:pt x="430" y="1154"/>
                    <a:pt x="680" y="1273"/>
                    <a:pt x="977" y="1393"/>
                  </a:cubicBezTo>
                  <a:cubicBezTo>
                    <a:pt x="1073" y="1428"/>
                    <a:pt x="1275" y="1524"/>
                    <a:pt x="1251" y="1678"/>
                  </a:cubicBezTo>
                  <a:cubicBezTo>
                    <a:pt x="1227" y="1797"/>
                    <a:pt x="1084" y="1916"/>
                    <a:pt x="894" y="1916"/>
                  </a:cubicBezTo>
                  <a:cubicBezTo>
                    <a:pt x="703" y="1916"/>
                    <a:pt x="501" y="1845"/>
                    <a:pt x="382" y="1702"/>
                  </a:cubicBezTo>
                  <a:cubicBezTo>
                    <a:pt x="345" y="1659"/>
                    <a:pt x="292" y="1638"/>
                    <a:pt x="236" y="1638"/>
                  </a:cubicBezTo>
                  <a:cubicBezTo>
                    <a:pt x="184" y="1638"/>
                    <a:pt x="130" y="1656"/>
                    <a:pt x="84" y="1690"/>
                  </a:cubicBezTo>
                  <a:cubicBezTo>
                    <a:pt x="1" y="1762"/>
                    <a:pt x="1" y="1905"/>
                    <a:pt x="72" y="1988"/>
                  </a:cubicBezTo>
                  <a:cubicBezTo>
                    <a:pt x="263" y="2214"/>
                    <a:pt x="584" y="2345"/>
                    <a:pt x="906" y="2345"/>
                  </a:cubicBezTo>
                  <a:cubicBezTo>
                    <a:pt x="1299" y="2345"/>
                    <a:pt x="1620" y="2095"/>
                    <a:pt x="1692" y="1750"/>
                  </a:cubicBezTo>
                  <a:cubicBezTo>
                    <a:pt x="1739" y="1500"/>
                    <a:pt x="1620" y="1154"/>
                    <a:pt x="1156" y="976"/>
                  </a:cubicBezTo>
                  <a:cubicBezTo>
                    <a:pt x="918" y="892"/>
                    <a:pt x="692" y="797"/>
                    <a:pt x="632" y="773"/>
                  </a:cubicBezTo>
                  <a:cubicBezTo>
                    <a:pt x="596" y="738"/>
                    <a:pt x="561" y="678"/>
                    <a:pt x="584" y="619"/>
                  </a:cubicBezTo>
                  <a:cubicBezTo>
                    <a:pt x="561" y="595"/>
                    <a:pt x="596" y="500"/>
                    <a:pt x="727" y="452"/>
                  </a:cubicBezTo>
                  <a:cubicBezTo>
                    <a:pt x="776" y="438"/>
                    <a:pt x="824" y="432"/>
                    <a:pt x="870" y="432"/>
                  </a:cubicBezTo>
                  <a:cubicBezTo>
                    <a:pt x="1095" y="432"/>
                    <a:pt x="1275" y="571"/>
                    <a:pt x="1275" y="571"/>
                  </a:cubicBezTo>
                  <a:cubicBezTo>
                    <a:pt x="1316" y="607"/>
                    <a:pt x="1363" y="623"/>
                    <a:pt x="1410" y="623"/>
                  </a:cubicBezTo>
                  <a:cubicBezTo>
                    <a:pt x="1472" y="623"/>
                    <a:pt x="1532" y="595"/>
                    <a:pt x="1573" y="547"/>
                  </a:cubicBezTo>
                  <a:cubicBezTo>
                    <a:pt x="1656" y="452"/>
                    <a:pt x="1632" y="321"/>
                    <a:pt x="1549" y="250"/>
                  </a:cubicBezTo>
                  <a:cubicBezTo>
                    <a:pt x="1539" y="240"/>
                    <a:pt x="1251"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6"/>
            <p:cNvSpPr/>
            <p:nvPr/>
          </p:nvSpPr>
          <p:spPr>
            <a:xfrm>
              <a:off x="4862481" y="2505702"/>
              <a:ext cx="247328" cy="137775"/>
            </a:xfrm>
            <a:custGeom>
              <a:avLst/>
              <a:gdLst/>
              <a:ahLst/>
              <a:cxnLst/>
              <a:rect l="l" t="t" r="r" b="b"/>
              <a:pathLst>
                <a:path w="7931" h="4418" extrusionOk="0">
                  <a:moveTo>
                    <a:pt x="513" y="1"/>
                  </a:moveTo>
                  <a:cubicBezTo>
                    <a:pt x="239" y="1"/>
                    <a:pt x="1" y="227"/>
                    <a:pt x="1" y="513"/>
                  </a:cubicBezTo>
                  <a:lnTo>
                    <a:pt x="1" y="3918"/>
                  </a:lnTo>
                  <a:lnTo>
                    <a:pt x="13" y="3918"/>
                  </a:lnTo>
                  <a:cubicBezTo>
                    <a:pt x="13" y="4192"/>
                    <a:pt x="239" y="4418"/>
                    <a:pt x="524" y="4418"/>
                  </a:cubicBezTo>
                  <a:lnTo>
                    <a:pt x="7430" y="4418"/>
                  </a:lnTo>
                  <a:cubicBezTo>
                    <a:pt x="7692" y="4418"/>
                    <a:pt x="7930" y="4204"/>
                    <a:pt x="7930" y="3918"/>
                  </a:cubicBezTo>
                  <a:lnTo>
                    <a:pt x="7930" y="513"/>
                  </a:lnTo>
                  <a:cubicBezTo>
                    <a:pt x="7930" y="239"/>
                    <a:pt x="7704" y="1"/>
                    <a:pt x="7430" y="1"/>
                  </a:cubicBezTo>
                  <a:lnTo>
                    <a:pt x="5989" y="1"/>
                  </a:lnTo>
                  <a:cubicBezTo>
                    <a:pt x="5870" y="1"/>
                    <a:pt x="5775" y="108"/>
                    <a:pt x="5775" y="215"/>
                  </a:cubicBezTo>
                  <a:cubicBezTo>
                    <a:pt x="5775" y="334"/>
                    <a:pt x="5882" y="417"/>
                    <a:pt x="5989" y="417"/>
                  </a:cubicBezTo>
                  <a:lnTo>
                    <a:pt x="7418" y="417"/>
                  </a:lnTo>
                  <a:cubicBezTo>
                    <a:pt x="7454" y="417"/>
                    <a:pt x="7490" y="453"/>
                    <a:pt x="7490" y="501"/>
                  </a:cubicBezTo>
                  <a:lnTo>
                    <a:pt x="7490" y="3906"/>
                  </a:lnTo>
                  <a:cubicBezTo>
                    <a:pt x="7490" y="3954"/>
                    <a:pt x="7454" y="3977"/>
                    <a:pt x="7418" y="3977"/>
                  </a:cubicBezTo>
                  <a:lnTo>
                    <a:pt x="513" y="3977"/>
                  </a:lnTo>
                  <a:cubicBezTo>
                    <a:pt x="465" y="3977"/>
                    <a:pt x="429" y="3954"/>
                    <a:pt x="429" y="3906"/>
                  </a:cubicBezTo>
                  <a:lnTo>
                    <a:pt x="429" y="501"/>
                  </a:lnTo>
                  <a:cubicBezTo>
                    <a:pt x="429" y="453"/>
                    <a:pt x="465" y="417"/>
                    <a:pt x="513" y="417"/>
                  </a:cubicBezTo>
                  <a:lnTo>
                    <a:pt x="5049" y="417"/>
                  </a:lnTo>
                  <a:cubicBezTo>
                    <a:pt x="5168" y="417"/>
                    <a:pt x="5251" y="322"/>
                    <a:pt x="5251" y="215"/>
                  </a:cubicBezTo>
                  <a:cubicBezTo>
                    <a:pt x="5251" y="96"/>
                    <a:pt x="5156" y="1"/>
                    <a:pt x="5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6"/>
            <p:cNvSpPr/>
            <p:nvPr/>
          </p:nvSpPr>
          <p:spPr>
            <a:xfrm>
              <a:off x="4829425" y="2304465"/>
              <a:ext cx="313783" cy="456736"/>
            </a:xfrm>
            <a:custGeom>
              <a:avLst/>
              <a:gdLst/>
              <a:ahLst/>
              <a:cxnLst/>
              <a:rect l="l" t="t" r="r" b="b"/>
              <a:pathLst>
                <a:path w="10062" h="14646" extrusionOk="0">
                  <a:moveTo>
                    <a:pt x="644" y="1"/>
                  </a:moveTo>
                  <a:cubicBezTo>
                    <a:pt x="287" y="1"/>
                    <a:pt x="1" y="274"/>
                    <a:pt x="1" y="643"/>
                  </a:cubicBezTo>
                  <a:lnTo>
                    <a:pt x="1" y="2179"/>
                  </a:lnTo>
                  <a:cubicBezTo>
                    <a:pt x="1" y="2310"/>
                    <a:pt x="108" y="2394"/>
                    <a:pt x="215" y="2394"/>
                  </a:cubicBezTo>
                  <a:cubicBezTo>
                    <a:pt x="322" y="2394"/>
                    <a:pt x="418" y="2286"/>
                    <a:pt x="418" y="2179"/>
                  </a:cubicBezTo>
                  <a:lnTo>
                    <a:pt x="418" y="643"/>
                  </a:lnTo>
                  <a:cubicBezTo>
                    <a:pt x="418" y="524"/>
                    <a:pt x="525" y="429"/>
                    <a:pt x="632" y="429"/>
                  </a:cubicBezTo>
                  <a:lnTo>
                    <a:pt x="9395" y="429"/>
                  </a:lnTo>
                  <a:cubicBezTo>
                    <a:pt x="9514" y="429"/>
                    <a:pt x="9609" y="536"/>
                    <a:pt x="9609" y="643"/>
                  </a:cubicBezTo>
                  <a:lnTo>
                    <a:pt x="9609" y="11335"/>
                  </a:lnTo>
                  <a:lnTo>
                    <a:pt x="3775" y="11335"/>
                  </a:lnTo>
                  <a:cubicBezTo>
                    <a:pt x="3656" y="11335"/>
                    <a:pt x="3561" y="11442"/>
                    <a:pt x="3561" y="11550"/>
                  </a:cubicBezTo>
                  <a:cubicBezTo>
                    <a:pt x="3561" y="11669"/>
                    <a:pt x="3668" y="11752"/>
                    <a:pt x="3775" y="11752"/>
                  </a:cubicBezTo>
                  <a:lnTo>
                    <a:pt x="9621" y="11752"/>
                  </a:lnTo>
                  <a:lnTo>
                    <a:pt x="9621" y="14002"/>
                  </a:lnTo>
                  <a:cubicBezTo>
                    <a:pt x="9621" y="14121"/>
                    <a:pt x="9514" y="14205"/>
                    <a:pt x="9407" y="14205"/>
                  </a:cubicBezTo>
                  <a:lnTo>
                    <a:pt x="644" y="14205"/>
                  </a:lnTo>
                  <a:cubicBezTo>
                    <a:pt x="525" y="14205"/>
                    <a:pt x="441" y="14109"/>
                    <a:pt x="441" y="14002"/>
                  </a:cubicBezTo>
                  <a:lnTo>
                    <a:pt x="441" y="11752"/>
                  </a:lnTo>
                  <a:lnTo>
                    <a:pt x="2847" y="11752"/>
                  </a:lnTo>
                  <a:cubicBezTo>
                    <a:pt x="2966" y="11752"/>
                    <a:pt x="3061" y="11645"/>
                    <a:pt x="3061" y="11550"/>
                  </a:cubicBezTo>
                  <a:cubicBezTo>
                    <a:pt x="3061" y="11430"/>
                    <a:pt x="2954" y="11335"/>
                    <a:pt x="2847" y="11335"/>
                  </a:cubicBezTo>
                  <a:lnTo>
                    <a:pt x="441" y="11335"/>
                  </a:lnTo>
                  <a:lnTo>
                    <a:pt x="441" y="3120"/>
                  </a:lnTo>
                  <a:cubicBezTo>
                    <a:pt x="441" y="3001"/>
                    <a:pt x="334" y="2918"/>
                    <a:pt x="227" y="2918"/>
                  </a:cubicBezTo>
                  <a:cubicBezTo>
                    <a:pt x="120" y="2918"/>
                    <a:pt x="25" y="3025"/>
                    <a:pt x="25" y="3120"/>
                  </a:cubicBezTo>
                  <a:lnTo>
                    <a:pt x="25" y="14002"/>
                  </a:lnTo>
                  <a:cubicBezTo>
                    <a:pt x="25" y="14359"/>
                    <a:pt x="299" y="14645"/>
                    <a:pt x="656" y="14645"/>
                  </a:cubicBezTo>
                  <a:lnTo>
                    <a:pt x="9431" y="14645"/>
                  </a:lnTo>
                  <a:cubicBezTo>
                    <a:pt x="9788" y="14645"/>
                    <a:pt x="10062" y="14359"/>
                    <a:pt x="10062" y="14002"/>
                  </a:cubicBezTo>
                  <a:lnTo>
                    <a:pt x="10062" y="643"/>
                  </a:lnTo>
                  <a:cubicBezTo>
                    <a:pt x="10050" y="286"/>
                    <a:pt x="9752" y="1"/>
                    <a:pt x="9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39" name="Google Shape;839;p66"/>
          <p:cNvCxnSpPr/>
          <p:nvPr/>
        </p:nvCxnSpPr>
        <p:spPr>
          <a:xfrm>
            <a:off x="3887516" y="3932328"/>
            <a:ext cx="1280700" cy="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sp>
        <p:nvSpPr>
          <p:cNvPr id="844" name="Google Shape;844;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tables to represent </a:t>
            </a:r>
            <a:r>
              <a:rPr lang="en">
                <a:solidFill>
                  <a:schemeClr val="accent1"/>
                </a:solidFill>
              </a:rPr>
              <a:t>data</a:t>
            </a:r>
            <a:endParaRPr>
              <a:solidFill>
                <a:schemeClr val="accent1"/>
              </a:solidFill>
            </a:endParaRPr>
          </a:p>
        </p:txBody>
      </p:sp>
      <p:graphicFrame>
        <p:nvGraphicFramePr>
          <p:cNvPr id="845" name="Google Shape;845;p67"/>
          <p:cNvGraphicFramePr/>
          <p:nvPr/>
        </p:nvGraphicFramePr>
        <p:xfrm>
          <a:off x="955600" y="1314010"/>
          <a:ext cx="3000000" cy="3000000"/>
        </p:xfrm>
        <a:graphic>
          <a:graphicData uri="http://schemas.openxmlformats.org/drawingml/2006/table">
            <a:tbl>
              <a:tblPr>
                <a:noFill/>
                <a:tableStyleId>{B0A1CCA0-D199-4983-94CC-B086B5412D65}</a:tableStyleId>
              </a:tblPr>
              <a:tblGrid>
                <a:gridCol w="954850">
                  <a:extLst>
                    <a:ext uri="{9D8B030D-6E8A-4147-A177-3AD203B41FA5}">
                      <a16:colId xmlns:a16="http://schemas.microsoft.com/office/drawing/2014/main" val="20000"/>
                    </a:ext>
                  </a:extLst>
                </a:gridCol>
                <a:gridCol w="1046325">
                  <a:extLst>
                    <a:ext uri="{9D8B030D-6E8A-4147-A177-3AD203B41FA5}">
                      <a16:colId xmlns:a16="http://schemas.microsoft.com/office/drawing/2014/main" val="20001"/>
                    </a:ext>
                  </a:extLst>
                </a:gridCol>
                <a:gridCol w="1046325">
                  <a:extLst>
                    <a:ext uri="{9D8B030D-6E8A-4147-A177-3AD203B41FA5}">
                      <a16:colId xmlns:a16="http://schemas.microsoft.com/office/drawing/2014/main" val="20002"/>
                    </a:ext>
                  </a:extLst>
                </a:gridCol>
                <a:gridCol w="1046325">
                  <a:extLst>
                    <a:ext uri="{9D8B030D-6E8A-4147-A177-3AD203B41FA5}">
                      <a16:colId xmlns:a16="http://schemas.microsoft.com/office/drawing/2014/main" val="20003"/>
                    </a:ext>
                  </a:extLst>
                </a:gridCol>
                <a:gridCol w="1046325">
                  <a:extLst>
                    <a:ext uri="{9D8B030D-6E8A-4147-A177-3AD203B41FA5}">
                      <a16:colId xmlns:a16="http://schemas.microsoft.com/office/drawing/2014/main" val="20004"/>
                    </a:ext>
                  </a:extLst>
                </a:gridCol>
                <a:gridCol w="1046325">
                  <a:extLst>
                    <a:ext uri="{9D8B030D-6E8A-4147-A177-3AD203B41FA5}">
                      <a16:colId xmlns:a16="http://schemas.microsoft.com/office/drawing/2014/main" val="20005"/>
                    </a:ext>
                  </a:extLst>
                </a:gridCol>
                <a:gridCol w="1046325">
                  <a:extLst>
                    <a:ext uri="{9D8B030D-6E8A-4147-A177-3AD203B41FA5}">
                      <a16:colId xmlns:a16="http://schemas.microsoft.com/office/drawing/2014/main" val="20006"/>
                    </a:ext>
                  </a:extLst>
                </a:gridCol>
              </a:tblGrid>
              <a:tr h="342600">
                <a:tc>
                  <a:txBody>
                    <a:bodyPr/>
                    <a:lstStyle/>
                    <a:p>
                      <a:pPr marL="0" lvl="0" indent="0" algn="l" rtl="0">
                        <a:spcBef>
                          <a:spcPts val="0"/>
                        </a:spcBef>
                        <a:spcAft>
                          <a:spcPts val="0"/>
                        </a:spcAft>
                        <a:buNone/>
                      </a:pPr>
                      <a:endParaRPr sz="1800">
                        <a:solidFill>
                          <a:schemeClr val="dk1"/>
                        </a:solidFill>
                        <a:latin typeface="Bebas Neue"/>
                        <a:ea typeface="Bebas Neue"/>
                        <a:cs typeface="Bebas Neue"/>
                        <a:sym typeface="Bebas Neue"/>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Poppins"/>
                          <a:ea typeface="Poppins"/>
                          <a:cs typeface="Poppins"/>
                          <a:sym typeface="Poppins"/>
                        </a:rPr>
                        <a:t>Team A</a:t>
                      </a:r>
                      <a:endParaRPr b="1">
                        <a:solidFill>
                          <a:schemeClr val="dk1"/>
                        </a:solidFill>
                        <a:latin typeface="Poppins"/>
                        <a:ea typeface="Poppins"/>
                        <a:cs typeface="Poppins"/>
                        <a:sym typeface="Poppins"/>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dk1"/>
                          </a:solidFill>
                          <a:latin typeface="Poppins"/>
                          <a:ea typeface="Poppins"/>
                          <a:cs typeface="Poppins"/>
                          <a:sym typeface="Poppins"/>
                        </a:rPr>
                        <a:t>Team B</a:t>
                      </a:r>
                      <a:endParaRPr b="1">
                        <a:solidFill>
                          <a:schemeClr val="dk1"/>
                        </a:solidFill>
                        <a:latin typeface="Poppins"/>
                        <a:ea typeface="Poppins"/>
                        <a:cs typeface="Poppins"/>
                        <a:sym typeface="Poppins"/>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a:buNone/>
                      </a:pPr>
                      <a:r>
                        <a:rPr lang="en" b="1">
                          <a:solidFill>
                            <a:schemeClr val="dk1"/>
                          </a:solidFill>
                          <a:latin typeface="Poppins"/>
                          <a:ea typeface="Poppins"/>
                          <a:cs typeface="Poppins"/>
                          <a:sym typeface="Poppins"/>
                        </a:rPr>
                        <a:t>Team C</a:t>
                      </a:r>
                      <a:endParaRPr b="1">
                        <a:solidFill>
                          <a:schemeClr val="dk1"/>
                        </a:solidFill>
                        <a:latin typeface="Poppins"/>
                        <a:ea typeface="Poppins"/>
                        <a:cs typeface="Poppins"/>
                        <a:sym typeface="Poppins"/>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dk1"/>
                          </a:solidFill>
                          <a:latin typeface="Poppins"/>
                          <a:ea typeface="Poppins"/>
                          <a:cs typeface="Poppins"/>
                          <a:sym typeface="Poppins"/>
                        </a:rPr>
                        <a:t>Team D</a:t>
                      </a:r>
                      <a:endParaRPr b="1">
                        <a:solidFill>
                          <a:schemeClr val="dk1"/>
                        </a:solidFill>
                        <a:latin typeface="Poppins"/>
                        <a:ea typeface="Poppins"/>
                        <a:cs typeface="Poppins"/>
                        <a:sym typeface="Poppins"/>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dk1"/>
                          </a:solidFill>
                          <a:latin typeface="Poppins"/>
                          <a:ea typeface="Poppins"/>
                          <a:cs typeface="Poppins"/>
                          <a:sym typeface="Poppins"/>
                        </a:rPr>
                        <a:t>Team E</a:t>
                      </a:r>
                      <a:endParaRPr b="1">
                        <a:solidFill>
                          <a:schemeClr val="dk1"/>
                        </a:solidFill>
                        <a:latin typeface="Poppins"/>
                        <a:ea typeface="Poppins"/>
                        <a:cs typeface="Poppins"/>
                        <a:sym typeface="Poppins"/>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b="1">
                          <a:solidFill>
                            <a:schemeClr val="dk1"/>
                          </a:solidFill>
                          <a:latin typeface="Poppins"/>
                          <a:ea typeface="Poppins"/>
                          <a:cs typeface="Poppins"/>
                          <a:sym typeface="Poppins"/>
                        </a:rPr>
                        <a:t>Team F</a:t>
                      </a:r>
                      <a:endParaRPr b="1">
                        <a:solidFill>
                          <a:schemeClr val="dk1"/>
                        </a:solidFill>
                        <a:latin typeface="Poppins"/>
                        <a:ea typeface="Poppins"/>
                        <a:cs typeface="Poppins"/>
                        <a:sym typeface="Poppins"/>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42150">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Mercury</a:t>
                      </a:r>
                      <a:endParaRPr b="1">
                        <a:solidFill>
                          <a:schemeClr val="dk1"/>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42150">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Mars</a:t>
                      </a:r>
                      <a:endParaRPr b="1">
                        <a:solidFill>
                          <a:schemeClr val="dk1"/>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42150">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Saturn</a:t>
                      </a:r>
                      <a:endParaRPr b="1">
                        <a:solidFill>
                          <a:schemeClr val="dk1"/>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42150">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Venus</a:t>
                      </a:r>
                      <a:endParaRPr b="1">
                        <a:solidFill>
                          <a:schemeClr val="dk1"/>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42150">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Jupiter</a:t>
                      </a:r>
                      <a:endParaRPr b="1">
                        <a:solidFill>
                          <a:schemeClr val="dk1"/>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342150">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Earth</a:t>
                      </a:r>
                      <a:endParaRPr b="1">
                        <a:solidFill>
                          <a:schemeClr val="dk1"/>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r h="342150">
                <a:tc>
                  <a:txBody>
                    <a:bodyPr/>
                    <a:lstStyle/>
                    <a:p>
                      <a:pPr marL="0" lvl="0" indent="0" algn="l" rtl="0">
                        <a:spcBef>
                          <a:spcPts val="0"/>
                        </a:spcBef>
                        <a:spcAft>
                          <a:spcPts val="0"/>
                        </a:spcAft>
                        <a:buNone/>
                      </a:pPr>
                      <a:r>
                        <a:rPr lang="en" b="1">
                          <a:solidFill>
                            <a:schemeClr val="dk1"/>
                          </a:solidFill>
                          <a:latin typeface="Poppins"/>
                          <a:ea typeface="Poppins"/>
                          <a:cs typeface="Poppins"/>
                          <a:sym typeface="Poppins"/>
                        </a:rPr>
                        <a:t>Pluto</a:t>
                      </a:r>
                      <a:endParaRPr b="1">
                        <a:solidFill>
                          <a:schemeClr val="dk1"/>
                        </a:solidFill>
                        <a:latin typeface="Poppins"/>
                        <a:ea typeface="Poppins"/>
                        <a:cs typeface="Poppins"/>
                        <a:sym typeface="Poppins"/>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100">
                          <a:solidFill>
                            <a:schemeClr val="dk1"/>
                          </a:solidFill>
                          <a:latin typeface="Archivo"/>
                          <a:ea typeface="Archivo"/>
                          <a:cs typeface="Archivo"/>
                          <a:sym typeface="Archivo"/>
                        </a:rPr>
                        <a:t>XX</a:t>
                      </a:r>
                      <a:endParaRPr sz="1100">
                        <a:solidFill>
                          <a:schemeClr val="dk1"/>
                        </a:solidFill>
                        <a:latin typeface="Archivo"/>
                        <a:ea typeface="Archivo"/>
                        <a:cs typeface="Archivo"/>
                        <a:sym typeface="Archivo"/>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56"/>
          <p:cNvSpPr/>
          <p:nvPr/>
        </p:nvSpPr>
        <p:spPr>
          <a:xfrm rot="5400000" flipH="1">
            <a:off x="-2185865" y="-2595912"/>
            <a:ext cx="4270815" cy="4187470"/>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7" name="Google Shape;567;p56"/>
          <p:cNvPicPr preferRelativeResize="0">
            <a:picLocks noGrp="1"/>
          </p:cNvPicPr>
          <p:nvPr>
            <p:ph type="pic" idx="2"/>
          </p:nvPr>
        </p:nvPicPr>
        <p:blipFill rotWithShape="1">
          <a:blip r:embed="rId3">
            <a:alphaModFix/>
          </a:blip>
          <a:srcRect l="13619" t="27472" r="13626" b="4611"/>
          <a:stretch/>
        </p:blipFill>
        <p:spPr>
          <a:xfrm>
            <a:off x="5166833" y="0"/>
            <a:ext cx="3672358" cy="5143501"/>
          </a:xfrm>
          <a:prstGeom prst="rect">
            <a:avLst/>
          </a:prstGeom>
        </p:spPr>
      </p:pic>
      <p:sp>
        <p:nvSpPr>
          <p:cNvPr id="568" name="Google Shape;568;p56"/>
          <p:cNvSpPr txBox="1">
            <a:spLocks noGrp="1"/>
          </p:cNvSpPr>
          <p:nvPr>
            <p:ph type="title"/>
          </p:nvPr>
        </p:nvSpPr>
        <p:spPr>
          <a:xfrm>
            <a:off x="653632" y="-445137"/>
            <a:ext cx="4891761" cy="165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i="0" dirty="0">
                <a:solidFill>
                  <a:srgbClr val="0D0D0D"/>
                </a:solidFill>
                <a:effectLst/>
                <a:latin typeface="Söhne"/>
              </a:rPr>
              <a:t>Current IT Infrastructure</a:t>
            </a:r>
            <a:endParaRPr dirty="0">
              <a:solidFill>
                <a:schemeClr val="accent1"/>
              </a:solidFill>
            </a:endParaRPr>
          </a:p>
        </p:txBody>
      </p:sp>
      <p:sp>
        <p:nvSpPr>
          <p:cNvPr id="569" name="Google Shape;569;p56"/>
          <p:cNvSpPr txBox="1">
            <a:spLocks noGrp="1"/>
          </p:cNvSpPr>
          <p:nvPr>
            <p:ph type="subTitle" idx="1"/>
          </p:nvPr>
        </p:nvSpPr>
        <p:spPr>
          <a:xfrm>
            <a:off x="709985" y="1819582"/>
            <a:ext cx="4087974" cy="2269275"/>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solidFill>
                  <a:srgbClr val="0D0D0D"/>
                </a:solidFill>
                <a:effectLst/>
                <a:latin typeface="Söhne"/>
              </a:rPr>
              <a:t>Detail TLC's IT infrastructure setup, managed by an in-house technical team.</a:t>
            </a:r>
          </a:p>
          <a:p>
            <a:pPr algn="l">
              <a:buFont typeface="Arial" panose="020B0604020202020204" pitchFamily="34" charset="0"/>
              <a:buChar char="•"/>
            </a:pPr>
            <a:r>
              <a:rPr lang="en-US" b="0" i="0" dirty="0">
                <a:solidFill>
                  <a:srgbClr val="0D0D0D"/>
                </a:solidFill>
                <a:effectLst/>
                <a:latin typeface="Söhne"/>
              </a:rPr>
              <a:t>Emphasize the absence of specialized information security personnel, relying on a general IT technical support team.</a:t>
            </a:r>
          </a:p>
          <a:p>
            <a:pPr algn="l">
              <a:buFont typeface="Arial" panose="020B0604020202020204" pitchFamily="34" charset="0"/>
              <a:buChar char="•"/>
            </a:pPr>
            <a:r>
              <a:rPr lang="en-US" b="0" i="0" dirty="0">
                <a:solidFill>
                  <a:srgbClr val="0D0D0D"/>
                </a:solidFill>
                <a:effectLst/>
                <a:latin typeface="Söhne"/>
              </a:rPr>
              <a:t>Discuss the implications of this setup on information security practices and risk management.</a:t>
            </a:r>
          </a:p>
          <a:p>
            <a:pPr marL="0" lvl="0" indent="0" algn="l" rtl="0">
              <a:spcBef>
                <a:spcPts val="0"/>
              </a:spcBef>
              <a:spcAft>
                <a:spcPts val="0"/>
              </a:spcAft>
              <a:buNone/>
            </a:pPr>
            <a:endParaRPr dirty="0"/>
          </a:p>
        </p:txBody>
      </p:sp>
      <p:pic>
        <p:nvPicPr>
          <p:cNvPr id="570" name="Google Shape;570;p56"/>
          <p:cNvPicPr preferRelativeResize="0"/>
          <p:nvPr/>
        </p:nvPicPr>
        <p:blipFill rotWithShape="1">
          <a:blip r:embed="rId4">
            <a:alphaModFix/>
          </a:blip>
          <a:srcRect t="18916"/>
          <a:stretch/>
        </p:blipFill>
        <p:spPr>
          <a:xfrm rot="-5400000">
            <a:off x="6873513" y="767088"/>
            <a:ext cx="5224699" cy="3609325"/>
          </a:xfrm>
          <a:prstGeom prst="rect">
            <a:avLst/>
          </a:prstGeom>
          <a:noFill/>
          <a:ln>
            <a:noFill/>
          </a:ln>
        </p:spPr>
      </p:pic>
      <p:sp>
        <p:nvSpPr>
          <p:cNvPr id="571" name="Google Shape;571;p56"/>
          <p:cNvSpPr/>
          <p:nvPr/>
        </p:nvSpPr>
        <p:spPr>
          <a:xfrm rot="-3126085" flipH="1">
            <a:off x="7066860" y="2522764"/>
            <a:ext cx="5215501" cy="511372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a:t>
            </a:r>
            <a:r>
              <a:rPr lang="en">
                <a:solidFill>
                  <a:schemeClr val="accent1"/>
                </a:solidFill>
              </a:rPr>
              <a:t>graph</a:t>
            </a:r>
            <a:endParaRPr>
              <a:solidFill>
                <a:schemeClr val="accent1"/>
              </a:solidFill>
            </a:endParaRPr>
          </a:p>
        </p:txBody>
      </p:sp>
      <p:sp>
        <p:nvSpPr>
          <p:cNvPr id="851" name="Google Shape;851;p68"/>
          <p:cNvSpPr txBox="1"/>
          <p:nvPr/>
        </p:nvSpPr>
        <p:spPr>
          <a:xfrm>
            <a:off x="981900" y="4194375"/>
            <a:ext cx="7180200" cy="307500"/>
          </a:xfrm>
          <a:prstGeom prst="rect">
            <a:avLst/>
          </a:prstGeom>
          <a:solidFill>
            <a:schemeClr val="dk2"/>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Follow the link in the graph to modify its data and then paste the new one here. </a:t>
            </a:r>
            <a:r>
              <a:rPr lang="en" sz="1000" b="1" u="sng">
                <a:solidFill>
                  <a:schemeClr val="dk1"/>
                </a:solidFill>
                <a:latin typeface="Archivo"/>
                <a:ea typeface="Archivo"/>
                <a:cs typeface="Archivo"/>
                <a:sym typeface="Archivo"/>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Archivo"/>
              <a:ea typeface="Archivo"/>
              <a:cs typeface="Archivo"/>
              <a:sym typeface="Archivo"/>
            </a:endParaRPr>
          </a:p>
        </p:txBody>
      </p:sp>
      <p:sp>
        <p:nvSpPr>
          <p:cNvPr id="852" name="Google Shape;852;p68"/>
          <p:cNvSpPr txBox="1"/>
          <p:nvPr/>
        </p:nvSpPr>
        <p:spPr>
          <a:xfrm>
            <a:off x="6065181" y="3216407"/>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Poppins"/>
                <a:ea typeface="Poppins"/>
                <a:cs typeface="Poppins"/>
                <a:sym typeface="Poppins"/>
              </a:rPr>
              <a:t>Venus</a:t>
            </a:r>
            <a:endParaRPr sz="2200" b="1">
              <a:solidFill>
                <a:schemeClr val="dk1"/>
              </a:solidFill>
              <a:latin typeface="Poppins"/>
              <a:ea typeface="Poppins"/>
              <a:cs typeface="Poppins"/>
              <a:sym typeface="Poppins"/>
            </a:endParaRPr>
          </a:p>
        </p:txBody>
      </p:sp>
      <p:sp>
        <p:nvSpPr>
          <p:cNvPr id="853" name="Google Shape;853;p68"/>
          <p:cNvSpPr txBox="1"/>
          <p:nvPr/>
        </p:nvSpPr>
        <p:spPr>
          <a:xfrm>
            <a:off x="6065181" y="3517371"/>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Venus is very hot</a:t>
            </a:r>
            <a:endParaRPr sz="1200">
              <a:solidFill>
                <a:schemeClr val="dk1"/>
              </a:solidFill>
              <a:latin typeface="Archivo"/>
              <a:ea typeface="Archivo"/>
              <a:cs typeface="Archivo"/>
              <a:sym typeface="Archivo"/>
            </a:endParaRPr>
          </a:p>
        </p:txBody>
      </p:sp>
      <p:sp>
        <p:nvSpPr>
          <p:cNvPr id="854" name="Google Shape;854;p68"/>
          <p:cNvSpPr txBox="1"/>
          <p:nvPr/>
        </p:nvSpPr>
        <p:spPr>
          <a:xfrm>
            <a:off x="6065181" y="2244229"/>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Poppins"/>
                <a:ea typeface="Poppins"/>
                <a:cs typeface="Poppins"/>
                <a:sym typeface="Poppins"/>
              </a:rPr>
              <a:t>Mercury</a:t>
            </a:r>
            <a:endParaRPr sz="2200" b="1">
              <a:solidFill>
                <a:schemeClr val="dk1"/>
              </a:solidFill>
              <a:latin typeface="Poppins"/>
              <a:ea typeface="Poppins"/>
              <a:cs typeface="Poppins"/>
              <a:sym typeface="Poppins"/>
            </a:endParaRPr>
          </a:p>
        </p:txBody>
      </p:sp>
      <p:sp>
        <p:nvSpPr>
          <p:cNvPr id="855" name="Google Shape;855;p68"/>
          <p:cNvSpPr txBox="1"/>
          <p:nvPr/>
        </p:nvSpPr>
        <p:spPr>
          <a:xfrm>
            <a:off x="6065181" y="2545193"/>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Mercury is small</a:t>
            </a:r>
            <a:endParaRPr sz="1200">
              <a:solidFill>
                <a:schemeClr val="dk1"/>
              </a:solidFill>
              <a:latin typeface="Archivo"/>
              <a:ea typeface="Archivo"/>
              <a:cs typeface="Archivo"/>
              <a:sym typeface="Archivo"/>
            </a:endParaRPr>
          </a:p>
        </p:txBody>
      </p:sp>
      <p:sp>
        <p:nvSpPr>
          <p:cNvPr id="856" name="Google Shape;856;p68"/>
          <p:cNvSpPr txBox="1"/>
          <p:nvPr/>
        </p:nvSpPr>
        <p:spPr>
          <a:xfrm>
            <a:off x="6065181" y="1271450"/>
            <a:ext cx="16731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Poppins"/>
                <a:ea typeface="Poppins"/>
                <a:cs typeface="Poppins"/>
                <a:sym typeface="Poppins"/>
              </a:rPr>
              <a:t>Mars</a:t>
            </a:r>
            <a:endParaRPr sz="2200" b="1">
              <a:solidFill>
                <a:schemeClr val="dk1"/>
              </a:solidFill>
              <a:latin typeface="Poppins"/>
              <a:ea typeface="Poppins"/>
              <a:cs typeface="Poppins"/>
              <a:sym typeface="Poppins"/>
            </a:endParaRPr>
          </a:p>
        </p:txBody>
      </p:sp>
      <p:sp>
        <p:nvSpPr>
          <p:cNvPr id="857" name="Google Shape;857;p68"/>
          <p:cNvSpPr txBox="1"/>
          <p:nvPr/>
        </p:nvSpPr>
        <p:spPr>
          <a:xfrm>
            <a:off x="6065181" y="1572414"/>
            <a:ext cx="1673100" cy="35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rchivo"/>
                <a:ea typeface="Archivo"/>
                <a:cs typeface="Archivo"/>
                <a:sym typeface="Archivo"/>
              </a:rPr>
              <a:t>Mars is very cold</a:t>
            </a:r>
            <a:endParaRPr sz="1200">
              <a:solidFill>
                <a:schemeClr val="dk1"/>
              </a:solidFill>
              <a:latin typeface="Archivo"/>
              <a:ea typeface="Archivo"/>
              <a:cs typeface="Archivo"/>
              <a:sym typeface="Archivo"/>
            </a:endParaRPr>
          </a:p>
        </p:txBody>
      </p:sp>
      <p:sp>
        <p:nvSpPr>
          <p:cNvPr id="858" name="Google Shape;858;p68"/>
          <p:cNvSpPr txBox="1"/>
          <p:nvPr/>
        </p:nvSpPr>
        <p:spPr>
          <a:xfrm>
            <a:off x="5169919" y="1316798"/>
            <a:ext cx="734700" cy="494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3A3E5F"/>
                </a:solidFill>
                <a:latin typeface="Poppins"/>
                <a:ea typeface="Poppins"/>
                <a:cs typeface="Poppins"/>
                <a:sym typeface="Poppins"/>
              </a:rPr>
              <a:t>20%</a:t>
            </a:r>
            <a:endParaRPr sz="1800" b="1">
              <a:solidFill>
                <a:srgbClr val="3A3E5F"/>
              </a:solidFill>
              <a:latin typeface="Poppins"/>
              <a:ea typeface="Poppins"/>
              <a:cs typeface="Poppins"/>
              <a:sym typeface="Poppins"/>
            </a:endParaRPr>
          </a:p>
        </p:txBody>
      </p:sp>
      <p:sp>
        <p:nvSpPr>
          <p:cNvPr id="859" name="Google Shape;859;p68"/>
          <p:cNvSpPr txBox="1"/>
          <p:nvPr/>
        </p:nvSpPr>
        <p:spPr>
          <a:xfrm>
            <a:off x="5169915" y="2288131"/>
            <a:ext cx="734700" cy="4944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3A3E5F"/>
                </a:solidFill>
                <a:latin typeface="Poppins"/>
                <a:ea typeface="Poppins"/>
                <a:cs typeface="Poppins"/>
                <a:sym typeface="Poppins"/>
              </a:rPr>
              <a:t>30%</a:t>
            </a:r>
            <a:endParaRPr sz="1800" b="1">
              <a:solidFill>
                <a:srgbClr val="3A3E5F"/>
              </a:solidFill>
              <a:latin typeface="Poppins"/>
              <a:ea typeface="Poppins"/>
              <a:cs typeface="Poppins"/>
              <a:sym typeface="Poppins"/>
            </a:endParaRPr>
          </a:p>
        </p:txBody>
      </p:sp>
      <p:sp>
        <p:nvSpPr>
          <p:cNvPr id="860" name="Google Shape;860;p68"/>
          <p:cNvSpPr txBox="1"/>
          <p:nvPr/>
        </p:nvSpPr>
        <p:spPr>
          <a:xfrm>
            <a:off x="5169919" y="3259463"/>
            <a:ext cx="734700" cy="4944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3A3E5F"/>
                </a:solidFill>
                <a:latin typeface="Poppins"/>
                <a:ea typeface="Poppins"/>
                <a:cs typeface="Poppins"/>
                <a:sym typeface="Poppins"/>
              </a:rPr>
              <a:t>50%</a:t>
            </a:r>
            <a:endParaRPr sz="1800" b="1">
              <a:solidFill>
                <a:srgbClr val="3A3E5F"/>
              </a:solidFill>
              <a:latin typeface="Poppins"/>
              <a:ea typeface="Poppins"/>
              <a:cs typeface="Poppins"/>
              <a:sym typeface="Poppins"/>
            </a:endParaRPr>
          </a:p>
        </p:txBody>
      </p:sp>
      <p:pic>
        <p:nvPicPr>
          <p:cNvPr id="861" name="Google Shape;861;p68" title="Gráfico">
            <a:hlinkClick r:id="rId4"/>
          </p:cNvPr>
          <p:cNvPicPr preferRelativeResize="0"/>
          <p:nvPr/>
        </p:nvPicPr>
        <p:blipFill>
          <a:blip r:embed="rId5">
            <a:alphaModFix/>
          </a:blip>
          <a:stretch>
            <a:fillRect/>
          </a:stretch>
        </p:blipFill>
        <p:spPr>
          <a:xfrm>
            <a:off x="1405719" y="1170125"/>
            <a:ext cx="3441568" cy="287184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69"/>
          <p:cNvSpPr txBox="1">
            <a:spLocks noGrp="1"/>
          </p:cNvSpPr>
          <p:nvPr>
            <p:ph type="subTitle" idx="3"/>
          </p:nvPr>
        </p:nvSpPr>
        <p:spPr>
          <a:xfrm>
            <a:off x="5055275" y="2970125"/>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Tom Harris</a:t>
            </a:r>
            <a:endParaRPr/>
          </a:p>
        </p:txBody>
      </p:sp>
      <p:sp>
        <p:nvSpPr>
          <p:cNvPr id="867" name="Google Shape;867;p69"/>
          <p:cNvSpPr txBox="1">
            <a:spLocks noGrp="1"/>
          </p:cNvSpPr>
          <p:nvPr>
            <p:ph type="subTitle" idx="4"/>
          </p:nvPr>
        </p:nvSpPr>
        <p:spPr>
          <a:xfrm>
            <a:off x="1583075" y="2970125"/>
            <a:ext cx="25056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Jim Hill</a:t>
            </a:r>
            <a:endParaRPr/>
          </a:p>
        </p:txBody>
      </p:sp>
      <p:pic>
        <p:nvPicPr>
          <p:cNvPr id="868" name="Google Shape;868;p69"/>
          <p:cNvPicPr preferRelativeResize="0"/>
          <p:nvPr/>
        </p:nvPicPr>
        <p:blipFill rotWithShape="1">
          <a:blip r:embed="rId3">
            <a:alphaModFix/>
          </a:blip>
          <a:srcRect l="23191" t="17781" r="27838" b="35498"/>
          <a:stretch/>
        </p:blipFill>
        <p:spPr>
          <a:xfrm>
            <a:off x="5504089" y="1223250"/>
            <a:ext cx="1608000" cy="1608000"/>
          </a:xfrm>
          <a:prstGeom prst="rect">
            <a:avLst/>
          </a:prstGeom>
          <a:noFill/>
          <a:ln>
            <a:noFill/>
          </a:ln>
        </p:spPr>
      </p:pic>
      <p:pic>
        <p:nvPicPr>
          <p:cNvPr id="869" name="Google Shape;869;p69"/>
          <p:cNvPicPr preferRelativeResize="0"/>
          <p:nvPr/>
        </p:nvPicPr>
        <p:blipFill rotWithShape="1">
          <a:blip r:embed="rId4">
            <a:alphaModFix/>
          </a:blip>
          <a:srcRect l="31988" t="5047" r="31992" b="40910"/>
          <a:stretch/>
        </p:blipFill>
        <p:spPr>
          <a:xfrm>
            <a:off x="2031864" y="1223200"/>
            <a:ext cx="1608000" cy="1608000"/>
          </a:xfrm>
          <a:prstGeom prst="rect">
            <a:avLst/>
          </a:prstGeom>
          <a:noFill/>
          <a:ln>
            <a:noFill/>
          </a:ln>
        </p:spPr>
      </p:pic>
      <p:sp>
        <p:nvSpPr>
          <p:cNvPr id="870" name="Google Shape;870;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a:t>
            </a:r>
            <a:r>
              <a:rPr lang="en">
                <a:solidFill>
                  <a:schemeClr val="accent1"/>
                </a:solidFill>
              </a:rPr>
              <a:t>team</a:t>
            </a:r>
            <a:endParaRPr>
              <a:solidFill>
                <a:schemeClr val="accent1"/>
              </a:solidFill>
            </a:endParaRPr>
          </a:p>
        </p:txBody>
      </p:sp>
      <p:sp>
        <p:nvSpPr>
          <p:cNvPr id="871" name="Google Shape;871;p69"/>
          <p:cNvSpPr txBox="1">
            <a:spLocks noGrp="1"/>
          </p:cNvSpPr>
          <p:nvPr>
            <p:ph type="subTitle" idx="1"/>
          </p:nvPr>
        </p:nvSpPr>
        <p:spPr>
          <a:xfrm>
            <a:off x="5055284" y="3506410"/>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872" name="Google Shape;872;p69"/>
          <p:cNvSpPr txBox="1">
            <a:spLocks noGrp="1"/>
          </p:cNvSpPr>
          <p:nvPr>
            <p:ph type="subTitle" idx="2"/>
          </p:nvPr>
        </p:nvSpPr>
        <p:spPr>
          <a:xfrm>
            <a:off x="1583300" y="3506410"/>
            <a:ext cx="2505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business</a:t>
            </a:r>
            <a:r>
              <a:rPr lang="en">
                <a:solidFill>
                  <a:schemeClr val="accent1"/>
                </a:solidFill>
              </a:rPr>
              <a:t> strategy</a:t>
            </a:r>
            <a:endParaRPr>
              <a:solidFill>
                <a:schemeClr val="accent1"/>
              </a:solidFill>
            </a:endParaRPr>
          </a:p>
        </p:txBody>
      </p:sp>
      <p:sp>
        <p:nvSpPr>
          <p:cNvPr id="878" name="Google Shape;878;p70"/>
          <p:cNvSpPr/>
          <p:nvPr/>
        </p:nvSpPr>
        <p:spPr>
          <a:xfrm>
            <a:off x="1239925" y="1366075"/>
            <a:ext cx="6664200" cy="3000900"/>
          </a:xfrm>
          <a:prstGeom prst="mathPlus">
            <a:avLst>
              <a:gd name="adj1" fmla="val 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9" name="Google Shape;879;p70"/>
          <p:cNvSpPr txBox="1"/>
          <p:nvPr/>
        </p:nvSpPr>
        <p:spPr>
          <a:xfrm>
            <a:off x="3624250" y="1192375"/>
            <a:ext cx="1956300" cy="369300"/>
          </a:xfrm>
          <a:prstGeom prst="rect">
            <a:avLst/>
          </a:prstGeom>
          <a:solidFill>
            <a:srgbClr val="E0E0E0"/>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Attractive business model</a:t>
            </a:r>
            <a:endParaRPr sz="1200">
              <a:solidFill>
                <a:schemeClr val="dk1"/>
              </a:solidFill>
              <a:latin typeface="Archivo"/>
              <a:ea typeface="Archivo"/>
              <a:cs typeface="Archivo"/>
              <a:sym typeface="Archivo"/>
            </a:endParaRPr>
          </a:p>
        </p:txBody>
      </p:sp>
      <p:sp>
        <p:nvSpPr>
          <p:cNvPr id="880" name="Google Shape;880;p70"/>
          <p:cNvSpPr txBox="1"/>
          <p:nvPr/>
        </p:nvSpPr>
        <p:spPr>
          <a:xfrm>
            <a:off x="3521550" y="4205100"/>
            <a:ext cx="2168400" cy="369300"/>
          </a:xfrm>
          <a:prstGeom prst="rect">
            <a:avLst/>
          </a:prstGeom>
          <a:solidFill>
            <a:srgbClr val="E0E0E0"/>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Unattractive business model</a:t>
            </a:r>
            <a:endParaRPr sz="1200">
              <a:solidFill>
                <a:schemeClr val="dk1"/>
              </a:solidFill>
              <a:latin typeface="Archivo"/>
              <a:ea typeface="Archivo"/>
              <a:cs typeface="Archivo"/>
              <a:sym typeface="Archivo"/>
            </a:endParaRPr>
          </a:p>
        </p:txBody>
      </p:sp>
      <p:sp>
        <p:nvSpPr>
          <p:cNvPr id="881" name="Google Shape;881;p70"/>
          <p:cNvSpPr txBox="1"/>
          <p:nvPr/>
        </p:nvSpPr>
        <p:spPr>
          <a:xfrm rot="-5400000">
            <a:off x="283050" y="2627225"/>
            <a:ext cx="1924500" cy="369300"/>
          </a:xfrm>
          <a:prstGeom prst="rect">
            <a:avLst/>
          </a:prstGeom>
          <a:solidFill>
            <a:srgbClr val="E0E0E0"/>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High competitive strength</a:t>
            </a:r>
            <a:endParaRPr sz="1200">
              <a:solidFill>
                <a:schemeClr val="dk1"/>
              </a:solidFill>
              <a:latin typeface="Archivo"/>
              <a:ea typeface="Archivo"/>
              <a:cs typeface="Archivo"/>
              <a:sym typeface="Archivo"/>
            </a:endParaRPr>
          </a:p>
        </p:txBody>
      </p:sp>
      <p:sp>
        <p:nvSpPr>
          <p:cNvPr id="882" name="Google Shape;882;p70"/>
          <p:cNvSpPr txBox="1"/>
          <p:nvPr/>
        </p:nvSpPr>
        <p:spPr>
          <a:xfrm rot="5400000">
            <a:off x="6911100" y="2702900"/>
            <a:ext cx="1975200" cy="369300"/>
          </a:xfrm>
          <a:prstGeom prst="rect">
            <a:avLst/>
          </a:prstGeom>
          <a:solidFill>
            <a:srgbClr val="E0E0E0"/>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Archivo"/>
                <a:ea typeface="Archivo"/>
                <a:cs typeface="Archivo"/>
                <a:sym typeface="Archivo"/>
              </a:rPr>
              <a:t>Low competitive strength</a:t>
            </a:r>
            <a:endParaRPr sz="1200">
              <a:solidFill>
                <a:schemeClr val="dk1"/>
              </a:solidFill>
              <a:latin typeface="Archivo"/>
              <a:ea typeface="Archivo"/>
              <a:cs typeface="Archivo"/>
              <a:sym typeface="Archivo"/>
            </a:endParaRPr>
          </a:p>
        </p:txBody>
      </p:sp>
      <p:sp>
        <p:nvSpPr>
          <p:cNvPr id="883" name="Google Shape;883;p70"/>
          <p:cNvSpPr/>
          <p:nvPr/>
        </p:nvSpPr>
        <p:spPr>
          <a:xfrm>
            <a:off x="2273425" y="1855875"/>
            <a:ext cx="1840500" cy="66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oppins"/>
                <a:ea typeface="Poppins"/>
                <a:cs typeface="Poppins"/>
                <a:sym typeface="Poppins"/>
              </a:rPr>
              <a:t>Growth and expansion strategy</a:t>
            </a:r>
            <a:endParaRPr b="1">
              <a:solidFill>
                <a:schemeClr val="dk1"/>
              </a:solidFill>
              <a:latin typeface="Poppins"/>
              <a:ea typeface="Poppins"/>
              <a:cs typeface="Poppins"/>
              <a:sym typeface="Poppins"/>
            </a:endParaRPr>
          </a:p>
        </p:txBody>
      </p:sp>
      <p:sp>
        <p:nvSpPr>
          <p:cNvPr id="884" name="Google Shape;884;p70"/>
          <p:cNvSpPr/>
          <p:nvPr/>
        </p:nvSpPr>
        <p:spPr>
          <a:xfrm>
            <a:off x="2273425" y="3234375"/>
            <a:ext cx="1840500" cy="66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oppins"/>
                <a:ea typeface="Poppins"/>
                <a:cs typeface="Poppins"/>
                <a:sym typeface="Poppins"/>
              </a:rPr>
              <a:t>Maintenance and protection strategy</a:t>
            </a:r>
            <a:endParaRPr b="1">
              <a:solidFill>
                <a:schemeClr val="dk1"/>
              </a:solidFill>
              <a:latin typeface="Poppins"/>
              <a:ea typeface="Poppins"/>
              <a:cs typeface="Poppins"/>
              <a:sym typeface="Poppins"/>
            </a:endParaRPr>
          </a:p>
        </p:txBody>
      </p:sp>
      <p:sp>
        <p:nvSpPr>
          <p:cNvPr id="885" name="Google Shape;885;p70"/>
          <p:cNvSpPr/>
          <p:nvPr/>
        </p:nvSpPr>
        <p:spPr>
          <a:xfrm>
            <a:off x="5030096" y="3227475"/>
            <a:ext cx="1840500" cy="66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oppins"/>
                <a:ea typeface="Poppins"/>
                <a:cs typeface="Poppins"/>
                <a:sym typeface="Poppins"/>
              </a:rPr>
              <a:t>Reduction or elimination strategy</a:t>
            </a:r>
            <a:endParaRPr b="1">
              <a:solidFill>
                <a:schemeClr val="dk1"/>
              </a:solidFill>
              <a:latin typeface="Poppins"/>
              <a:ea typeface="Poppins"/>
              <a:cs typeface="Poppins"/>
              <a:sym typeface="Poppins"/>
            </a:endParaRPr>
          </a:p>
        </p:txBody>
      </p:sp>
      <p:sp>
        <p:nvSpPr>
          <p:cNvPr id="886" name="Google Shape;886;p70"/>
          <p:cNvSpPr/>
          <p:nvPr/>
        </p:nvSpPr>
        <p:spPr>
          <a:xfrm>
            <a:off x="5030063" y="1855875"/>
            <a:ext cx="1840500" cy="668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oppins"/>
                <a:ea typeface="Poppins"/>
                <a:cs typeface="Poppins"/>
                <a:sym typeface="Poppins"/>
              </a:rPr>
              <a:t>Reorientation or abandonment strategy</a:t>
            </a:r>
            <a:endParaRPr b="1">
              <a:solidFill>
                <a:schemeClr val="dk1"/>
              </a:solidFill>
              <a:latin typeface="Poppins"/>
              <a:ea typeface="Poppins"/>
              <a:cs typeface="Poppins"/>
              <a:sym typeface="Poppin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a:t>
            </a:r>
            <a:r>
              <a:rPr lang="en">
                <a:solidFill>
                  <a:schemeClr val="accent1"/>
                </a:solidFill>
              </a:rPr>
              <a:t>chart</a:t>
            </a:r>
            <a:endParaRPr>
              <a:solidFill>
                <a:schemeClr val="accent1"/>
              </a:solidFill>
            </a:endParaRPr>
          </a:p>
        </p:txBody>
      </p:sp>
      <p:cxnSp>
        <p:nvCxnSpPr>
          <p:cNvPr id="892" name="Google Shape;892;p71"/>
          <p:cNvCxnSpPr>
            <a:stCxn id="893" idx="2"/>
            <a:endCxn id="894" idx="0"/>
          </p:cNvCxnSpPr>
          <p:nvPr/>
        </p:nvCxnSpPr>
        <p:spPr>
          <a:xfrm rot="-5400000" flipH="1">
            <a:off x="5192439" y="1002350"/>
            <a:ext cx="413400" cy="1654200"/>
          </a:xfrm>
          <a:prstGeom prst="bentConnector3">
            <a:avLst>
              <a:gd name="adj1" fmla="val 49996"/>
            </a:avLst>
          </a:prstGeom>
          <a:noFill/>
          <a:ln w="9525" cap="flat" cmpd="sng">
            <a:solidFill>
              <a:schemeClr val="dk2"/>
            </a:solidFill>
            <a:prstDash val="solid"/>
            <a:miter lim="8000"/>
            <a:headEnd type="none" w="sm" len="sm"/>
            <a:tailEnd type="none" w="sm" len="sm"/>
          </a:ln>
        </p:spPr>
      </p:cxnSp>
      <p:cxnSp>
        <p:nvCxnSpPr>
          <p:cNvPr id="895" name="Google Shape;895;p71"/>
          <p:cNvCxnSpPr>
            <a:stCxn id="896" idx="0"/>
            <a:endCxn id="893" idx="2"/>
          </p:cNvCxnSpPr>
          <p:nvPr/>
        </p:nvCxnSpPr>
        <p:spPr>
          <a:xfrm rot="-5400000">
            <a:off x="3538372" y="1002314"/>
            <a:ext cx="413400" cy="1654200"/>
          </a:xfrm>
          <a:prstGeom prst="bentConnector3">
            <a:avLst>
              <a:gd name="adj1" fmla="val 49996"/>
            </a:avLst>
          </a:prstGeom>
          <a:noFill/>
          <a:ln w="9525" cap="flat" cmpd="sng">
            <a:solidFill>
              <a:schemeClr val="dk2"/>
            </a:solidFill>
            <a:prstDash val="solid"/>
            <a:miter lim="8000"/>
            <a:headEnd type="none" w="sm" len="sm"/>
            <a:tailEnd type="none" w="sm" len="sm"/>
          </a:ln>
        </p:spPr>
      </p:cxnSp>
      <p:cxnSp>
        <p:nvCxnSpPr>
          <p:cNvPr id="897" name="Google Shape;897;p71"/>
          <p:cNvCxnSpPr>
            <a:stCxn id="896" idx="2"/>
            <a:endCxn id="898" idx="0"/>
          </p:cNvCxnSpPr>
          <p:nvPr/>
        </p:nvCxnSpPr>
        <p:spPr>
          <a:xfrm rot="-5400000" flipH="1">
            <a:off x="3086872" y="2238014"/>
            <a:ext cx="451800" cy="789600"/>
          </a:xfrm>
          <a:prstGeom prst="bentConnector3">
            <a:avLst>
              <a:gd name="adj1" fmla="val 50003"/>
            </a:avLst>
          </a:prstGeom>
          <a:noFill/>
          <a:ln w="9525" cap="flat" cmpd="sng">
            <a:solidFill>
              <a:schemeClr val="dk2"/>
            </a:solidFill>
            <a:prstDash val="solid"/>
            <a:miter lim="8000"/>
            <a:headEnd type="none" w="sm" len="sm"/>
            <a:tailEnd type="none" w="sm" len="sm"/>
          </a:ln>
        </p:spPr>
      </p:cxnSp>
      <p:cxnSp>
        <p:nvCxnSpPr>
          <p:cNvPr id="899" name="Google Shape;899;p71"/>
          <p:cNvCxnSpPr>
            <a:stCxn id="900" idx="0"/>
            <a:endCxn id="896" idx="2"/>
          </p:cNvCxnSpPr>
          <p:nvPr/>
        </p:nvCxnSpPr>
        <p:spPr>
          <a:xfrm rot="-5400000">
            <a:off x="2297125" y="2237895"/>
            <a:ext cx="451800" cy="789900"/>
          </a:xfrm>
          <a:prstGeom prst="bentConnector3">
            <a:avLst>
              <a:gd name="adj1" fmla="val 50003"/>
            </a:avLst>
          </a:prstGeom>
          <a:noFill/>
          <a:ln w="9525" cap="flat" cmpd="sng">
            <a:solidFill>
              <a:schemeClr val="dk2"/>
            </a:solidFill>
            <a:prstDash val="solid"/>
            <a:miter lim="8000"/>
            <a:headEnd type="none" w="sm" len="sm"/>
            <a:tailEnd type="none" w="sm" len="sm"/>
          </a:ln>
        </p:spPr>
      </p:cxnSp>
      <p:cxnSp>
        <p:nvCxnSpPr>
          <p:cNvPr id="901" name="Google Shape;901;p71"/>
          <p:cNvCxnSpPr>
            <a:stCxn id="894" idx="2"/>
            <a:endCxn id="902" idx="0"/>
          </p:cNvCxnSpPr>
          <p:nvPr/>
        </p:nvCxnSpPr>
        <p:spPr>
          <a:xfrm rot="-5400000" flipH="1">
            <a:off x="6395148" y="2238014"/>
            <a:ext cx="451800" cy="789600"/>
          </a:xfrm>
          <a:prstGeom prst="bentConnector3">
            <a:avLst>
              <a:gd name="adj1" fmla="val 50003"/>
            </a:avLst>
          </a:prstGeom>
          <a:noFill/>
          <a:ln w="9525" cap="flat" cmpd="sng">
            <a:solidFill>
              <a:schemeClr val="dk2"/>
            </a:solidFill>
            <a:prstDash val="solid"/>
            <a:miter lim="8000"/>
            <a:headEnd type="none" w="sm" len="sm"/>
            <a:tailEnd type="none" w="sm" len="sm"/>
          </a:ln>
        </p:spPr>
      </p:cxnSp>
      <p:cxnSp>
        <p:nvCxnSpPr>
          <p:cNvPr id="903" name="Google Shape;903;p71"/>
          <p:cNvCxnSpPr>
            <a:stCxn id="904" idx="0"/>
            <a:endCxn id="894" idx="2"/>
          </p:cNvCxnSpPr>
          <p:nvPr/>
        </p:nvCxnSpPr>
        <p:spPr>
          <a:xfrm rot="-5400000">
            <a:off x="5605401" y="2237895"/>
            <a:ext cx="451800" cy="789900"/>
          </a:xfrm>
          <a:prstGeom prst="bentConnector3">
            <a:avLst>
              <a:gd name="adj1" fmla="val 50003"/>
            </a:avLst>
          </a:prstGeom>
          <a:noFill/>
          <a:ln w="9525" cap="flat" cmpd="sng">
            <a:solidFill>
              <a:schemeClr val="dk2"/>
            </a:solidFill>
            <a:prstDash val="solid"/>
            <a:miter lim="8000"/>
            <a:headEnd type="none" w="sm" len="sm"/>
            <a:tailEnd type="none" w="sm" len="sm"/>
          </a:ln>
        </p:spPr>
      </p:cxnSp>
      <p:cxnSp>
        <p:nvCxnSpPr>
          <p:cNvPr id="905" name="Google Shape;905;p71"/>
          <p:cNvCxnSpPr>
            <a:stCxn id="906" idx="0"/>
            <a:endCxn id="900" idx="2"/>
          </p:cNvCxnSpPr>
          <p:nvPr/>
        </p:nvCxnSpPr>
        <p:spPr>
          <a:xfrm rot="-5400000">
            <a:off x="1543264" y="3096676"/>
            <a:ext cx="451800" cy="717600"/>
          </a:xfrm>
          <a:prstGeom prst="bentConnector3">
            <a:avLst>
              <a:gd name="adj1" fmla="val 50003"/>
            </a:avLst>
          </a:prstGeom>
          <a:noFill/>
          <a:ln w="9525" cap="flat" cmpd="sng">
            <a:solidFill>
              <a:schemeClr val="dk2"/>
            </a:solidFill>
            <a:prstDash val="solid"/>
            <a:miter lim="8000"/>
            <a:headEnd type="none" w="sm" len="sm"/>
            <a:tailEnd type="none" w="sm" len="sm"/>
          </a:ln>
        </p:spPr>
      </p:cxnSp>
      <p:cxnSp>
        <p:nvCxnSpPr>
          <p:cNvPr id="907" name="Google Shape;907;p71"/>
          <p:cNvCxnSpPr>
            <a:stCxn id="908" idx="0"/>
            <a:endCxn id="900" idx="2"/>
          </p:cNvCxnSpPr>
          <p:nvPr/>
        </p:nvCxnSpPr>
        <p:spPr>
          <a:xfrm rot="5400000" flipH="1">
            <a:off x="2333088" y="3024526"/>
            <a:ext cx="451800" cy="861900"/>
          </a:xfrm>
          <a:prstGeom prst="bentConnector3">
            <a:avLst>
              <a:gd name="adj1" fmla="val 50003"/>
            </a:avLst>
          </a:prstGeom>
          <a:noFill/>
          <a:ln w="9525" cap="flat" cmpd="sng">
            <a:solidFill>
              <a:schemeClr val="dk2"/>
            </a:solidFill>
            <a:prstDash val="solid"/>
            <a:miter lim="8000"/>
            <a:headEnd type="none" w="sm" len="sm"/>
            <a:tailEnd type="none" w="sm" len="sm"/>
          </a:ln>
        </p:spPr>
      </p:cxnSp>
      <p:cxnSp>
        <p:nvCxnSpPr>
          <p:cNvPr id="909" name="Google Shape;909;p71"/>
          <p:cNvCxnSpPr>
            <a:stCxn id="910" idx="0"/>
            <a:endCxn id="904" idx="2"/>
          </p:cNvCxnSpPr>
          <p:nvPr/>
        </p:nvCxnSpPr>
        <p:spPr>
          <a:xfrm rot="-5400000">
            <a:off x="4779538" y="3024526"/>
            <a:ext cx="451800" cy="861900"/>
          </a:xfrm>
          <a:prstGeom prst="bentConnector3">
            <a:avLst>
              <a:gd name="adj1" fmla="val 50003"/>
            </a:avLst>
          </a:prstGeom>
          <a:noFill/>
          <a:ln w="9525" cap="flat" cmpd="sng">
            <a:solidFill>
              <a:schemeClr val="dk2"/>
            </a:solidFill>
            <a:prstDash val="solid"/>
            <a:miter lim="8000"/>
            <a:headEnd type="none" w="sm" len="sm"/>
            <a:tailEnd type="none" w="sm" len="sm"/>
          </a:ln>
        </p:spPr>
      </p:cxnSp>
      <p:cxnSp>
        <p:nvCxnSpPr>
          <p:cNvPr id="911" name="Google Shape;911;p71"/>
          <p:cNvCxnSpPr>
            <a:stCxn id="912" idx="0"/>
            <a:endCxn id="904" idx="2"/>
          </p:cNvCxnSpPr>
          <p:nvPr/>
        </p:nvCxnSpPr>
        <p:spPr>
          <a:xfrm rot="5400000" flipH="1">
            <a:off x="5569362" y="3096676"/>
            <a:ext cx="451800" cy="717600"/>
          </a:xfrm>
          <a:prstGeom prst="bentConnector3">
            <a:avLst>
              <a:gd name="adj1" fmla="val 50003"/>
            </a:avLst>
          </a:prstGeom>
          <a:noFill/>
          <a:ln w="9525" cap="flat" cmpd="sng">
            <a:solidFill>
              <a:schemeClr val="dk2"/>
            </a:solidFill>
            <a:prstDash val="solid"/>
            <a:miter lim="8000"/>
            <a:headEnd type="none" w="sm" len="sm"/>
            <a:tailEnd type="none" w="sm" len="sm"/>
          </a:ln>
        </p:spPr>
      </p:cxnSp>
      <p:cxnSp>
        <p:nvCxnSpPr>
          <p:cNvPr id="913" name="Google Shape;913;p71"/>
          <p:cNvCxnSpPr>
            <a:stCxn id="914" idx="0"/>
            <a:endCxn id="904" idx="2"/>
          </p:cNvCxnSpPr>
          <p:nvPr/>
        </p:nvCxnSpPr>
        <p:spPr>
          <a:xfrm rot="5400000" flipH="1">
            <a:off x="6359036" y="2306776"/>
            <a:ext cx="451800" cy="2297400"/>
          </a:xfrm>
          <a:prstGeom prst="bentConnector3">
            <a:avLst>
              <a:gd name="adj1" fmla="val 50003"/>
            </a:avLst>
          </a:prstGeom>
          <a:noFill/>
          <a:ln w="9525" cap="flat" cmpd="sng">
            <a:solidFill>
              <a:schemeClr val="dk2"/>
            </a:solidFill>
            <a:prstDash val="solid"/>
            <a:miter lim="8000"/>
            <a:headEnd type="none" w="sm" len="sm"/>
            <a:tailEnd type="none" w="sm" len="sm"/>
          </a:ln>
        </p:spPr>
      </p:cxnSp>
      <p:sp>
        <p:nvSpPr>
          <p:cNvPr id="893" name="Google Shape;893;p71"/>
          <p:cNvSpPr txBox="1"/>
          <p:nvPr/>
        </p:nvSpPr>
        <p:spPr>
          <a:xfrm>
            <a:off x="3852339" y="1251950"/>
            <a:ext cx="14394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CEO</a:t>
            </a:r>
            <a:endParaRPr sz="1000" b="1">
              <a:solidFill>
                <a:schemeClr val="dk1"/>
              </a:solidFill>
              <a:latin typeface="Poppins"/>
              <a:ea typeface="Poppins"/>
              <a:cs typeface="Poppins"/>
              <a:sym typeface="Poppins"/>
            </a:endParaRPr>
          </a:p>
        </p:txBody>
      </p:sp>
      <p:sp>
        <p:nvSpPr>
          <p:cNvPr id="896" name="Google Shape;896;p71"/>
          <p:cNvSpPr txBox="1"/>
          <p:nvPr/>
        </p:nvSpPr>
        <p:spPr>
          <a:xfrm>
            <a:off x="2199322" y="2036114"/>
            <a:ext cx="14373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CTO</a:t>
            </a:r>
            <a:endParaRPr sz="1000" b="1">
              <a:solidFill>
                <a:schemeClr val="dk1"/>
              </a:solidFill>
              <a:latin typeface="Poppins"/>
              <a:ea typeface="Poppins"/>
              <a:cs typeface="Poppins"/>
              <a:sym typeface="Poppins"/>
            </a:endParaRPr>
          </a:p>
        </p:txBody>
      </p:sp>
      <p:sp>
        <p:nvSpPr>
          <p:cNvPr id="894" name="Google Shape;894;p71"/>
          <p:cNvSpPr txBox="1"/>
          <p:nvPr/>
        </p:nvSpPr>
        <p:spPr>
          <a:xfrm>
            <a:off x="5507598" y="2036114"/>
            <a:ext cx="14373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CFO</a:t>
            </a:r>
            <a:endParaRPr sz="1000" b="1">
              <a:solidFill>
                <a:schemeClr val="dk1"/>
              </a:solidFill>
              <a:latin typeface="Poppins"/>
              <a:ea typeface="Poppins"/>
              <a:cs typeface="Poppins"/>
              <a:sym typeface="Poppins"/>
            </a:endParaRPr>
          </a:p>
        </p:txBody>
      </p:sp>
      <p:sp>
        <p:nvSpPr>
          <p:cNvPr id="902" name="Google Shape;902;p71"/>
          <p:cNvSpPr txBox="1"/>
          <p:nvPr/>
        </p:nvSpPr>
        <p:spPr>
          <a:xfrm>
            <a:off x="6386525" y="2858745"/>
            <a:ext cx="12588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Treasurer</a:t>
            </a:r>
            <a:endParaRPr sz="1000" b="1">
              <a:solidFill>
                <a:schemeClr val="dk1"/>
              </a:solidFill>
              <a:latin typeface="Poppins"/>
              <a:ea typeface="Poppins"/>
              <a:cs typeface="Poppins"/>
              <a:sym typeface="Poppins"/>
            </a:endParaRPr>
          </a:p>
        </p:txBody>
      </p:sp>
      <p:sp>
        <p:nvSpPr>
          <p:cNvPr id="904" name="Google Shape;904;p71"/>
          <p:cNvSpPr txBox="1"/>
          <p:nvPr/>
        </p:nvSpPr>
        <p:spPr>
          <a:xfrm>
            <a:off x="4806951" y="2858745"/>
            <a:ext cx="12588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Controller</a:t>
            </a:r>
            <a:endParaRPr sz="1000" b="1">
              <a:solidFill>
                <a:schemeClr val="dk1"/>
              </a:solidFill>
              <a:latin typeface="Poppins"/>
              <a:ea typeface="Poppins"/>
              <a:cs typeface="Poppins"/>
              <a:sym typeface="Poppins"/>
            </a:endParaRPr>
          </a:p>
        </p:txBody>
      </p:sp>
      <p:sp>
        <p:nvSpPr>
          <p:cNvPr id="898" name="Google Shape;898;p71"/>
          <p:cNvSpPr txBox="1"/>
          <p:nvPr/>
        </p:nvSpPr>
        <p:spPr>
          <a:xfrm>
            <a:off x="3078249" y="2858745"/>
            <a:ext cx="12588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Director of HR</a:t>
            </a:r>
            <a:endParaRPr sz="1000" b="1">
              <a:solidFill>
                <a:schemeClr val="dk1"/>
              </a:solidFill>
              <a:latin typeface="Poppins"/>
              <a:ea typeface="Poppins"/>
              <a:cs typeface="Poppins"/>
              <a:sym typeface="Poppins"/>
            </a:endParaRPr>
          </a:p>
        </p:txBody>
      </p:sp>
      <p:sp>
        <p:nvSpPr>
          <p:cNvPr id="900" name="Google Shape;900;p71"/>
          <p:cNvSpPr txBox="1"/>
          <p:nvPr/>
        </p:nvSpPr>
        <p:spPr>
          <a:xfrm>
            <a:off x="1498675" y="2858745"/>
            <a:ext cx="12588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Director of IT</a:t>
            </a:r>
            <a:endParaRPr sz="1000" b="1">
              <a:solidFill>
                <a:schemeClr val="dk1"/>
              </a:solidFill>
              <a:latin typeface="Poppins"/>
              <a:ea typeface="Poppins"/>
              <a:cs typeface="Poppins"/>
              <a:sym typeface="Poppins"/>
            </a:endParaRPr>
          </a:p>
        </p:txBody>
      </p:sp>
      <p:sp>
        <p:nvSpPr>
          <p:cNvPr id="912" name="Google Shape;912;p71"/>
          <p:cNvSpPr txBox="1"/>
          <p:nvPr/>
        </p:nvSpPr>
        <p:spPr>
          <a:xfrm>
            <a:off x="5524662" y="3681376"/>
            <a:ext cx="12588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Financial analyst</a:t>
            </a:r>
            <a:endParaRPr sz="1000" b="1">
              <a:solidFill>
                <a:schemeClr val="dk1"/>
              </a:solidFill>
              <a:latin typeface="Poppins"/>
              <a:ea typeface="Poppins"/>
              <a:cs typeface="Poppins"/>
              <a:sym typeface="Poppins"/>
            </a:endParaRPr>
          </a:p>
        </p:txBody>
      </p:sp>
      <p:sp>
        <p:nvSpPr>
          <p:cNvPr id="910" name="Google Shape;910;p71"/>
          <p:cNvSpPr txBox="1"/>
          <p:nvPr/>
        </p:nvSpPr>
        <p:spPr>
          <a:xfrm>
            <a:off x="3945088" y="3681376"/>
            <a:ext cx="12588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Accounting manager</a:t>
            </a:r>
            <a:endParaRPr sz="1000" b="1">
              <a:solidFill>
                <a:schemeClr val="dk1"/>
              </a:solidFill>
              <a:latin typeface="Poppins"/>
              <a:ea typeface="Poppins"/>
              <a:cs typeface="Poppins"/>
              <a:sym typeface="Poppins"/>
            </a:endParaRPr>
          </a:p>
        </p:txBody>
      </p:sp>
      <p:sp>
        <p:nvSpPr>
          <p:cNvPr id="908" name="Google Shape;908;p71"/>
          <p:cNvSpPr txBox="1"/>
          <p:nvPr/>
        </p:nvSpPr>
        <p:spPr>
          <a:xfrm>
            <a:off x="2360538" y="3681376"/>
            <a:ext cx="12588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IT manager</a:t>
            </a:r>
            <a:endParaRPr sz="1000" b="1">
              <a:solidFill>
                <a:schemeClr val="dk1"/>
              </a:solidFill>
              <a:latin typeface="Poppins"/>
              <a:ea typeface="Poppins"/>
              <a:cs typeface="Poppins"/>
              <a:sym typeface="Poppins"/>
            </a:endParaRPr>
          </a:p>
        </p:txBody>
      </p:sp>
      <p:sp>
        <p:nvSpPr>
          <p:cNvPr id="906" name="Google Shape;906;p71"/>
          <p:cNvSpPr txBox="1"/>
          <p:nvPr/>
        </p:nvSpPr>
        <p:spPr>
          <a:xfrm>
            <a:off x="780964" y="3681376"/>
            <a:ext cx="12588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Systems administrator</a:t>
            </a:r>
            <a:endParaRPr sz="1000" b="1">
              <a:solidFill>
                <a:schemeClr val="dk1"/>
              </a:solidFill>
              <a:latin typeface="Poppins"/>
              <a:ea typeface="Poppins"/>
              <a:cs typeface="Poppins"/>
              <a:sym typeface="Poppins"/>
            </a:endParaRPr>
          </a:p>
        </p:txBody>
      </p:sp>
      <p:sp>
        <p:nvSpPr>
          <p:cNvPr id="914" name="Google Shape;914;p71"/>
          <p:cNvSpPr txBox="1"/>
          <p:nvPr/>
        </p:nvSpPr>
        <p:spPr>
          <a:xfrm>
            <a:off x="7104236" y="3681376"/>
            <a:ext cx="12588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Poppins"/>
                <a:ea typeface="Poppins"/>
                <a:cs typeface="Poppins"/>
                <a:sym typeface="Poppins"/>
              </a:rPr>
              <a:t>Accounts payable</a:t>
            </a:r>
            <a:endParaRPr sz="1000" b="1">
              <a:solidFill>
                <a:schemeClr val="dk1"/>
              </a:solidFill>
              <a:latin typeface="Poppins"/>
              <a:ea typeface="Poppins"/>
              <a:cs typeface="Poppins"/>
              <a:sym typeface="Poppin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Canvas</a:t>
            </a:r>
            <a:endParaRPr/>
          </a:p>
        </p:txBody>
      </p:sp>
      <p:graphicFrame>
        <p:nvGraphicFramePr>
          <p:cNvPr id="920" name="Google Shape;920;p72"/>
          <p:cNvGraphicFramePr/>
          <p:nvPr/>
        </p:nvGraphicFramePr>
        <p:xfrm>
          <a:off x="713225" y="1274425"/>
          <a:ext cx="3000000" cy="3000000"/>
        </p:xfrm>
        <a:graphic>
          <a:graphicData uri="http://schemas.openxmlformats.org/drawingml/2006/table">
            <a:tbl>
              <a:tblPr>
                <a:noFill/>
                <a:tableStyleId>{B1FF956C-E859-4C66-AA1F-DC2786480298}</a:tableStyleId>
              </a:tblPr>
              <a:tblGrid>
                <a:gridCol w="1351250">
                  <a:extLst>
                    <a:ext uri="{9D8B030D-6E8A-4147-A177-3AD203B41FA5}">
                      <a16:colId xmlns:a16="http://schemas.microsoft.com/office/drawing/2014/main" val="20000"/>
                    </a:ext>
                  </a:extLst>
                </a:gridCol>
                <a:gridCol w="1544625">
                  <a:extLst>
                    <a:ext uri="{9D8B030D-6E8A-4147-A177-3AD203B41FA5}">
                      <a16:colId xmlns:a16="http://schemas.microsoft.com/office/drawing/2014/main" val="20001"/>
                    </a:ext>
                  </a:extLst>
                </a:gridCol>
                <a:gridCol w="954275">
                  <a:extLst>
                    <a:ext uri="{9D8B030D-6E8A-4147-A177-3AD203B41FA5}">
                      <a16:colId xmlns:a16="http://schemas.microsoft.com/office/drawing/2014/main" val="20002"/>
                    </a:ext>
                  </a:extLst>
                </a:gridCol>
                <a:gridCol w="971325">
                  <a:extLst>
                    <a:ext uri="{9D8B030D-6E8A-4147-A177-3AD203B41FA5}">
                      <a16:colId xmlns:a16="http://schemas.microsoft.com/office/drawing/2014/main" val="20003"/>
                    </a:ext>
                  </a:extLst>
                </a:gridCol>
                <a:gridCol w="1544700">
                  <a:extLst>
                    <a:ext uri="{9D8B030D-6E8A-4147-A177-3AD203B41FA5}">
                      <a16:colId xmlns:a16="http://schemas.microsoft.com/office/drawing/2014/main" val="20004"/>
                    </a:ext>
                  </a:extLst>
                </a:gridCol>
                <a:gridCol w="1351375">
                  <a:extLst>
                    <a:ext uri="{9D8B030D-6E8A-4147-A177-3AD203B41FA5}">
                      <a16:colId xmlns:a16="http://schemas.microsoft.com/office/drawing/2014/main" val="20005"/>
                    </a:ext>
                  </a:extLst>
                </a:gridCol>
              </a:tblGrid>
              <a:tr h="501625">
                <a:tc>
                  <a:txBody>
                    <a:bodyPr/>
                    <a:lstStyle/>
                    <a:p>
                      <a:pPr marL="0" lvl="0" indent="0" algn="l" rtl="0">
                        <a:spcBef>
                          <a:spcPts val="0"/>
                        </a:spcBef>
                        <a:spcAft>
                          <a:spcPts val="0"/>
                        </a:spcAft>
                        <a:buNone/>
                      </a:pPr>
                      <a:r>
                        <a:rPr lang="en" sz="1200" b="1">
                          <a:solidFill>
                            <a:schemeClr val="dk1"/>
                          </a:solidFill>
                          <a:latin typeface="Poppins"/>
                          <a:ea typeface="Poppins"/>
                          <a:cs typeface="Poppins"/>
                          <a:sym typeface="Poppins"/>
                        </a:rPr>
                        <a:t>Key partners</a:t>
                      </a:r>
                      <a:endParaRPr sz="1200" b="1">
                        <a:solidFill>
                          <a:schemeClr val="dk1"/>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b="1">
                          <a:solidFill>
                            <a:schemeClr val="dk1"/>
                          </a:solidFill>
                          <a:latin typeface="Poppins"/>
                          <a:ea typeface="Poppins"/>
                          <a:cs typeface="Poppins"/>
                          <a:sym typeface="Poppins"/>
                        </a:rPr>
                        <a:t>Key activities</a:t>
                      </a:r>
                      <a:endParaRPr sz="1200" b="1">
                        <a:solidFill>
                          <a:schemeClr val="dk1"/>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gridSpan="2">
                  <a:txBody>
                    <a:bodyPr/>
                    <a:lstStyle/>
                    <a:p>
                      <a:pPr marL="0" lvl="0" indent="0" algn="l" rtl="0">
                        <a:spcBef>
                          <a:spcPts val="0"/>
                        </a:spcBef>
                        <a:spcAft>
                          <a:spcPts val="0"/>
                        </a:spcAft>
                        <a:buNone/>
                      </a:pPr>
                      <a:r>
                        <a:rPr lang="en" sz="1200" b="1">
                          <a:solidFill>
                            <a:schemeClr val="dk1"/>
                          </a:solidFill>
                          <a:latin typeface="Poppins"/>
                          <a:ea typeface="Poppins"/>
                          <a:cs typeface="Poppins"/>
                          <a:sym typeface="Poppins"/>
                        </a:rPr>
                        <a:t>Value propositions</a:t>
                      </a:r>
                      <a:endParaRPr sz="1200" b="1">
                        <a:solidFill>
                          <a:schemeClr val="dk1"/>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hMerge="1">
                  <a:txBody>
                    <a:bodyPr/>
                    <a:lstStyle/>
                    <a:p>
                      <a:endParaRPr lang="en-US"/>
                    </a:p>
                  </a:txBody>
                  <a:tcPr/>
                </a:tc>
                <a:tc>
                  <a:txBody>
                    <a:bodyPr/>
                    <a:lstStyle/>
                    <a:p>
                      <a:pPr marL="0" lvl="0" indent="0" algn="l" rtl="0">
                        <a:spcBef>
                          <a:spcPts val="0"/>
                        </a:spcBef>
                        <a:spcAft>
                          <a:spcPts val="0"/>
                        </a:spcAft>
                        <a:buNone/>
                      </a:pPr>
                      <a:r>
                        <a:rPr lang="en" sz="1200" b="1">
                          <a:solidFill>
                            <a:schemeClr val="dk1"/>
                          </a:solidFill>
                          <a:latin typeface="Poppins"/>
                          <a:ea typeface="Poppins"/>
                          <a:cs typeface="Poppins"/>
                          <a:sym typeface="Poppins"/>
                        </a:rPr>
                        <a:t>Customer relationships</a:t>
                      </a:r>
                      <a:endParaRPr sz="1200" b="1">
                        <a:solidFill>
                          <a:schemeClr val="dk1"/>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b="1">
                          <a:solidFill>
                            <a:schemeClr val="dk1"/>
                          </a:solidFill>
                          <a:latin typeface="Poppins"/>
                          <a:ea typeface="Poppins"/>
                          <a:cs typeface="Poppins"/>
                          <a:sym typeface="Poppins"/>
                        </a:rPr>
                        <a:t>Customer segments</a:t>
                      </a:r>
                      <a:endParaRPr sz="1200" b="1">
                        <a:solidFill>
                          <a:schemeClr val="dk1"/>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585225">
                <a:tc rowSpan="3">
                  <a:txBody>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Identify important partners for your business</a:t>
                      </a:r>
                      <a:endParaRPr sz="1100">
                        <a:solidFill>
                          <a:schemeClr val="dk1"/>
                        </a:solidFill>
                        <a:latin typeface="Archivo"/>
                        <a:ea typeface="Archivo"/>
                        <a:cs typeface="Archivo"/>
                        <a:sym typeface="Archiv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Identify key activities that create value for customers </a:t>
                      </a:r>
                      <a:endParaRPr sz="1100">
                        <a:solidFill>
                          <a:schemeClr val="dk1"/>
                        </a:solidFill>
                        <a:latin typeface="Archivo"/>
                        <a:ea typeface="Archivo"/>
                        <a:cs typeface="Archivo"/>
                        <a:sym typeface="Archiv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rowSpan="3" gridSpan="2">
                  <a:txBody>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Define what sets your business apart from competitors</a:t>
                      </a:r>
                      <a:endParaRPr sz="1100">
                        <a:solidFill>
                          <a:schemeClr val="dk1"/>
                        </a:solidFill>
                        <a:latin typeface="Archivo"/>
                        <a:ea typeface="Archivo"/>
                        <a:cs typeface="Archivo"/>
                        <a:sym typeface="Archiv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rowSpan="3" hMerge="1">
                  <a:txBody>
                    <a:bodyPr/>
                    <a:lstStyle/>
                    <a:p>
                      <a:endParaRPr lang="en-US"/>
                    </a:p>
                  </a:txBody>
                  <a:tcPr/>
                </a:tc>
                <a:tc>
                  <a:txBody>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Determine how you will interact with customers</a:t>
                      </a:r>
                      <a:endParaRPr sz="1100">
                        <a:solidFill>
                          <a:schemeClr val="dk1"/>
                        </a:solidFill>
                        <a:latin typeface="Archivo"/>
                        <a:ea typeface="Archivo"/>
                        <a:cs typeface="Archivo"/>
                        <a:sym typeface="Archiv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rowSpan="3">
                  <a:txBody>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Define specific target customer groups</a:t>
                      </a:r>
                      <a:endParaRPr sz="1100">
                        <a:solidFill>
                          <a:schemeClr val="dk1"/>
                        </a:solidFill>
                        <a:latin typeface="Archivo"/>
                        <a:ea typeface="Archivo"/>
                        <a:cs typeface="Archivo"/>
                        <a:sym typeface="Archiv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34400">
                <a:tc vMerge="1">
                  <a:txBody>
                    <a:bodyPr/>
                    <a:lstStyle/>
                    <a:p>
                      <a:endParaRPr lang="en-US"/>
                    </a:p>
                  </a:txBody>
                  <a:tcPr/>
                </a:tc>
                <a:tc>
                  <a:txBody>
                    <a:bodyPr/>
                    <a:lstStyle/>
                    <a:p>
                      <a:pPr marL="0" lvl="0" indent="0" algn="l" rtl="0">
                        <a:spcBef>
                          <a:spcPts val="0"/>
                        </a:spcBef>
                        <a:spcAft>
                          <a:spcPts val="0"/>
                        </a:spcAft>
                        <a:buNone/>
                      </a:pPr>
                      <a:r>
                        <a:rPr lang="en" sz="1200" b="1">
                          <a:solidFill>
                            <a:schemeClr val="dk1"/>
                          </a:solidFill>
                          <a:latin typeface="Poppins"/>
                          <a:ea typeface="Poppins"/>
                          <a:cs typeface="Poppins"/>
                          <a:sym typeface="Poppins"/>
                        </a:rPr>
                        <a:t>Key resources</a:t>
                      </a:r>
                      <a:endParaRPr sz="1200" b="1">
                        <a:solidFill>
                          <a:schemeClr val="dk1"/>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gridSpan="2" vMerge="1">
                  <a:txBody>
                    <a:bodyPr/>
                    <a:lstStyle/>
                    <a:p>
                      <a:endParaRPr lang="en-US"/>
                    </a:p>
                  </a:txBody>
                  <a:tcPr/>
                </a:tc>
                <a:tc hMerge="1" vMerge="1">
                  <a:txBody>
                    <a:bodyPr/>
                    <a:lstStyle/>
                    <a:p>
                      <a:endParaRPr lang="en-US"/>
                    </a:p>
                  </a:txBody>
                  <a:tcPr/>
                </a:tc>
                <a:tc>
                  <a:txBody>
                    <a:bodyPr/>
                    <a:lstStyle/>
                    <a:p>
                      <a:pPr marL="0" lvl="0" indent="0" algn="l" rtl="0">
                        <a:spcBef>
                          <a:spcPts val="0"/>
                        </a:spcBef>
                        <a:spcAft>
                          <a:spcPts val="0"/>
                        </a:spcAft>
                        <a:buNone/>
                      </a:pPr>
                      <a:r>
                        <a:rPr lang="en" sz="1200" b="1">
                          <a:solidFill>
                            <a:schemeClr val="dk1"/>
                          </a:solidFill>
                          <a:latin typeface="Poppins"/>
                          <a:ea typeface="Poppins"/>
                          <a:cs typeface="Poppins"/>
                          <a:sym typeface="Poppins"/>
                        </a:rPr>
                        <a:t>Channels</a:t>
                      </a:r>
                      <a:endParaRPr sz="1200" b="1">
                        <a:solidFill>
                          <a:schemeClr val="dk1"/>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vMerge="1">
                  <a:txBody>
                    <a:bodyPr/>
                    <a:lstStyle/>
                    <a:p>
                      <a:endParaRPr lang="en-US"/>
                    </a:p>
                  </a:txBody>
                  <a:tcPr/>
                </a:tc>
                <a:extLst>
                  <a:ext uri="{0D108BD9-81ED-4DB2-BD59-A6C34878D82A}">
                    <a16:rowId xmlns:a16="http://schemas.microsoft.com/office/drawing/2014/main" val="10002"/>
                  </a:ext>
                </a:extLst>
              </a:tr>
              <a:tr h="585225">
                <a:tc vMerge="1">
                  <a:txBody>
                    <a:bodyPr/>
                    <a:lstStyle/>
                    <a:p>
                      <a:endParaRPr lang="en-US"/>
                    </a:p>
                  </a:txBody>
                  <a:tcPr/>
                </a:tc>
                <a:tc>
                  <a:txBody>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Identify important resources needed for your business</a:t>
                      </a:r>
                      <a:endParaRPr sz="1100">
                        <a:solidFill>
                          <a:schemeClr val="dk1"/>
                        </a:solidFill>
                        <a:latin typeface="Archivo"/>
                        <a:ea typeface="Archivo"/>
                        <a:cs typeface="Archivo"/>
                        <a:sym typeface="Archiv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gridSpan="2" vMerge="1">
                  <a:txBody>
                    <a:bodyPr/>
                    <a:lstStyle/>
                    <a:p>
                      <a:endParaRPr lang="en-US"/>
                    </a:p>
                  </a:txBody>
                  <a:tcPr/>
                </a:tc>
                <a:tc hMerge="1" vMerge="1">
                  <a:txBody>
                    <a:bodyPr/>
                    <a:lstStyle/>
                    <a:p>
                      <a:endParaRPr lang="en-US"/>
                    </a:p>
                  </a:txBody>
                  <a:tcPr/>
                </a:tc>
                <a:tc>
                  <a:txBody>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Determine how you will reach and engage with customers</a:t>
                      </a:r>
                      <a:endParaRPr sz="1100">
                        <a:solidFill>
                          <a:schemeClr val="dk1"/>
                        </a:solidFill>
                        <a:latin typeface="Archivo"/>
                        <a:ea typeface="Archivo"/>
                        <a:cs typeface="Archivo"/>
                        <a:sym typeface="Archiv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3"/>
                  </a:ext>
                </a:extLst>
              </a:tr>
              <a:tr h="334400">
                <a:tc gridSpan="3">
                  <a:txBody>
                    <a:bodyPr/>
                    <a:lstStyle/>
                    <a:p>
                      <a:pPr marL="0" lvl="0" indent="0" algn="l" rtl="0">
                        <a:spcBef>
                          <a:spcPts val="0"/>
                        </a:spcBef>
                        <a:spcAft>
                          <a:spcPts val="0"/>
                        </a:spcAft>
                        <a:buNone/>
                      </a:pPr>
                      <a:r>
                        <a:rPr lang="en" sz="1200" b="1">
                          <a:solidFill>
                            <a:schemeClr val="dk1"/>
                          </a:solidFill>
                          <a:latin typeface="Poppins"/>
                          <a:ea typeface="Poppins"/>
                          <a:cs typeface="Poppins"/>
                          <a:sym typeface="Poppins"/>
                        </a:rPr>
                        <a:t>Cost structure</a:t>
                      </a:r>
                      <a:endParaRPr sz="1200" b="1">
                        <a:solidFill>
                          <a:schemeClr val="dk1"/>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 sz="1200" b="1">
                          <a:solidFill>
                            <a:schemeClr val="dk1"/>
                          </a:solidFill>
                          <a:latin typeface="Poppins"/>
                          <a:ea typeface="Poppins"/>
                          <a:cs typeface="Poppins"/>
                          <a:sym typeface="Poppins"/>
                        </a:rPr>
                        <a:t>Revenue streams</a:t>
                      </a:r>
                      <a:endParaRPr sz="1200" b="1">
                        <a:solidFill>
                          <a:schemeClr val="dk1"/>
                        </a:solidFill>
                        <a:latin typeface="Poppins"/>
                        <a:ea typeface="Poppins"/>
                        <a:cs typeface="Poppins"/>
                        <a:sym typeface="Poppins"/>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514525">
                <a:tc gridSpan="3">
                  <a:txBody>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Identify fixed and variable costs associated with the running of the business</a:t>
                      </a:r>
                      <a:endParaRPr sz="1100">
                        <a:solidFill>
                          <a:schemeClr val="dk1"/>
                        </a:solidFill>
                        <a:latin typeface="Archivo"/>
                        <a:ea typeface="Archivo"/>
                        <a:cs typeface="Archivo"/>
                        <a:sym typeface="Archiv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l" rtl="0">
                        <a:spcBef>
                          <a:spcPts val="0"/>
                        </a:spcBef>
                        <a:spcAft>
                          <a:spcPts val="0"/>
                        </a:spcAft>
                        <a:buNone/>
                      </a:pPr>
                      <a:r>
                        <a:rPr lang="en" sz="1100">
                          <a:solidFill>
                            <a:schemeClr val="dk1"/>
                          </a:solidFill>
                          <a:latin typeface="Archivo"/>
                          <a:ea typeface="Archivo"/>
                          <a:cs typeface="Archivo"/>
                          <a:sym typeface="Archivo"/>
                        </a:rPr>
                        <a:t>Define sources of revenue for your business</a:t>
                      </a:r>
                      <a:endParaRPr sz="1100">
                        <a:solidFill>
                          <a:schemeClr val="dk1"/>
                        </a:solidFill>
                        <a:latin typeface="Archivo"/>
                        <a:ea typeface="Archivo"/>
                        <a:cs typeface="Archivo"/>
                        <a:sym typeface="Archivo"/>
                      </a:endParaRPr>
                    </a:p>
                  </a:txBody>
                  <a:tcPr marL="91425" marR="91425" marT="91425" marB="91425">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73"/>
          <p:cNvSpPr txBox="1">
            <a:spLocks noGrp="1"/>
          </p:cNvSpPr>
          <p:nvPr>
            <p:ph type="title"/>
          </p:nvPr>
        </p:nvSpPr>
        <p:spPr>
          <a:xfrm>
            <a:off x="2347938" y="67752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926" name="Google Shape;926;p73"/>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927" name="Google Shape;927;p73"/>
          <p:cNvSpPr txBox="1"/>
          <p:nvPr/>
        </p:nvSpPr>
        <p:spPr>
          <a:xfrm>
            <a:off x="3156075" y="4202050"/>
            <a:ext cx="2832000" cy="260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Archivo"/>
                <a:ea typeface="Archivo"/>
                <a:cs typeface="Archivo"/>
                <a:sym typeface="Archivo"/>
              </a:rPr>
              <a:t>Please keep this slide for attribution</a:t>
            </a:r>
            <a:endParaRPr sz="1000">
              <a:solidFill>
                <a:schemeClr val="dk1"/>
              </a:solidFill>
              <a:latin typeface="Archivo"/>
              <a:ea typeface="Archivo"/>
              <a:cs typeface="Archivo"/>
              <a:sym typeface="Archivo"/>
            </a:endParaRPr>
          </a:p>
        </p:txBody>
      </p:sp>
      <p:grpSp>
        <p:nvGrpSpPr>
          <p:cNvPr id="928" name="Google Shape;928;p73"/>
          <p:cNvGrpSpPr/>
          <p:nvPr/>
        </p:nvGrpSpPr>
        <p:grpSpPr>
          <a:xfrm>
            <a:off x="3829687" y="3045492"/>
            <a:ext cx="447088" cy="421114"/>
            <a:chOff x="2870687" y="3796508"/>
            <a:chExt cx="375421" cy="353610"/>
          </a:xfrm>
        </p:grpSpPr>
        <p:sp>
          <p:nvSpPr>
            <p:cNvPr id="929" name="Google Shape;929;p7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3"/>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73"/>
          <p:cNvGrpSpPr/>
          <p:nvPr/>
        </p:nvGrpSpPr>
        <p:grpSpPr>
          <a:xfrm>
            <a:off x="4343479" y="3045523"/>
            <a:ext cx="444020" cy="421114"/>
            <a:chOff x="3302118" y="3796534"/>
            <a:chExt cx="372844" cy="353610"/>
          </a:xfrm>
        </p:grpSpPr>
        <p:sp>
          <p:nvSpPr>
            <p:cNvPr id="934" name="Google Shape;934;p73"/>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73"/>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3"/>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3"/>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73"/>
          <p:cNvGrpSpPr/>
          <p:nvPr/>
        </p:nvGrpSpPr>
        <p:grpSpPr>
          <a:xfrm>
            <a:off x="4870228" y="3045523"/>
            <a:ext cx="443896" cy="421114"/>
            <a:chOff x="3744430" y="3796534"/>
            <a:chExt cx="372740" cy="353610"/>
          </a:xfrm>
        </p:grpSpPr>
        <p:sp>
          <p:nvSpPr>
            <p:cNvPr id="943" name="Google Shape;943;p7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3"/>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73"/>
          <p:cNvSpPr/>
          <p:nvPr/>
        </p:nvSpPr>
        <p:spPr>
          <a:xfrm rot="-5400000">
            <a:off x="6240219" y="-389604"/>
            <a:ext cx="5862987" cy="57485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3"/>
          <p:cNvSpPr/>
          <p:nvPr/>
        </p:nvSpPr>
        <p:spPr>
          <a:xfrm rot="5400000" flipH="1">
            <a:off x="-2959206" y="-389604"/>
            <a:ext cx="5862987" cy="57485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grpSp>
        <p:nvGrpSpPr>
          <p:cNvPr id="958" name="Google Shape;958;p74"/>
          <p:cNvGrpSpPr/>
          <p:nvPr/>
        </p:nvGrpSpPr>
        <p:grpSpPr>
          <a:xfrm>
            <a:off x="1342735" y="1643614"/>
            <a:ext cx="456764" cy="406589"/>
            <a:chOff x="1680899" y="1660816"/>
            <a:chExt cx="557097" cy="495900"/>
          </a:xfrm>
        </p:grpSpPr>
        <p:sp>
          <p:nvSpPr>
            <p:cNvPr id="959" name="Google Shape;959;p74"/>
            <p:cNvSpPr/>
            <p:nvPr/>
          </p:nvSpPr>
          <p:spPr>
            <a:xfrm>
              <a:off x="1862981" y="1995912"/>
              <a:ext cx="192508" cy="122321"/>
            </a:xfrm>
            <a:custGeom>
              <a:avLst/>
              <a:gdLst/>
              <a:ahLst/>
              <a:cxnLst/>
              <a:rect l="l" t="t" r="r" b="b"/>
              <a:pathLst>
                <a:path w="5061" h="3216" extrusionOk="0">
                  <a:moveTo>
                    <a:pt x="2548" y="1"/>
                  </a:moveTo>
                  <a:lnTo>
                    <a:pt x="762" y="560"/>
                  </a:lnTo>
                  <a:lnTo>
                    <a:pt x="929" y="846"/>
                  </a:lnTo>
                  <a:lnTo>
                    <a:pt x="536" y="1132"/>
                  </a:lnTo>
                  <a:lnTo>
                    <a:pt x="0" y="2644"/>
                  </a:lnTo>
                  <a:lnTo>
                    <a:pt x="2536" y="3216"/>
                  </a:lnTo>
                  <a:lnTo>
                    <a:pt x="5060" y="2644"/>
                  </a:lnTo>
                  <a:lnTo>
                    <a:pt x="4525" y="1132"/>
                  </a:lnTo>
                  <a:lnTo>
                    <a:pt x="4144" y="834"/>
                  </a:lnTo>
                  <a:lnTo>
                    <a:pt x="4334" y="560"/>
                  </a:lnTo>
                  <a:lnTo>
                    <a:pt x="25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4"/>
            <p:cNvSpPr/>
            <p:nvPr/>
          </p:nvSpPr>
          <p:spPr>
            <a:xfrm>
              <a:off x="1884244" y="1995456"/>
              <a:ext cx="150857" cy="43512"/>
            </a:xfrm>
            <a:custGeom>
              <a:avLst/>
              <a:gdLst/>
              <a:ahLst/>
              <a:cxnLst/>
              <a:rect l="l" t="t" r="r" b="b"/>
              <a:pathLst>
                <a:path w="3966" h="1144" extrusionOk="0">
                  <a:moveTo>
                    <a:pt x="1977" y="1"/>
                  </a:moveTo>
                  <a:lnTo>
                    <a:pt x="191" y="572"/>
                  </a:lnTo>
                  <a:lnTo>
                    <a:pt x="1" y="1144"/>
                  </a:lnTo>
                  <a:lnTo>
                    <a:pt x="3966" y="1144"/>
                  </a:lnTo>
                  <a:lnTo>
                    <a:pt x="3763" y="572"/>
                  </a:lnTo>
                  <a:lnTo>
                    <a:pt x="1977"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4"/>
            <p:cNvSpPr/>
            <p:nvPr/>
          </p:nvSpPr>
          <p:spPr>
            <a:xfrm>
              <a:off x="1794135" y="2096479"/>
              <a:ext cx="320238" cy="51652"/>
            </a:xfrm>
            <a:custGeom>
              <a:avLst/>
              <a:gdLst/>
              <a:ahLst/>
              <a:cxnLst/>
              <a:rect l="l" t="t" r="r" b="b"/>
              <a:pathLst>
                <a:path w="8419" h="1358" extrusionOk="0">
                  <a:moveTo>
                    <a:pt x="715" y="0"/>
                  </a:moveTo>
                  <a:cubicBezTo>
                    <a:pt x="322" y="0"/>
                    <a:pt x="0" y="310"/>
                    <a:pt x="0" y="714"/>
                  </a:cubicBezTo>
                  <a:lnTo>
                    <a:pt x="0" y="1072"/>
                  </a:lnTo>
                  <a:cubicBezTo>
                    <a:pt x="0" y="1226"/>
                    <a:pt x="119" y="1357"/>
                    <a:pt x="286" y="1357"/>
                  </a:cubicBezTo>
                  <a:lnTo>
                    <a:pt x="8144" y="1357"/>
                  </a:lnTo>
                  <a:cubicBezTo>
                    <a:pt x="8287" y="1357"/>
                    <a:pt x="8418" y="1226"/>
                    <a:pt x="8418" y="1072"/>
                  </a:cubicBezTo>
                  <a:lnTo>
                    <a:pt x="8418" y="714"/>
                  </a:lnTo>
                  <a:cubicBezTo>
                    <a:pt x="8418" y="322"/>
                    <a:pt x="8109" y="0"/>
                    <a:pt x="770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4"/>
            <p:cNvSpPr/>
            <p:nvPr/>
          </p:nvSpPr>
          <p:spPr>
            <a:xfrm>
              <a:off x="2065414" y="2096479"/>
              <a:ext cx="59795" cy="51652"/>
            </a:xfrm>
            <a:custGeom>
              <a:avLst/>
              <a:gdLst/>
              <a:ahLst/>
              <a:cxnLst/>
              <a:rect l="l" t="t" r="r" b="b"/>
              <a:pathLst>
                <a:path w="1572" h="1358" extrusionOk="0">
                  <a:moveTo>
                    <a:pt x="0" y="0"/>
                  </a:moveTo>
                  <a:cubicBezTo>
                    <a:pt x="393" y="0"/>
                    <a:pt x="715" y="333"/>
                    <a:pt x="715" y="714"/>
                  </a:cubicBezTo>
                  <a:lnTo>
                    <a:pt x="715" y="1072"/>
                  </a:lnTo>
                  <a:cubicBezTo>
                    <a:pt x="715" y="1238"/>
                    <a:pt x="572" y="1357"/>
                    <a:pt x="429" y="1357"/>
                  </a:cubicBezTo>
                  <a:lnTo>
                    <a:pt x="1286" y="1357"/>
                  </a:lnTo>
                  <a:cubicBezTo>
                    <a:pt x="1453" y="1357"/>
                    <a:pt x="1572" y="1226"/>
                    <a:pt x="1572" y="1072"/>
                  </a:cubicBezTo>
                  <a:lnTo>
                    <a:pt x="1572" y="714"/>
                  </a:lnTo>
                  <a:cubicBezTo>
                    <a:pt x="1572" y="333"/>
                    <a:pt x="1262" y="0"/>
                    <a:pt x="85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4"/>
            <p:cNvSpPr/>
            <p:nvPr/>
          </p:nvSpPr>
          <p:spPr>
            <a:xfrm>
              <a:off x="1688625" y="1668950"/>
              <a:ext cx="541214" cy="348309"/>
            </a:xfrm>
            <a:custGeom>
              <a:avLst/>
              <a:gdLst/>
              <a:ahLst/>
              <a:cxnLst/>
              <a:rect l="l" t="t" r="r" b="b"/>
              <a:pathLst>
                <a:path w="13848" h="9157" extrusionOk="0">
                  <a:moveTo>
                    <a:pt x="441" y="1"/>
                  </a:moveTo>
                  <a:cubicBezTo>
                    <a:pt x="203" y="1"/>
                    <a:pt x="0" y="203"/>
                    <a:pt x="0" y="441"/>
                  </a:cubicBezTo>
                  <a:lnTo>
                    <a:pt x="0" y="8728"/>
                  </a:lnTo>
                  <a:cubicBezTo>
                    <a:pt x="0" y="8966"/>
                    <a:pt x="191" y="9156"/>
                    <a:pt x="441" y="9156"/>
                  </a:cubicBezTo>
                  <a:lnTo>
                    <a:pt x="13419" y="9156"/>
                  </a:lnTo>
                  <a:cubicBezTo>
                    <a:pt x="13657" y="9156"/>
                    <a:pt x="13847" y="8966"/>
                    <a:pt x="13847" y="8728"/>
                  </a:cubicBezTo>
                  <a:lnTo>
                    <a:pt x="13847" y="441"/>
                  </a:lnTo>
                  <a:cubicBezTo>
                    <a:pt x="13847" y="203"/>
                    <a:pt x="13657" y="1"/>
                    <a:pt x="13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4"/>
            <p:cNvSpPr/>
            <p:nvPr/>
          </p:nvSpPr>
          <p:spPr>
            <a:xfrm>
              <a:off x="2180437" y="1668955"/>
              <a:ext cx="49411" cy="348286"/>
            </a:xfrm>
            <a:custGeom>
              <a:avLst/>
              <a:gdLst/>
              <a:ahLst/>
              <a:cxnLst/>
              <a:rect l="l" t="t" r="r" b="b"/>
              <a:pathLst>
                <a:path w="1299" h="9157" extrusionOk="0">
                  <a:moveTo>
                    <a:pt x="0" y="1"/>
                  </a:moveTo>
                  <a:cubicBezTo>
                    <a:pt x="239" y="1"/>
                    <a:pt x="441" y="203"/>
                    <a:pt x="441" y="441"/>
                  </a:cubicBezTo>
                  <a:lnTo>
                    <a:pt x="441" y="8728"/>
                  </a:lnTo>
                  <a:cubicBezTo>
                    <a:pt x="441" y="8966"/>
                    <a:pt x="239" y="9156"/>
                    <a:pt x="0" y="9156"/>
                  </a:cubicBezTo>
                  <a:lnTo>
                    <a:pt x="870" y="9156"/>
                  </a:lnTo>
                  <a:cubicBezTo>
                    <a:pt x="1108" y="9156"/>
                    <a:pt x="1298" y="8966"/>
                    <a:pt x="1298" y="8728"/>
                  </a:cubicBezTo>
                  <a:lnTo>
                    <a:pt x="1298" y="441"/>
                  </a:lnTo>
                  <a:cubicBezTo>
                    <a:pt x="1298" y="203"/>
                    <a:pt x="1108" y="1"/>
                    <a:pt x="87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4"/>
            <p:cNvSpPr/>
            <p:nvPr/>
          </p:nvSpPr>
          <p:spPr>
            <a:xfrm>
              <a:off x="1836240" y="1718212"/>
              <a:ext cx="239142" cy="249357"/>
            </a:xfrm>
            <a:custGeom>
              <a:avLst/>
              <a:gdLst/>
              <a:ahLst/>
              <a:cxnLst/>
              <a:rect l="l" t="t" r="r" b="b"/>
              <a:pathLst>
                <a:path w="6287" h="6556" extrusionOk="0">
                  <a:moveTo>
                    <a:pt x="3007" y="0"/>
                  </a:moveTo>
                  <a:cubicBezTo>
                    <a:pt x="2984" y="0"/>
                    <a:pt x="2962" y="1"/>
                    <a:pt x="2941" y="3"/>
                  </a:cubicBezTo>
                  <a:cubicBezTo>
                    <a:pt x="1286" y="182"/>
                    <a:pt x="0" y="1587"/>
                    <a:pt x="0" y="3278"/>
                  </a:cubicBezTo>
                  <a:cubicBezTo>
                    <a:pt x="0" y="4992"/>
                    <a:pt x="1286" y="6385"/>
                    <a:pt x="2953" y="6552"/>
                  </a:cubicBezTo>
                  <a:cubicBezTo>
                    <a:pt x="2974" y="6554"/>
                    <a:pt x="2996" y="6555"/>
                    <a:pt x="3018" y="6555"/>
                  </a:cubicBezTo>
                  <a:cubicBezTo>
                    <a:pt x="3107" y="6555"/>
                    <a:pt x="3200" y="6540"/>
                    <a:pt x="3286" y="6540"/>
                  </a:cubicBezTo>
                  <a:cubicBezTo>
                    <a:pt x="5096" y="6540"/>
                    <a:pt x="6287" y="5087"/>
                    <a:pt x="6287" y="3278"/>
                  </a:cubicBezTo>
                  <a:cubicBezTo>
                    <a:pt x="6287" y="1468"/>
                    <a:pt x="5096" y="15"/>
                    <a:pt x="3286" y="15"/>
                  </a:cubicBezTo>
                  <a:cubicBezTo>
                    <a:pt x="3191" y="15"/>
                    <a:pt x="3096" y="0"/>
                    <a:pt x="30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4"/>
            <p:cNvSpPr/>
            <p:nvPr/>
          </p:nvSpPr>
          <p:spPr>
            <a:xfrm>
              <a:off x="1946739" y="1717870"/>
              <a:ext cx="137734" cy="250004"/>
            </a:xfrm>
            <a:custGeom>
              <a:avLst/>
              <a:gdLst/>
              <a:ahLst/>
              <a:cxnLst/>
              <a:rect l="l" t="t" r="r" b="b"/>
              <a:pathLst>
                <a:path w="3621" h="6573" extrusionOk="0">
                  <a:moveTo>
                    <a:pt x="334" y="0"/>
                  </a:moveTo>
                  <a:cubicBezTo>
                    <a:pt x="227" y="0"/>
                    <a:pt x="108" y="0"/>
                    <a:pt x="1" y="12"/>
                  </a:cubicBezTo>
                  <a:cubicBezTo>
                    <a:pt x="1668" y="179"/>
                    <a:pt x="2965" y="1572"/>
                    <a:pt x="2965" y="3287"/>
                  </a:cubicBezTo>
                  <a:cubicBezTo>
                    <a:pt x="2965" y="5001"/>
                    <a:pt x="1668" y="6394"/>
                    <a:pt x="1" y="6561"/>
                  </a:cubicBezTo>
                  <a:cubicBezTo>
                    <a:pt x="108" y="6573"/>
                    <a:pt x="227" y="6573"/>
                    <a:pt x="334" y="6573"/>
                  </a:cubicBezTo>
                  <a:cubicBezTo>
                    <a:pt x="2144" y="6573"/>
                    <a:pt x="3620" y="5096"/>
                    <a:pt x="3620" y="3287"/>
                  </a:cubicBezTo>
                  <a:cubicBezTo>
                    <a:pt x="3620" y="1477"/>
                    <a:pt x="2144" y="0"/>
                    <a:pt x="334"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4"/>
            <p:cNvSpPr/>
            <p:nvPr/>
          </p:nvSpPr>
          <p:spPr>
            <a:xfrm>
              <a:off x="1909712" y="1813416"/>
              <a:ext cx="96501" cy="115056"/>
            </a:xfrm>
            <a:custGeom>
              <a:avLst/>
              <a:gdLst/>
              <a:ahLst/>
              <a:cxnLst/>
              <a:rect l="l" t="t" r="r" b="b"/>
              <a:pathLst>
                <a:path w="2537" h="3025" extrusionOk="0">
                  <a:moveTo>
                    <a:pt x="238" y="1"/>
                  </a:moveTo>
                  <a:cubicBezTo>
                    <a:pt x="108" y="1"/>
                    <a:pt x="0" y="108"/>
                    <a:pt x="0" y="239"/>
                  </a:cubicBezTo>
                  <a:lnTo>
                    <a:pt x="0" y="1632"/>
                  </a:lnTo>
                  <a:cubicBezTo>
                    <a:pt x="0" y="2334"/>
                    <a:pt x="512" y="2918"/>
                    <a:pt x="1179" y="3025"/>
                  </a:cubicBezTo>
                  <a:cubicBezTo>
                    <a:pt x="1262" y="3025"/>
                    <a:pt x="1346" y="3013"/>
                    <a:pt x="1417" y="3013"/>
                  </a:cubicBezTo>
                  <a:cubicBezTo>
                    <a:pt x="2191" y="3013"/>
                    <a:pt x="2536" y="2418"/>
                    <a:pt x="2536" y="1632"/>
                  </a:cubicBezTo>
                  <a:lnTo>
                    <a:pt x="2536" y="239"/>
                  </a:lnTo>
                  <a:cubicBezTo>
                    <a:pt x="2536" y="108"/>
                    <a:pt x="2429" y="1"/>
                    <a:pt x="22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4"/>
            <p:cNvSpPr/>
            <p:nvPr/>
          </p:nvSpPr>
          <p:spPr>
            <a:xfrm>
              <a:off x="1946759" y="1813191"/>
              <a:ext cx="62572" cy="115512"/>
            </a:xfrm>
            <a:custGeom>
              <a:avLst/>
              <a:gdLst/>
              <a:ahLst/>
              <a:cxnLst/>
              <a:rect l="l" t="t" r="r" b="b"/>
              <a:pathLst>
                <a:path w="1645" h="3037" extrusionOk="0">
                  <a:moveTo>
                    <a:pt x="942" y="1"/>
                  </a:moveTo>
                  <a:cubicBezTo>
                    <a:pt x="1073" y="1"/>
                    <a:pt x="1180" y="108"/>
                    <a:pt x="1180" y="239"/>
                  </a:cubicBezTo>
                  <a:lnTo>
                    <a:pt x="1180" y="1644"/>
                  </a:lnTo>
                  <a:cubicBezTo>
                    <a:pt x="1180" y="2334"/>
                    <a:pt x="668" y="2918"/>
                    <a:pt x="1" y="3025"/>
                  </a:cubicBezTo>
                  <a:cubicBezTo>
                    <a:pt x="72" y="3037"/>
                    <a:pt x="144" y="3037"/>
                    <a:pt x="239" y="3037"/>
                  </a:cubicBezTo>
                  <a:cubicBezTo>
                    <a:pt x="1013" y="3037"/>
                    <a:pt x="1632" y="2418"/>
                    <a:pt x="1632" y="1644"/>
                  </a:cubicBezTo>
                  <a:lnTo>
                    <a:pt x="1632" y="239"/>
                  </a:lnTo>
                  <a:cubicBezTo>
                    <a:pt x="1644" y="108"/>
                    <a:pt x="1537" y="1"/>
                    <a:pt x="1394"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4"/>
            <p:cNvSpPr/>
            <p:nvPr/>
          </p:nvSpPr>
          <p:spPr>
            <a:xfrm>
              <a:off x="2114329" y="1768381"/>
              <a:ext cx="71130" cy="149706"/>
            </a:xfrm>
            <a:custGeom>
              <a:avLst/>
              <a:gdLst/>
              <a:ahLst/>
              <a:cxnLst/>
              <a:rect l="l" t="t" r="r" b="b"/>
              <a:pathLst>
                <a:path w="1870" h="3936" extrusionOk="0">
                  <a:moveTo>
                    <a:pt x="924" y="0"/>
                  </a:moveTo>
                  <a:cubicBezTo>
                    <a:pt x="884" y="0"/>
                    <a:pt x="845" y="18"/>
                    <a:pt x="822" y="54"/>
                  </a:cubicBezTo>
                  <a:lnTo>
                    <a:pt x="417" y="589"/>
                  </a:lnTo>
                  <a:lnTo>
                    <a:pt x="60" y="1054"/>
                  </a:lnTo>
                  <a:cubicBezTo>
                    <a:pt x="0" y="1125"/>
                    <a:pt x="60" y="1256"/>
                    <a:pt x="179" y="1256"/>
                  </a:cubicBezTo>
                  <a:lnTo>
                    <a:pt x="464" y="1256"/>
                  </a:lnTo>
                  <a:lnTo>
                    <a:pt x="464" y="3804"/>
                  </a:lnTo>
                  <a:cubicBezTo>
                    <a:pt x="464" y="3875"/>
                    <a:pt x="524" y="3935"/>
                    <a:pt x="595" y="3935"/>
                  </a:cubicBezTo>
                  <a:lnTo>
                    <a:pt x="1274" y="3935"/>
                  </a:lnTo>
                  <a:cubicBezTo>
                    <a:pt x="1346" y="3935"/>
                    <a:pt x="1405" y="3875"/>
                    <a:pt x="1405" y="3804"/>
                  </a:cubicBezTo>
                  <a:lnTo>
                    <a:pt x="1405" y="1256"/>
                  </a:lnTo>
                  <a:lnTo>
                    <a:pt x="1691" y="1256"/>
                  </a:lnTo>
                  <a:cubicBezTo>
                    <a:pt x="1786" y="1256"/>
                    <a:pt x="1869" y="1125"/>
                    <a:pt x="1786" y="1054"/>
                  </a:cubicBezTo>
                  <a:lnTo>
                    <a:pt x="1429" y="589"/>
                  </a:lnTo>
                  <a:lnTo>
                    <a:pt x="1036" y="54"/>
                  </a:lnTo>
                  <a:cubicBezTo>
                    <a:pt x="1006" y="18"/>
                    <a:pt x="965" y="0"/>
                    <a:pt x="9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4"/>
            <p:cNvSpPr/>
            <p:nvPr/>
          </p:nvSpPr>
          <p:spPr>
            <a:xfrm>
              <a:off x="1733884" y="1768153"/>
              <a:ext cx="71168" cy="150010"/>
            </a:xfrm>
            <a:custGeom>
              <a:avLst/>
              <a:gdLst/>
              <a:ahLst/>
              <a:cxnLst/>
              <a:rect l="l" t="t" r="r" b="b"/>
              <a:pathLst>
                <a:path w="1871" h="3944" extrusionOk="0">
                  <a:moveTo>
                    <a:pt x="596" y="0"/>
                  </a:moveTo>
                  <a:cubicBezTo>
                    <a:pt x="525" y="0"/>
                    <a:pt x="465" y="60"/>
                    <a:pt x="465" y="131"/>
                  </a:cubicBezTo>
                  <a:lnTo>
                    <a:pt x="465" y="2679"/>
                  </a:lnTo>
                  <a:lnTo>
                    <a:pt x="179" y="2679"/>
                  </a:lnTo>
                  <a:cubicBezTo>
                    <a:pt x="72" y="2679"/>
                    <a:pt x="1" y="2810"/>
                    <a:pt x="72" y="2893"/>
                  </a:cubicBezTo>
                  <a:lnTo>
                    <a:pt x="430" y="3346"/>
                  </a:lnTo>
                  <a:lnTo>
                    <a:pt x="834" y="3881"/>
                  </a:lnTo>
                  <a:cubicBezTo>
                    <a:pt x="864" y="3923"/>
                    <a:pt x="906" y="3944"/>
                    <a:pt x="946" y="3944"/>
                  </a:cubicBezTo>
                  <a:cubicBezTo>
                    <a:pt x="986" y="3944"/>
                    <a:pt x="1025" y="3923"/>
                    <a:pt x="1049" y="3881"/>
                  </a:cubicBezTo>
                  <a:lnTo>
                    <a:pt x="1442" y="3346"/>
                  </a:lnTo>
                  <a:lnTo>
                    <a:pt x="1811" y="2893"/>
                  </a:lnTo>
                  <a:cubicBezTo>
                    <a:pt x="1870" y="2798"/>
                    <a:pt x="1787" y="2679"/>
                    <a:pt x="1692" y="2679"/>
                  </a:cubicBezTo>
                  <a:lnTo>
                    <a:pt x="1406" y="2679"/>
                  </a:lnTo>
                  <a:lnTo>
                    <a:pt x="1406" y="131"/>
                  </a:lnTo>
                  <a:cubicBezTo>
                    <a:pt x="1406" y="60"/>
                    <a:pt x="1346" y="0"/>
                    <a:pt x="1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4"/>
            <p:cNvSpPr/>
            <p:nvPr/>
          </p:nvSpPr>
          <p:spPr>
            <a:xfrm>
              <a:off x="1680899" y="1660816"/>
              <a:ext cx="557097" cy="495900"/>
            </a:xfrm>
            <a:custGeom>
              <a:avLst/>
              <a:gdLst/>
              <a:ahLst/>
              <a:cxnLst/>
              <a:rect l="l" t="t" r="r" b="b"/>
              <a:pathLst>
                <a:path w="14646" h="13038" extrusionOk="0">
                  <a:moveTo>
                    <a:pt x="8954" y="9585"/>
                  </a:moveTo>
                  <a:lnTo>
                    <a:pt x="9538" y="11252"/>
                  </a:lnTo>
                  <a:lnTo>
                    <a:pt x="5097" y="11252"/>
                  </a:lnTo>
                  <a:lnTo>
                    <a:pt x="5692" y="9585"/>
                  </a:lnTo>
                  <a:close/>
                  <a:moveTo>
                    <a:pt x="644" y="0"/>
                  </a:moveTo>
                  <a:cubicBezTo>
                    <a:pt x="287" y="0"/>
                    <a:pt x="1" y="274"/>
                    <a:pt x="1" y="631"/>
                  </a:cubicBezTo>
                  <a:lnTo>
                    <a:pt x="1" y="8930"/>
                  </a:lnTo>
                  <a:cubicBezTo>
                    <a:pt x="1" y="9287"/>
                    <a:pt x="287" y="9561"/>
                    <a:pt x="644" y="9561"/>
                  </a:cubicBezTo>
                  <a:lnTo>
                    <a:pt x="5240" y="9561"/>
                  </a:lnTo>
                  <a:lnTo>
                    <a:pt x="4644" y="11228"/>
                  </a:lnTo>
                  <a:lnTo>
                    <a:pt x="3680" y="11228"/>
                  </a:lnTo>
                  <a:cubicBezTo>
                    <a:pt x="3168" y="11228"/>
                    <a:pt x="2739" y="11645"/>
                    <a:pt x="2739" y="12168"/>
                  </a:cubicBezTo>
                  <a:lnTo>
                    <a:pt x="2739" y="12526"/>
                  </a:lnTo>
                  <a:cubicBezTo>
                    <a:pt x="2739" y="12811"/>
                    <a:pt x="2966" y="13038"/>
                    <a:pt x="3239" y="13038"/>
                  </a:cubicBezTo>
                  <a:lnTo>
                    <a:pt x="9347" y="13038"/>
                  </a:lnTo>
                  <a:cubicBezTo>
                    <a:pt x="9466" y="13038"/>
                    <a:pt x="9550" y="12942"/>
                    <a:pt x="9550" y="12823"/>
                  </a:cubicBezTo>
                  <a:cubicBezTo>
                    <a:pt x="9550" y="12704"/>
                    <a:pt x="9466" y="12621"/>
                    <a:pt x="9347" y="12621"/>
                  </a:cubicBezTo>
                  <a:lnTo>
                    <a:pt x="3239" y="12621"/>
                  </a:lnTo>
                  <a:cubicBezTo>
                    <a:pt x="3204" y="12621"/>
                    <a:pt x="3168" y="12585"/>
                    <a:pt x="3168" y="12538"/>
                  </a:cubicBezTo>
                  <a:lnTo>
                    <a:pt x="3168" y="12180"/>
                  </a:lnTo>
                  <a:cubicBezTo>
                    <a:pt x="3168" y="11907"/>
                    <a:pt x="3394" y="11680"/>
                    <a:pt x="3680" y="11680"/>
                  </a:cubicBezTo>
                  <a:lnTo>
                    <a:pt x="10967" y="11680"/>
                  </a:lnTo>
                  <a:cubicBezTo>
                    <a:pt x="11252" y="11680"/>
                    <a:pt x="11478" y="11907"/>
                    <a:pt x="11478" y="12180"/>
                  </a:cubicBezTo>
                  <a:lnTo>
                    <a:pt x="11478" y="12538"/>
                  </a:lnTo>
                  <a:cubicBezTo>
                    <a:pt x="11478" y="12585"/>
                    <a:pt x="11443" y="12621"/>
                    <a:pt x="11395" y="12621"/>
                  </a:cubicBezTo>
                  <a:lnTo>
                    <a:pt x="10300" y="12621"/>
                  </a:lnTo>
                  <a:cubicBezTo>
                    <a:pt x="10181" y="12621"/>
                    <a:pt x="10085" y="12704"/>
                    <a:pt x="10085" y="12823"/>
                  </a:cubicBezTo>
                  <a:cubicBezTo>
                    <a:pt x="10085" y="12942"/>
                    <a:pt x="10181" y="13038"/>
                    <a:pt x="10300" y="13038"/>
                  </a:cubicBezTo>
                  <a:lnTo>
                    <a:pt x="11395" y="13038"/>
                  </a:lnTo>
                  <a:cubicBezTo>
                    <a:pt x="11681" y="13038"/>
                    <a:pt x="11907" y="12811"/>
                    <a:pt x="11907" y="12526"/>
                  </a:cubicBezTo>
                  <a:lnTo>
                    <a:pt x="11907" y="12168"/>
                  </a:lnTo>
                  <a:cubicBezTo>
                    <a:pt x="11907" y="11668"/>
                    <a:pt x="11490" y="11228"/>
                    <a:pt x="10967" y="11228"/>
                  </a:cubicBezTo>
                  <a:lnTo>
                    <a:pt x="10002" y="11228"/>
                  </a:lnTo>
                  <a:lnTo>
                    <a:pt x="9407" y="9561"/>
                  </a:lnTo>
                  <a:lnTo>
                    <a:pt x="14003" y="9561"/>
                  </a:lnTo>
                  <a:cubicBezTo>
                    <a:pt x="14360" y="9561"/>
                    <a:pt x="14646" y="9287"/>
                    <a:pt x="14646" y="8930"/>
                  </a:cubicBezTo>
                  <a:lnTo>
                    <a:pt x="14646" y="631"/>
                  </a:lnTo>
                  <a:cubicBezTo>
                    <a:pt x="14646" y="274"/>
                    <a:pt x="14360" y="0"/>
                    <a:pt x="14003" y="0"/>
                  </a:cubicBezTo>
                  <a:lnTo>
                    <a:pt x="11836" y="0"/>
                  </a:lnTo>
                  <a:cubicBezTo>
                    <a:pt x="11717" y="0"/>
                    <a:pt x="11621" y="84"/>
                    <a:pt x="11621" y="203"/>
                  </a:cubicBezTo>
                  <a:cubicBezTo>
                    <a:pt x="11621" y="322"/>
                    <a:pt x="11717" y="417"/>
                    <a:pt x="11836" y="417"/>
                  </a:cubicBezTo>
                  <a:lnTo>
                    <a:pt x="14003" y="417"/>
                  </a:lnTo>
                  <a:cubicBezTo>
                    <a:pt x="14122" y="417"/>
                    <a:pt x="14217" y="500"/>
                    <a:pt x="14217" y="619"/>
                  </a:cubicBezTo>
                  <a:lnTo>
                    <a:pt x="14217" y="8906"/>
                  </a:lnTo>
                  <a:cubicBezTo>
                    <a:pt x="14217" y="9025"/>
                    <a:pt x="14122" y="9120"/>
                    <a:pt x="14003" y="9120"/>
                  </a:cubicBezTo>
                  <a:lnTo>
                    <a:pt x="644" y="9120"/>
                  </a:lnTo>
                  <a:cubicBezTo>
                    <a:pt x="525" y="9120"/>
                    <a:pt x="429" y="9025"/>
                    <a:pt x="429" y="8906"/>
                  </a:cubicBezTo>
                  <a:lnTo>
                    <a:pt x="429" y="619"/>
                  </a:lnTo>
                  <a:cubicBezTo>
                    <a:pt x="429" y="500"/>
                    <a:pt x="525" y="417"/>
                    <a:pt x="644" y="417"/>
                  </a:cubicBezTo>
                  <a:lnTo>
                    <a:pt x="10895" y="417"/>
                  </a:lnTo>
                  <a:cubicBezTo>
                    <a:pt x="11014" y="417"/>
                    <a:pt x="11097" y="322"/>
                    <a:pt x="11097" y="203"/>
                  </a:cubicBezTo>
                  <a:cubicBezTo>
                    <a:pt x="11097" y="84"/>
                    <a:pt x="11014" y="0"/>
                    <a:pt x="108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4"/>
            <p:cNvSpPr/>
            <p:nvPr/>
          </p:nvSpPr>
          <p:spPr>
            <a:xfrm>
              <a:off x="1897823" y="1749097"/>
              <a:ext cx="123242" cy="188007"/>
            </a:xfrm>
            <a:custGeom>
              <a:avLst/>
              <a:gdLst/>
              <a:ahLst/>
              <a:cxnLst/>
              <a:rect l="l" t="t" r="r" b="b"/>
              <a:pathLst>
                <a:path w="3240" h="4943" extrusionOk="0">
                  <a:moveTo>
                    <a:pt x="1620" y="430"/>
                  </a:moveTo>
                  <a:cubicBezTo>
                    <a:pt x="2037" y="430"/>
                    <a:pt x="2358" y="775"/>
                    <a:pt x="2358" y="1168"/>
                  </a:cubicBezTo>
                  <a:lnTo>
                    <a:pt x="2358" y="1465"/>
                  </a:lnTo>
                  <a:lnTo>
                    <a:pt x="858" y="1465"/>
                  </a:lnTo>
                  <a:lnTo>
                    <a:pt x="858" y="1168"/>
                  </a:lnTo>
                  <a:cubicBezTo>
                    <a:pt x="870" y="775"/>
                    <a:pt x="1215" y="430"/>
                    <a:pt x="1620" y="430"/>
                  </a:cubicBezTo>
                  <a:close/>
                  <a:moveTo>
                    <a:pt x="2805" y="1903"/>
                  </a:moveTo>
                  <a:cubicBezTo>
                    <a:pt x="2811" y="1903"/>
                    <a:pt x="2811" y="1918"/>
                    <a:pt x="2811" y="1918"/>
                  </a:cubicBezTo>
                  <a:lnTo>
                    <a:pt x="2811" y="3311"/>
                  </a:lnTo>
                  <a:cubicBezTo>
                    <a:pt x="2811" y="3966"/>
                    <a:pt x="2275" y="4502"/>
                    <a:pt x="1620" y="4502"/>
                  </a:cubicBezTo>
                  <a:cubicBezTo>
                    <a:pt x="965" y="4502"/>
                    <a:pt x="430" y="3966"/>
                    <a:pt x="430" y="3311"/>
                  </a:cubicBezTo>
                  <a:lnTo>
                    <a:pt x="430" y="1918"/>
                  </a:lnTo>
                  <a:cubicBezTo>
                    <a:pt x="430" y="1906"/>
                    <a:pt x="430" y="1906"/>
                    <a:pt x="441" y="1906"/>
                  </a:cubicBezTo>
                  <a:lnTo>
                    <a:pt x="2799" y="1906"/>
                  </a:lnTo>
                  <a:cubicBezTo>
                    <a:pt x="2801" y="1904"/>
                    <a:pt x="2803" y="1903"/>
                    <a:pt x="2805" y="1903"/>
                  </a:cubicBezTo>
                  <a:close/>
                  <a:moveTo>
                    <a:pt x="1620" y="1"/>
                  </a:moveTo>
                  <a:cubicBezTo>
                    <a:pt x="965" y="1"/>
                    <a:pt x="441" y="537"/>
                    <a:pt x="441" y="1168"/>
                  </a:cubicBezTo>
                  <a:lnTo>
                    <a:pt x="441" y="1465"/>
                  </a:lnTo>
                  <a:cubicBezTo>
                    <a:pt x="203" y="1465"/>
                    <a:pt x="1" y="1680"/>
                    <a:pt x="1" y="1918"/>
                  </a:cubicBezTo>
                  <a:lnTo>
                    <a:pt x="1" y="3311"/>
                  </a:lnTo>
                  <a:cubicBezTo>
                    <a:pt x="1" y="4204"/>
                    <a:pt x="727" y="4942"/>
                    <a:pt x="1620" y="4942"/>
                  </a:cubicBezTo>
                  <a:cubicBezTo>
                    <a:pt x="2513" y="4942"/>
                    <a:pt x="3239" y="4204"/>
                    <a:pt x="3239" y="3311"/>
                  </a:cubicBezTo>
                  <a:lnTo>
                    <a:pt x="3239" y="1918"/>
                  </a:lnTo>
                  <a:cubicBezTo>
                    <a:pt x="3239" y="1680"/>
                    <a:pt x="3049" y="1465"/>
                    <a:pt x="2799" y="1465"/>
                  </a:cubicBezTo>
                  <a:lnTo>
                    <a:pt x="2799" y="1168"/>
                  </a:lnTo>
                  <a:cubicBezTo>
                    <a:pt x="2811" y="537"/>
                    <a:pt x="2275" y="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4"/>
            <p:cNvSpPr/>
            <p:nvPr/>
          </p:nvSpPr>
          <p:spPr>
            <a:xfrm>
              <a:off x="1946739" y="1847800"/>
              <a:ext cx="24496" cy="39024"/>
            </a:xfrm>
            <a:custGeom>
              <a:avLst/>
              <a:gdLst/>
              <a:ahLst/>
              <a:cxnLst/>
              <a:rect l="l" t="t" r="r" b="b"/>
              <a:pathLst>
                <a:path w="644" h="1026" extrusionOk="0">
                  <a:moveTo>
                    <a:pt x="336" y="1"/>
                  </a:moveTo>
                  <a:cubicBezTo>
                    <a:pt x="168" y="1"/>
                    <a:pt x="37" y="128"/>
                    <a:pt x="37" y="299"/>
                  </a:cubicBezTo>
                  <a:cubicBezTo>
                    <a:pt x="37" y="418"/>
                    <a:pt x="96" y="514"/>
                    <a:pt x="179" y="573"/>
                  </a:cubicBezTo>
                  <a:lnTo>
                    <a:pt x="25" y="954"/>
                  </a:lnTo>
                  <a:cubicBezTo>
                    <a:pt x="1" y="990"/>
                    <a:pt x="37" y="1025"/>
                    <a:pt x="60" y="1025"/>
                  </a:cubicBezTo>
                  <a:lnTo>
                    <a:pt x="584" y="1025"/>
                  </a:lnTo>
                  <a:cubicBezTo>
                    <a:pt x="620" y="1025"/>
                    <a:pt x="644" y="1002"/>
                    <a:pt x="632" y="954"/>
                  </a:cubicBezTo>
                  <a:lnTo>
                    <a:pt x="477" y="573"/>
                  </a:lnTo>
                  <a:cubicBezTo>
                    <a:pt x="584" y="514"/>
                    <a:pt x="644" y="406"/>
                    <a:pt x="632" y="275"/>
                  </a:cubicBezTo>
                  <a:cubicBezTo>
                    <a:pt x="620" y="133"/>
                    <a:pt x="501" y="25"/>
                    <a:pt x="358" y="2"/>
                  </a:cubicBezTo>
                  <a:cubicBezTo>
                    <a:pt x="350" y="1"/>
                    <a:pt x="343"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4"/>
            <p:cNvSpPr/>
            <p:nvPr/>
          </p:nvSpPr>
          <p:spPr>
            <a:xfrm>
              <a:off x="1826732" y="1710605"/>
              <a:ext cx="266339" cy="265865"/>
            </a:xfrm>
            <a:custGeom>
              <a:avLst/>
              <a:gdLst/>
              <a:ahLst/>
              <a:cxnLst/>
              <a:rect l="l" t="t" r="r" b="b"/>
              <a:pathLst>
                <a:path w="7002" h="6990" extrusionOk="0">
                  <a:moveTo>
                    <a:pt x="3501" y="1"/>
                  </a:moveTo>
                  <a:cubicBezTo>
                    <a:pt x="1572" y="1"/>
                    <a:pt x="1" y="1573"/>
                    <a:pt x="1" y="3489"/>
                  </a:cubicBezTo>
                  <a:cubicBezTo>
                    <a:pt x="1" y="4240"/>
                    <a:pt x="227" y="4930"/>
                    <a:pt x="656" y="5525"/>
                  </a:cubicBezTo>
                  <a:cubicBezTo>
                    <a:pt x="707" y="5584"/>
                    <a:pt x="775" y="5620"/>
                    <a:pt x="840" y="5620"/>
                  </a:cubicBezTo>
                  <a:cubicBezTo>
                    <a:pt x="881" y="5620"/>
                    <a:pt x="921" y="5605"/>
                    <a:pt x="953" y="5573"/>
                  </a:cubicBezTo>
                  <a:cubicBezTo>
                    <a:pt x="1048" y="5502"/>
                    <a:pt x="1072" y="5371"/>
                    <a:pt x="1001" y="5275"/>
                  </a:cubicBezTo>
                  <a:cubicBezTo>
                    <a:pt x="632" y="4763"/>
                    <a:pt x="417" y="4132"/>
                    <a:pt x="417" y="3478"/>
                  </a:cubicBezTo>
                  <a:cubicBezTo>
                    <a:pt x="417" y="1787"/>
                    <a:pt x="1810" y="418"/>
                    <a:pt x="3489" y="418"/>
                  </a:cubicBezTo>
                  <a:cubicBezTo>
                    <a:pt x="5180" y="418"/>
                    <a:pt x="6549" y="1799"/>
                    <a:pt x="6549" y="3478"/>
                  </a:cubicBezTo>
                  <a:cubicBezTo>
                    <a:pt x="6549" y="5156"/>
                    <a:pt x="5168" y="6549"/>
                    <a:pt x="3489" y="6549"/>
                  </a:cubicBezTo>
                  <a:cubicBezTo>
                    <a:pt x="2799" y="6549"/>
                    <a:pt x="2144" y="6323"/>
                    <a:pt x="1596" y="5883"/>
                  </a:cubicBezTo>
                  <a:cubicBezTo>
                    <a:pt x="1566" y="5865"/>
                    <a:pt x="1528" y="5856"/>
                    <a:pt x="1489" y="5856"/>
                  </a:cubicBezTo>
                  <a:cubicBezTo>
                    <a:pt x="1419" y="5856"/>
                    <a:pt x="1344" y="5886"/>
                    <a:pt x="1298" y="5954"/>
                  </a:cubicBezTo>
                  <a:cubicBezTo>
                    <a:pt x="1227" y="6037"/>
                    <a:pt x="1239" y="6168"/>
                    <a:pt x="1346" y="6252"/>
                  </a:cubicBezTo>
                  <a:cubicBezTo>
                    <a:pt x="1965" y="6716"/>
                    <a:pt x="2715" y="6990"/>
                    <a:pt x="3501" y="6990"/>
                  </a:cubicBezTo>
                  <a:cubicBezTo>
                    <a:pt x="5442" y="6990"/>
                    <a:pt x="7002" y="5418"/>
                    <a:pt x="7002" y="3489"/>
                  </a:cubicBezTo>
                  <a:cubicBezTo>
                    <a:pt x="7002" y="1573"/>
                    <a:pt x="5418" y="1"/>
                    <a:pt x="3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4"/>
            <p:cNvSpPr/>
            <p:nvPr/>
          </p:nvSpPr>
          <p:spPr>
            <a:xfrm>
              <a:off x="2107064" y="1759063"/>
              <a:ext cx="85622" cy="167164"/>
            </a:xfrm>
            <a:custGeom>
              <a:avLst/>
              <a:gdLst/>
              <a:ahLst/>
              <a:cxnLst/>
              <a:rect l="l" t="t" r="r" b="b"/>
              <a:pathLst>
                <a:path w="2251" h="4395" extrusionOk="0">
                  <a:moveTo>
                    <a:pt x="1132" y="489"/>
                  </a:moveTo>
                  <a:lnTo>
                    <a:pt x="1727" y="1287"/>
                  </a:lnTo>
                  <a:lnTo>
                    <a:pt x="1596" y="1287"/>
                  </a:lnTo>
                  <a:cubicBezTo>
                    <a:pt x="1477" y="1287"/>
                    <a:pt x="1382" y="1370"/>
                    <a:pt x="1382" y="1489"/>
                  </a:cubicBezTo>
                  <a:lnTo>
                    <a:pt x="1382" y="3966"/>
                  </a:lnTo>
                  <a:lnTo>
                    <a:pt x="882" y="3966"/>
                  </a:lnTo>
                  <a:lnTo>
                    <a:pt x="882" y="1489"/>
                  </a:lnTo>
                  <a:cubicBezTo>
                    <a:pt x="882" y="1370"/>
                    <a:pt x="786" y="1287"/>
                    <a:pt x="667" y="1287"/>
                  </a:cubicBezTo>
                  <a:lnTo>
                    <a:pt x="536" y="1287"/>
                  </a:lnTo>
                  <a:lnTo>
                    <a:pt x="1132" y="489"/>
                  </a:lnTo>
                  <a:close/>
                  <a:moveTo>
                    <a:pt x="1120" y="1"/>
                  </a:moveTo>
                  <a:cubicBezTo>
                    <a:pt x="1013" y="1"/>
                    <a:pt x="906" y="49"/>
                    <a:pt x="834" y="132"/>
                  </a:cubicBezTo>
                  <a:lnTo>
                    <a:pt x="96" y="1168"/>
                  </a:lnTo>
                  <a:cubicBezTo>
                    <a:pt x="13" y="1263"/>
                    <a:pt x="1" y="1418"/>
                    <a:pt x="60" y="1537"/>
                  </a:cubicBezTo>
                  <a:cubicBezTo>
                    <a:pt x="120" y="1632"/>
                    <a:pt x="239" y="1715"/>
                    <a:pt x="370" y="1715"/>
                  </a:cubicBezTo>
                  <a:lnTo>
                    <a:pt x="453" y="1715"/>
                  </a:lnTo>
                  <a:lnTo>
                    <a:pt x="453" y="4049"/>
                  </a:lnTo>
                  <a:cubicBezTo>
                    <a:pt x="453" y="4240"/>
                    <a:pt x="608" y="4394"/>
                    <a:pt x="786" y="4394"/>
                  </a:cubicBezTo>
                  <a:lnTo>
                    <a:pt x="1465" y="4394"/>
                  </a:lnTo>
                  <a:cubicBezTo>
                    <a:pt x="1656" y="4394"/>
                    <a:pt x="1798" y="4228"/>
                    <a:pt x="1798" y="4049"/>
                  </a:cubicBezTo>
                  <a:lnTo>
                    <a:pt x="1798" y="1715"/>
                  </a:lnTo>
                  <a:lnTo>
                    <a:pt x="1882" y="1715"/>
                  </a:lnTo>
                  <a:cubicBezTo>
                    <a:pt x="2013" y="1715"/>
                    <a:pt x="2132" y="1632"/>
                    <a:pt x="2191" y="1513"/>
                  </a:cubicBezTo>
                  <a:cubicBezTo>
                    <a:pt x="2251" y="1394"/>
                    <a:pt x="2239" y="1263"/>
                    <a:pt x="2156" y="1144"/>
                  </a:cubicBezTo>
                  <a:lnTo>
                    <a:pt x="1406" y="132"/>
                  </a:lnTo>
                  <a:cubicBezTo>
                    <a:pt x="1346" y="49"/>
                    <a:pt x="1239"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4"/>
            <p:cNvSpPr/>
            <p:nvPr/>
          </p:nvSpPr>
          <p:spPr>
            <a:xfrm>
              <a:off x="1726657" y="1759519"/>
              <a:ext cx="86079" cy="167164"/>
            </a:xfrm>
            <a:custGeom>
              <a:avLst/>
              <a:gdLst/>
              <a:ahLst/>
              <a:cxnLst/>
              <a:rect l="l" t="t" r="r" b="b"/>
              <a:pathLst>
                <a:path w="2263" h="4395" extrusionOk="0">
                  <a:moveTo>
                    <a:pt x="1370" y="429"/>
                  </a:moveTo>
                  <a:lnTo>
                    <a:pt x="1370" y="2906"/>
                  </a:lnTo>
                  <a:cubicBezTo>
                    <a:pt x="1370" y="3025"/>
                    <a:pt x="1465" y="3108"/>
                    <a:pt x="1584" y="3108"/>
                  </a:cubicBezTo>
                  <a:lnTo>
                    <a:pt x="1715" y="3108"/>
                  </a:lnTo>
                  <a:lnTo>
                    <a:pt x="1120" y="3906"/>
                  </a:lnTo>
                  <a:lnTo>
                    <a:pt x="524" y="3108"/>
                  </a:lnTo>
                  <a:lnTo>
                    <a:pt x="655" y="3108"/>
                  </a:lnTo>
                  <a:cubicBezTo>
                    <a:pt x="774" y="3108"/>
                    <a:pt x="870" y="3025"/>
                    <a:pt x="870" y="2906"/>
                  </a:cubicBezTo>
                  <a:lnTo>
                    <a:pt x="870" y="429"/>
                  </a:lnTo>
                  <a:close/>
                  <a:moveTo>
                    <a:pt x="786" y="1"/>
                  </a:moveTo>
                  <a:cubicBezTo>
                    <a:pt x="596" y="1"/>
                    <a:pt x="453" y="168"/>
                    <a:pt x="453" y="346"/>
                  </a:cubicBezTo>
                  <a:lnTo>
                    <a:pt x="453" y="2680"/>
                  </a:lnTo>
                  <a:lnTo>
                    <a:pt x="369" y="2680"/>
                  </a:lnTo>
                  <a:cubicBezTo>
                    <a:pt x="239" y="2680"/>
                    <a:pt x="119" y="2751"/>
                    <a:pt x="60" y="2882"/>
                  </a:cubicBezTo>
                  <a:cubicBezTo>
                    <a:pt x="0" y="3001"/>
                    <a:pt x="12" y="3132"/>
                    <a:pt x="96" y="3251"/>
                  </a:cubicBezTo>
                  <a:lnTo>
                    <a:pt x="846" y="4263"/>
                  </a:lnTo>
                  <a:cubicBezTo>
                    <a:pt x="905" y="4347"/>
                    <a:pt x="1012" y="4394"/>
                    <a:pt x="1131" y="4394"/>
                  </a:cubicBezTo>
                  <a:cubicBezTo>
                    <a:pt x="1239" y="4394"/>
                    <a:pt x="1346" y="4347"/>
                    <a:pt x="1417" y="4263"/>
                  </a:cubicBezTo>
                  <a:lnTo>
                    <a:pt x="2179" y="3251"/>
                  </a:lnTo>
                  <a:cubicBezTo>
                    <a:pt x="2251" y="3144"/>
                    <a:pt x="2263" y="3001"/>
                    <a:pt x="2203" y="2882"/>
                  </a:cubicBezTo>
                  <a:cubicBezTo>
                    <a:pt x="2144" y="2751"/>
                    <a:pt x="2024" y="2680"/>
                    <a:pt x="1893" y="2680"/>
                  </a:cubicBezTo>
                  <a:lnTo>
                    <a:pt x="1822" y="2680"/>
                  </a:lnTo>
                  <a:lnTo>
                    <a:pt x="1822" y="346"/>
                  </a:lnTo>
                  <a:cubicBezTo>
                    <a:pt x="1798" y="156"/>
                    <a:pt x="1655" y="1"/>
                    <a:pt x="1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 name="Google Shape;977;p7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a:t>
            </a:r>
            <a:r>
              <a:rPr lang="en">
                <a:solidFill>
                  <a:schemeClr val="accent1"/>
                </a:solidFill>
              </a:rPr>
              <a:t>pack</a:t>
            </a:r>
            <a:endParaRPr>
              <a:solidFill>
                <a:schemeClr val="accent1"/>
              </a:solidFill>
            </a:endParaRPr>
          </a:p>
        </p:txBody>
      </p:sp>
      <p:grpSp>
        <p:nvGrpSpPr>
          <p:cNvPr id="978" name="Google Shape;978;p74"/>
          <p:cNvGrpSpPr/>
          <p:nvPr/>
        </p:nvGrpSpPr>
        <p:grpSpPr>
          <a:xfrm>
            <a:off x="1346075" y="3327473"/>
            <a:ext cx="457110" cy="406590"/>
            <a:chOff x="1344405" y="3175073"/>
            <a:chExt cx="457110" cy="406590"/>
          </a:xfrm>
        </p:grpSpPr>
        <p:sp>
          <p:nvSpPr>
            <p:cNvPr id="979" name="Google Shape;979;p74"/>
            <p:cNvSpPr/>
            <p:nvPr/>
          </p:nvSpPr>
          <p:spPr>
            <a:xfrm>
              <a:off x="1493688" y="3449812"/>
              <a:ext cx="157827" cy="100291"/>
            </a:xfrm>
            <a:custGeom>
              <a:avLst/>
              <a:gdLst/>
              <a:ahLst/>
              <a:cxnLst/>
              <a:rect l="l" t="t" r="r" b="b"/>
              <a:pathLst>
                <a:path w="5061" h="3216" extrusionOk="0">
                  <a:moveTo>
                    <a:pt x="2548" y="1"/>
                  </a:moveTo>
                  <a:lnTo>
                    <a:pt x="762" y="561"/>
                  </a:lnTo>
                  <a:lnTo>
                    <a:pt x="929" y="846"/>
                  </a:lnTo>
                  <a:lnTo>
                    <a:pt x="536" y="1132"/>
                  </a:lnTo>
                  <a:lnTo>
                    <a:pt x="0" y="2644"/>
                  </a:lnTo>
                  <a:lnTo>
                    <a:pt x="2536" y="3216"/>
                  </a:lnTo>
                  <a:lnTo>
                    <a:pt x="5060" y="2644"/>
                  </a:lnTo>
                  <a:lnTo>
                    <a:pt x="4525" y="1132"/>
                  </a:lnTo>
                  <a:lnTo>
                    <a:pt x="4144" y="834"/>
                  </a:lnTo>
                  <a:lnTo>
                    <a:pt x="4334" y="561"/>
                  </a:lnTo>
                  <a:lnTo>
                    <a:pt x="25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4"/>
            <p:cNvSpPr/>
            <p:nvPr/>
          </p:nvSpPr>
          <p:spPr>
            <a:xfrm>
              <a:off x="1511120" y="3450187"/>
              <a:ext cx="123680" cy="35301"/>
            </a:xfrm>
            <a:custGeom>
              <a:avLst/>
              <a:gdLst/>
              <a:ahLst/>
              <a:cxnLst/>
              <a:rect l="l" t="t" r="r" b="b"/>
              <a:pathLst>
                <a:path w="3966" h="1132" extrusionOk="0">
                  <a:moveTo>
                    <a:pt x="1977" y="1"/>
                  </a:moveTo>
                  <a:lnTo>
                    <a:pt x="191" y="572"/>
                  </a:lnTo>
                  <a:lnTo>
                    <a:pt x="1" y="1132"/>
                  </a:lnTo>
                  <a:lnTo>
                    <a:pt x="3966" y="1132"/>
                  </a:lnTo>
                  <a:lnTo>
                    <a:pt x="3763" y="572"/>
                  </a:lnTo>
                  <a:lnTo>
                    <a:pt x="1977"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4"/>
            <p:cNvSpPr/>
            <p:nvPr/>
          </p:nvSpPr>
          <p:spPr>
            <a:xfrm>
              <a:off x="1437243" y="3532983"/>
              <a:ext cx="262547" cy="42006"/>
            </a:xfrm>
            <a:custGeom>
              <a:avLst/>
              <a:gdLst/>
              <a:ahLst/>
              <a:cxnLst/>
              <a:rect l="l" t="t" r="r" b="b"/>
              <a:pathLst>
                <a:path w="8419" h="1347" extrusionOk="0">
                  <a:moveTo>
                    <a:pt x="715" y="1"/>
                  </a:moveTo>
                  <a:cubicBezTo>
                    <a:pt x="322" y="1"/>
                    <a:pt x="0" y="311"/>
                    <a:pt x="0" y="715"/>
                  </a:cubicBezTo>
                  <a:lnTo>
                    <a:pt x="0" y="1073"/>
                  </a:lnTo>
                  <a:cubicBezTo>
                    <a:pt x="0" y="1215"/>
                    <a:pt x="119" y="1346"/>
                    <a:pt x="286" y="1346"/>
                  </a:cubicBezTo>
                  <a:lnTo>
                    <a:pt x="8144" y="1346"/>
                  </a:lnTo>
                  <a:cubicBezTo>
                    <a:pt x="8287" y="1346"/>
                    <a:pt x="8418" y="1215"/>
                    <a:pt x="8418" y="1073"/>
                  </a:cubicBezTo>
                  <a:lnTo>
                    <a:pt x="8418" y="715"/>
                  </a:lnTo>
                  <a:cubicBezTo>
                    <a:pt x="8418" y="322"/>
                    <a:pt x="8109" y="1"/>
                    <a:pt x="77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4"/>
            <p:cNvSpPr/>
            <p:nvPr/>
          </p:nvSpPr>
          <p:spPr>
            <a:xfrm>
              <a:off x="1659654" y="3532640"/>
              <a:ext cx="49023" cy="42349"/>
            </a:xfrm>
            <a:custGeom>
              <a:avLst/>
              <a:gdLst/>
              <a:ahLst/>
              <a:cxnLst/>
              <a:rect l="l" t="t" r="r" b="b"/>
              <a:pathLst>
                <a:path w="1572" h="1358" extrusionOk="0">
                  <a:moveTo>
                    <a:pt x="0" y="0"/>
                  </a:moveTo>
                  <a:cubicBezTo>
                    <a:pt x="393" y="0"/>
                    <a:pt x="715" y="333"/>
                    <a:pt x="715" y="714"/>
                  </a:cubicBezTo>
                  <a:lnTo>
                    <a:pt x="715" y="1072"/>
                  </a:lnTo>
                  <a:cubicBezTo>
                    <a:pt x="715" y="1238"/>
                    <a:pt x="572" y="1357"/>
                    <a:pt x="429" y="1357"/>
                  </a:cubicBezTo>
                  <a:lnTo>
                    <a:pt x="1286" y="1357"/>
                  </a:lnTo>
                  <a:cubicBezTo>
                    <a:pt x="1453" y="1357"/>
                    <a:pt x="1572" y="1226"/>
                    <a:pt x="1572" y="1072"/>
                  </a:cubicBezTo>
                  <a:lnTo>
                    <a:pt x="1572" y="714"/>
                  </a:lnTo>
                  <a:cubicBezTo>
                    <a:pt x="1572" y="322"/>
                    <a:pt x="1262" y="0"/>
                    <a:pt x="85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4"/>
            <p:cNvSpPr/>
            <p:nvPr/>
          </p:nvSpPr>
          <p:spPr>
            <a:xfrm>
              <a:off x="1350725" y="3182125"/>
              <a:ext cx="446286" cy="285164"/>
            </a:xfrm>
            <a:custGeom>
              <a:avLst/>
              <a:gdLst/>
              <a:ahLst/>
              <a:cxnLst/>
              <a:rect l="l" t="t" r="r" b="b"/>
              <a:pathLst>
                <a:path w="13848" h="9145" extrusionOk="0">
                  <a:moveTo>
                    <a:pt x="441" y="1"/>
                  </a:moveTo>
                  <a:cubicBezTo>
                    <a:pt x="203" y="1"/>
                    <a:pt x="0" y="191"/>
                    <a:pt x="0" y="429"/>
                  </a:cubicBezTo>
                  <a:lnTo>
                    <a:pt x="0" y="8716"/>
                  </a:lnTo>
                  <a:cubicBezTo>
                    <a:pt x="0" y="8954"/>
                    <a:pt x="203" y="9145"/>
                    <a:pt x="441" y="9145"/>
                  </a:cubicBezTo>
                  <a:lnTo>
                    <a:pt x="3870" y="9145"/>
                  </a:lnTo>
                  <a:lnTo>
                    <a:pt x="7299" y="8859"/>
                  </a:lnTo>
                  <a:lnTo>
                    <a:pt x="10359" y="9145"/>
                  </a:lnTo>
                  <a:lnTo>
                    <a:pt x="13419" y="9145"/>
                  </a:lnTo>
                  <a:cubicBezTo>
                    <a:pt x="13657" y="9145"/>
                    <a:pt x="13847" y="8954"/>
                    <a:pt x="13847" y="8716"/>
                  </a:cubicBezTo>
                  <a:lnTo>
                    <a:pt x="13847" y="429"/>
                  </a:lnTo>
                  <a:cubicBezTo>
                    <a:pt x="13847" y="191"/>
                    <a:pt x="13657" y="1"/>
                    <a:pt x="134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4"/>
            <p:cNvSpPr/>
            <p:nvPr/>
          </p:nvSpPr>
          <p:spPr>
            <a:xfrm>
              <a:off x="1435746" y="3182401"/>
              <a:ext cx="265135" cy="284906"/>
            </a:xfrm>
            <a:custGeom>
              <a:avLst/>
              <a:gdLst/>
              <a:ahLst/>
              <a:cxnLst/>
              <a:rect l="l" t="t" r="r" b="b"/>
              <a:pathLst>
                <a:path w="8502" h="9136" extrusionOk="0">
                  <a:moveTo>
                    <a:pt x="4060" y="0"/>
                  </a:moveTo>
                  <a:cubicBezTo>
                    <a:pt x="4040" y="0"/>
                    <a:pt x="4020" y="1"/>
                    <a:pt x="4001" y="3"/>
                  </a:cubicBezTo>
                  <a:cubicBezTo>
                    <a:pt x="1680" y="230"/>
                    <a:pt x="1" y="2409"/>
                    <a:pt x="406" y="4766"/>
                  </a:cubicBezTo>
                  <a:lnTo>
                    <a:pt x="1144" y="9136"/>
                  </a:lnTo>
                  <a:lnTo>
                    <a:pt x="7359" y="9136"/>
                  </a:lnTo>
                  <a:lnTo>
                    <a:pt x="8085" y="4766"/>
                  </a:lnTo>
                  <a:cubicBezTo>
                    <a:pt x="8502" y="2325"/>
                    <a:pt x="6954" y="75"/>
                    <a:pt x="4478" y="15"/>
                  </a:cubicBezTo>
                  <a:lnTo>
                    <a:pt x="4299" y="15"/>
                  </a:lnTo>
                  <a:cubicBezTo>
                    <a:pt x="4223" y="15"/>
                    <a:pt x="4139" y="0"/>
                    <a:pt x="4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4"/>
            <p:cNvSpPr/>
            <p:nvPr/>
          </p:nvSpPr>
          <p:spPr>
            <a:xfrm>
              <a:off x="1753958" y="3182120"/>
              <a:ext cx="40509" cy="285187"/>
            </a:xfrm>
            <a:custGeom>
              <a:avLst/>
              <a:gdLst/>
              <a:ahLst/>
              <a:cxnLst/>
              <a:rect l="l" t="t" r="r" b="b"/>
              <a:pathLst>
                <a:path w="1299" h="9145" extrusionOk="0">
                  <a:moveTo>
                    <a:pt x="0" y="1"/>
                  </a:moveTo>
                  <a:cubicBezTo>
                    <a:pt x="239" y="1"/>
                    <a:pt x="441" y="191"/>
                    <a:pt x="441" y="429"/>
                  </a:cubicBezTo>
                  <a:lnTo>
                    <a:pt x="441" y="8716"/>
                  </a:lnTo>
                  <a:cubicBezTo>
                    <a:pt x="441" y="8954"/>
                    <a:pt x="239" y="9145"/>
                    <a:pt x="0" y="9145"/>
                  </a:cubicBezTo>
                  <a:lnTo>
                    <a:pt x="870" y="9145"/>
                  </a:lnTo>
                  <a:cubicBezTo>
                    <a:pt x="1108" y="9145"/>
                    <a:pt x="1298" y="8954"/>
                    <a:pt x="1298" y="8716"/>
                  </a:cubicBezTo>
                  <a:lnTo>
                    <a:pt x="1298" y="429"/>
                  </a:lnTo>
                  <a:cubicBezTo>
                    <a:pt x="1298" y="191"/>
                    <a:pt x="1108" y="1"/>
                    <a:pt x="87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4"/>
            <p:cNvSpPr/>
            <p:nvPr/>
          </p:nvSpPr>
          <p:spPr>
            <a:xfrm>
              <a:off x="1561266" y="3182495"/>
              <a:ext cx="148908" cy="285561"/>
            </a:xfrm>
            <a:custGeom>
              <a:avLst/>
              <a:gdLst/>
              <a:ahLst/>
              <a:cxnLst/>
              <a:rect l="l" t="t" r="r" b="b"/>
              <a:pathLst>
                <a:path w="4775" h="9157" extrusionOk="0">
                  <a:moveTo>
                    <a:pt x="298" y="0"/>
                  </a:moveTo>
                  <a:cubicBezTo>
                    <a:pt x="191" y="0"/>
                    <a:pt x="95" y="12"/>
                    <a:pt x="0" y="12"/>
                  </a:cubicBezTo>
                  <a:cubicBezTo>
                    <a:pt x="2322" y="239"/>
                    <a:pt x="4001" y="2429"/>
                    <a:pt x="3596" y="4775"/>
                  </a:cubicBezTo>
                  <a:lnTo>
                    <a:pt x="2858" y="9156"/>
                  </a:lnTo>
                  <a:lnTo>
                    <a:pt x="3632" y="9156"/>
                  </a:lnTo>
                  <a:lnTo>
                    <a:pt x="4370" y="4775"/>
                  </a:lnTo>
                  <a:cubicBezTo>
                    <a:pt x="4775" y="2322"/>
                    <a:pt x="2941" y="48"/>
                    <a:pt x="476"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4"/>
            <p:cNvSpPr/>
            <p:nvPr/>
          </p:nvSpPr>
          <p:spPr>
            <a:xfrm>
              <a:off x="1480684" y="3267879"/>
              <a:ext cx="183836" cy="198867"/>
            </a:xfrm>
            <a:custGeom>
              <a:avLst/>
              <a:gdLst/>
              <a:ahLst/>
              <a:cxnLst/>
              <a:rect l="l" t="t" r="r" b="b"/>
              <a:pathLst>
                <a:path w="5895" h="6377" extrusionOk="0">
                  <a:moveTo>
                    <a:pt x="977" y="1"/>
                  </a:moveTo>
                  <a:cubicBezTo>
                    <a:pt x="882" y="1"/>
                    <a:pt x="798" y="37"/>
                    <a:pt x="762" y="132"/>
                  </a:cubicBezTo>
                  <a:lnTo>
                    <a:pt x="346" y="977"/>
                  </a:lnTo>
                  <a:cubicBezTo>
                    <a:pt x="322" y="1037"/>
                    <a:pt x="298" y="1084"/>
                    <a:pt x="274" y="1144"/>
                  </a:cubicBezTo>
                  <a:cubicBezTo>
                    <a:pt x="131" y="1453"/>
                    <a:pt x="346" y="1775"/>
                    <a:pt x="322" y="2096"/>
                  </a:cubicBezTo>
                  <a:cubicBezTo>
                    <a:pt x="286" y="2406"/>
                    <a:pt x="0" y="2739"/>
                    <a:pt x="60" y="3049"/>
                  </a:cubicBezTo>
                  <a:cubicBezTo>
                    <a:pt x="203" y="3811"/>
                    <a:pt x="620" y="4525"/>
                    <a:pt x="1239" y="5037"/>
                  </a:cubicBezTo>
                  <a:lnTo>
                    <a:pt x="2798" y="6323"/>
                  </a:lnTo>
                  <a:cubicBezTo>
                    <a:pt x="2846" y="6359"/>
                    <a:pt x="2903" y="6377"/>
                    <a:pt x="2956" y="6377"/>
                  </a:cubicBezTo>
                  <a:cubicBezTo>
                    <a:pt x="3010" y="6377"/>
                    <a:pt x="3060" y="6359"/>
                    <a:pt x="3096" y="6323"/>
                  </a:cubicBezTo>
                  <a:lnTo>
                    <a:pt x="4668" y="5049"/>
                  </a:lnTo>
                  <a:cubicBezTo>
                    <a:pt x="5299" y="4525"/>
                    <a:pt x="5704" y="3811"/>
                    <a:pt x="5835" y="3049"/>
                  </a:cubicBezTo>
                  <a:cubicBezTo>
                    <a:pt x="5894" y="2751"/>
                    <a:pt x="5620" y="2454"/>
                    <a:pt x="5596" y="2144"/>
                  </a:cubicBezTo>
                  <a:cubicBezTo>
                    <a:pt x="5573" y="1799"/>
                    <a:pt x="5775" y="1477"/>
                    <a:pt x="5644" y="1144"/>
                  </a:cubicBezTo>
                  <a:cubicBezTo>
                    <a:pt x="5620" y="1084"/>
                    <a:pt x="5596" y="1025"/>
                    <a:pt x="5573" y="977"/>
                  </a:cubicBezTo>
                  <a:lnTo>
                    <a:pt x="5156" y="132"/>
                  </a:lnTo>
                  <a:cubicBezTo>
                    <a:pt x="5108" y="37"/>
                    <a:pt x="5037" y="1"/>
                    <a:pt x="4942" y="1"/>
                  </a:cubicBezTo>
                  <a:close/>
                </a:path>
              </a:pathLst>
            </a:custGeom>
            <a:solidFill>
              <a:srgbClr val="FFC6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4"/>
            <p:cNvSpPr/>
            <p:nvPr/>
          </p:nvSpPr>
          <p:spPr>
            <a:xfrm>
              <a:off x="1478813" y="3303524"/>
              <a:ext cx="188295" cy="59439"/>
            </a:xfrm>
            <a:custGeom>
              <a:avLst/>
              <a:gdLst/>
              <a:ahLst/>
              <a:cxnLst/>
              <a:rect l="l" t="t" r="r" b="b"/>
              <a:pathLst>
                <a:path w="6038" h="1906" extrusionOk="0">
                  <a:moveTo>
                    <a:pt x="310" y="1"/>
                  </a:moveTo>
                  <a:cubicBezTo>
                    <a:pt x="60" y="632"/>
                    <a:pt x="1" y="1287"/>
                    <a:pt x="120" y="1906"/>
                  </a:cubicBezTo>
                  <a:lnTo>
                    <a:pt x="5918" y="1906"/>
                  </a:lnTo>
                  <a:cubicBezTo>
                    <a:pt x="6037" y="1287"/>
                    <a:pt x="5954" y="632"/>
                    <a:pt x="57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4"/>
            <p:cNvSpPr/>
            <p:nvPr/>
          </p:nvSpPr>
          <p:spPr>
            <a:xfrm>
              <a:off x="1344405" y="3175073"/>
              <a:ext cx="457110" cy="406590"/>
            </a:xfrm>
            <a:custGeom>
              <a:avLst/>
              <a:gdLst/>
              <a:ahLst/>
              <a:cxnLst/>
              <a:rect l="l" t="t" r="r" b="b"/>
              <a:pathLst>
                <a:path w="14658" h="13038" extrusionOk="0">
                  <a:moveTo>
                    <a:pt x="9300" y="3179"/>
                  </a:moveTo>
                  <a:cubicBezTo>
                    <a:pt x="9312" y="3179"/>
                    <a:pt x="9312" y="3179"/>
                    <a:pt x="9312" y="3203"/>
                  </a:cubicBezTo>
                  <a:lnTo>
                    <a:pt x="9657" y="3918"/>
                  </a:lnTo>
                  <a:lnTo>
                    <a:pt x="4966" y="3918"/>
                  </a:lnTo>
                  <a:lnTo>
                    <a:pt x="5311" y="3203"/>
                  </a:lnTo>
                  <a:cubicBezTo>
                    <a:pt x="5311" y="3179"/>
                    <a:pt x="5323" y="3179"/>
                    <a:pt x="5323" y="3179"/>
                  </a:cubicBezTo>
                  <a:close/>
                  <a:moveTo>
                    <a:pt x="9859" y="4346"/>
                  </a:moveTo>
                  <a:cubicBezTo>
                    <a:pt x="10026" y="4810"/>
                    <a:pt x="10085" y="5311"/>
                    <a:pt x="10026" y="5811"/>
                  </a:cubicBezTo>
                  <a:lnTo>
                    <a:pt x="4609" y="5811"/>
                  </a:lnTo>
                  <a:cubicBezTo>
                    <a:pt x="4549" y="5322"/>
                    <a:pt x="4609" y="4822"/>
                    <a:pt x="4775" y="4346"/>
                  </a:cubicBezTo>
                  <a:close/>
                  <a:moveTo>
                    <a:pt x="9954" y="6251"/>
                  </a:moveTo>
                  <a:cubicBezTo>
                    <a:pt x="9788" y="6870"/>
                    <a:pt x="9419" y="7454"/>
                    <a:pt x="8919" y="7870"/>
                  </a:cubicBezTo>
                  <a:lnTo>
                    <a:pt x="7347" y="9156"/>
                  </a:lnTo>
                  <a:lnTo>
                    <a:pt x="7323" y="9156"/>
                  </a:lnTo>
                  <a:lnTo>
                    <a:pt x="5763" y="7870"/>
                  </a:lnTo>
                  <a:cubicBezTo>
                    <a:pt x="5252" y="7454"/>
                    <a:pt x="4882" y="6894"/>
                    <a:pt x="4716" y="6251"/>
                  </a:cubicBezTo>
                  <a:close/>
                  <a:moveTo>
                    <a:pt x="7430" y="441"/>
                  </a:moveTo>
                  <a:cubicBezTo>
                    <a:pt x="8526" y="477"/>
                    <a:pt x="9573" y="977"/>
                    <a:pt x="10288" y="1834"/>
                  </a:cubicBezTo>
                  <a:cubicBezTo>
                    <a:pt x="11002" y="2703"/>
                    <a:pt x="11312" y="3834"/>
                    <a:pt x="11121" y="4965"/>
                  </a:cubicBezTo>
                  <a:lnTo>
                    <a:pt x="10395" y="9168"/>
                  </a:lnTo>
                  <a:lnTo>
                    <a:pt x="8002" y="9168"/>
                  </a:lnTo>
                  <a:lnTo>
                    <a:pt x="9192" y="8204"/>
                  </a:lnTo>
                  <a:cubicBezTo>
                    <a:pt x="9824" y="7692"/>
                    <a:pt x="10252" y="6977"/>
                    <a:pt x="10431" y="6204"/>
                  </a:cubicBezTo>
                  <a:cubicBezTo>
                    <a:pt x="10609" y="5430"/>
                    <a:pt x="10502" y="4596"/>
                    <a:pt x="10157" y="3882"/>
                  </a:cubicBezTo>
                  <a:lnTo>
                    <a:pt x="9740" y="3036"/>
                  </a:lnTo>
                  <a:cubicBezTo>
                    <a:pt x="9669" y="2882"/>
                    <a:pt x="9502" y="2786"/>
                    <a:pt x="9347" y="2786"/>
                  </a:cubicBezTo>
                  <a:lnTo>
                    <a:pt x="5347" y="2786"/>
                  </a:lnTo>
                  <a:cubicBezTo>
                    <a:pt x="5168" y="2786"/>
                    <a:pt x="5013" y="2882"/>
                    <a:pt x="4942" y="3036"/>
                  </a:cubicBezTo>
                  <a:lnTo>
                    <a:pt x="4525" y="3882"/>
                  </a:lnTo>
                  <a:cubicBezTo>
                    <a:pt x="4180" y="4596"/>
                    <a:pt x="4073" y="5430"/>
                    <a:pt x="4251" y="6204"/>
                  </a:cubicBezTo>
                  <a:cubicBezTo>
                    <a:pt x="4430" y="6977"/>
                    <a:pt x="4871" y="7692"/>
                    <a:pt x="5490" y="8204"/>
                  </a:cubicBezTo>
                  <a:lnTo>
                    <a:pt x="6680" y="9168"/>
                  </a:lnTo>
                  <a:lnTo>
                    <a:pt x="4287" y="9168"/>
                  </a:lnTo>
                  <a:lnTo>
                    <a:pt x="3989" y="7382"/>
                  </a:lnTo>
                  <a:cubicBezTo>
                    <a:pt x="3978" y="7272"/>
                    <a:pt x="3875" y="7202"/>
                    <a:pt x="3765" y="7202"/>
                  </a:cubicBezTo>
                  <a:cubicBezTo>
                    <a:pt x="3757" y="7202"/>
                    <a:pt x="3748" y="7203"/>
                    <a:pt x="3739" y="7204"/>
                  </a:cubicBezTo>
                  <a:cubicBezTo>
                    <a:pt x="3620" y="7216"/>
                    <a:pt x="3537" y="7335"/>
                    <a:pt x="3561" y="7454"/>
                  </a:cubicBezTo>
                  <a:lnTo>
                    <a:pt x="3858" y="9168"/>
                  </a:lnTo>
                  <a:lnTo>
                    <a:pt x="668" y="9168"/>
                  </a:lnTo>
                  <a:cubicBezTo>
                    <a:pt x="525" y="9168"/>
                    <a:pt x="429" y="9061"/>
                    <a:pt x="429" y="8942"/>
                  </a:cubicBezTo>
                  <a:lnTo>
                    <a:pt x="429" y="655"/>
                  </a:lnTo>
                  <a:cubicBezTo>
                    <a:pt x="429" y="536"/>
                    <a:pt x="525" y="441"/>
                    <a:pt x="644" y="441"/>
                  </a:cubicBezTo>
                  <a:lnTo>
                    <a:pt x="5466" y="441"/>
                  </a:lnTo>
                  <a:cubicBezTo>
                    <a:pt x="4930" y="715"/>
                    <a:pt x="4430" y="1084"/>
                    <a:pt x="4049" y="1560"/>
                  </a:cubicBezTo>
                  <a:cubicBezTo>
                    <a:pt x="3239" y="2524"/>
                    <a:pt x="2906" y="3798"/>
                    <a:pt x="3120" y="5049"/>
                  </a:cubicBezTo>
                  <a:lnTo>
                    <a:pt x="3382" y="6537"/>
                  </a:lnTo>
                  <a:cubicBezTo>
                    <a:pt x="3393" y="6647"/>
                    <a:pt x="3496" y="6717"/>
                    <a:pt x="3606" y="6717"/>
                  </a:cubicBezTo>
                  <a:cubicBezTo>
                    <a:pt x="3615" y="6717"/>
                    <a:pt x="3624" y="6716"/>
                    <a:pt x="3632" y="6715"/>
                  </a:cubicBezTo>
                  <a:cubicBezTo>
                    <a:pt x="3751" y="6692"/>
                    <a:pt x="3823" y="6573"/>
                    <a:pt x="3811" y="6454"/>
                  </a:cubicBezTo>
                  <a:lnTo>
                    <a:pt x="3561" y="4965"/>
                  </a:lnTo>
                  <a:cubicBezTo>
                    <a:pt x="3358" y="3858"/>
                    <a:pt x="3680" y="2703"/>
                    <a:pt x="4394" y="1834"/>
                  </a:cubicBezTo>
                  <a:cubicBezTo>
                    <a:pt x="5109" y="965"/>
                    <a:pt x="6133" y="465"/>
                    <a:pt x="7252" y="441"/>
                  </a:cubicBezTo>
                  <a:close/>
                  <a:moveTo>
                    <a:pt x="8954" y="9585"/>
                  </a:moveTo>
                  <a:lnTo>
                    <a:pt x="9538" y="11252"/>
                  </a:lnTo>
                  <a:lnTo>
                    <a:pt x="5097" y="11252"/>
                  </a:lnTo>
                  <a:lnTo>
                    <a:pt x="5692" y="9585"/>
                  </a:lnTo>
                  <a:close/>
                  <a:moveTo>
                    <a:pt x="632" y="0"/>
                  </a:moveTo>
                  <a:cubicBezTo>
                    <a:pt x="275" y="0"/>
                    <a:pt x="1" y="274"/>
                    <a:pt x="1" y="631"/>
                  </a:cubicBezTo>
                  <a:lnTo>
                    <a:pt x="1" y="8930"/>
                  </a:lnTo>
                  <a:cubicBezTo>
                    <a:pt x="1" y="9287"/>
                    <a:pt x="275" y="9561"/>
                    <a:pt x="632" y="9561"/>
                  </a:cubicBezTo>
                  <a:lnTo>
                    <a:pt x="5240" y="9561"/>
                  </a:lnTo>
                  <a:lnTo>
                    <a:pt x="4644" y="11228"/>
                  </a:lnTo>
                  <a:lnTo>
                    <a:pt x="3668" y="11228"/>
                  </a:lnTo>
                  <a:cubicBezTo>
                    <a:pt x="3168" y="11228"/>
                    <a:pt x="2739" y="11645"/>
                    <a:pt x="2739" y="12169"/>
                  </a:cubicBezTo>
                  <a:lnTo>
                    <a:pt x="2739" y="12526"/>
                  </a:lnTo>
                  <a:cubicBezTo>
                    <a:pt x="2739" y="12811"/>
                    <a:pt x="2954" y="13038"/>
                    <a:pt x="3239" y="13038"/>
                  </a:cubicBezTo>
                  <a:lnTo>
                    <a:pt x="9347" y="13038"/>
                  </a:lnTo>
                  <a:cubicBezTo>
                    <a:pt x="9466" y="13038"/>
                    <a:pt x="9550" y="12942"/>
                    <a:pt x="9550" y="12823"/>
                  </a:cubicBezTo>
                  <a:cubicBezTo>
                    <a:pt x="9550" y="12704"/>
                    <a:pt x="9466" y="12621"/>
                    <a:pt x="9347" y="12621"/>
                  </a:cubicBezTo>
                  <a:lnTo>
                    <a:pt x="3239" y="12621"/>
                  </a:lnTo>
                  <a:cubicBezTo>
                    <a:pt x="3192" y="12621"/>
                    <a:pt x="3168" y="12585"/>
                    <a:pt x="3168" y="12538"/>
                  </a:cubicBezTo>
                  <a:lnTo>
                    <a:pt x="3168" y="12180"/>
                  </a:lnTo>
                  <a:cubicBezTo>
                    <a:pt x="3168" y="11907"/>
                    <a:pt x="3394" y="11680"/>
                    <a:pt x="3668" y="11680"/>
                  </a:cubicBezTo>
                  <a:lnTo>
                    <a:pt x="10967" y="11680"/>
                  </a:lnTo>
                  <a:cubicBezTo>
                    <a:pt x="11252" y="11680"/>
                    <a:pt x="11478" y="11907"/>
                    <a:pt x="11478" y="12180"/>
                  </a:cubicBezTo>
                  <a:lnTo>
                    <a:pt x="11478" y="12538"/>
                  </a:lnTo>
                  <a:cubicBezTo>
                    <a:pt x="11478" y="12585"/>
                    <a:pt x="11443" y="12621"/>
                    <a:pt x="11395" y="12621"/>
                  </a:cubicBezTo>
                  <a:lnTo>
                    <a:pt x="10300" y="12621"/>
                  </a:lnTo>
                  <a:cubicBezTo>
                    <a:pt x="10181" y="12621"/>
                    <a:pt x="10085" y="12704"/>
                    <a:pt x="10085" y="12823"/>
                  </a:cubicBezTo>
                  <a:cubicBezTo>
                    <a:pt x="10085" y="12942"/>
                    <a:pt x="10181" y="13038"/>
                    <a:pt x="10300" y="13038"/>
                  </a:cubicBezTo>
                  <a:lnTo>
                    <a:pt x="11395" y="13038"/>
                  </a:lnTo>
                  <a:cubicBezTo>
                    <a:pt x="11681" y="13038"/>
                    <a:pt x="11907" y="12811"/>
                    <a:pt x="11907" y="12526"/>
                  </a:cubicBezTo>
                  <a:lnTo>
                    <a:pt x="11907" y="12169"/>
                  </a:lnTo>
                  <a:cubicBezTo>
                    <a:pt x="11907" y="11668"/>
                    <a:pt x="11490" y="11228"/>
                    <a:pt x="10967" y="11228"/>
                  </a:cubicBezTo>
                  <a:lnTo>
                    <a:pt x="10002" y="11228"/>
                  </a:lnTo>
                  <a:lnTo>
                    <a:pt x="9407" y="9561"/>
                  </a:lnTo>
                  <a:lnTo>
                    <a:pt x="14003" y="9561"/>
                  </a:lnTo>
                  <a:cubicBezTo>
                    <a:pt x="14360" y="9561"/>
                    <a:pt x="14646" y="9287"/>
                    <a:pt x="14646" y="8930"/>
                  </a:cubicBezTo>
                  <a:lnTo>
                    <a:pt x="14646" y="631"/>
                  </a:lnTo>
                  <a:cubicBezTo>
                    <a:pt x="14657" y="298"/>
                    <a:pt x="14360" y="12"/>
                    <a:pt x="14003" y="12"/>
                  </a:cubicBezTo>
                  <a:lnTo>
                    <a:pt x="11836" y="12"/>
                  </a:lnTo>
                  <a:cubicBezTo>
                    <a:pt x="11717" y="12"/>
                    <a:pt x="11621" y="108"/>
                    <a:pt x="11621" y="227"/>
                  </a:cubicBezTo>
                  <a:cubicBezTo>
                    <a:pt x="11621" y="334"/>
                    <a:pt x="11717" y="429"/>
                    <a:pt x="11836" y="429"/>
                  </a:cubicBezTo>
                  <a:lnTo>
                    <a:pt x="14003" y="429"/>
                  </a:lnTo>
                  <a:cubicBezTo>
                    <a:pt x="14122" y="429"/>
                    <a:pt x="14217" y="524"/>
                    <a:pt x="14217" y="631"/>
                  </a:cubicBezTo>
                  <a:lnTo>
                    <a:pt x="14217" y="8930"/>
                  </a:lnTo>
                  <a:cubicBezTo>
                    <a:pt x="14217" y="9049"/>
                    <a:pt x="14122" y="9132"/>
                    <a:pt x="14003" y="9132"/>
                  </a:cubicBezTo>
                  <a:lnTo>
                    <a:pt x="10824" y="9132"/>
                  </a:lnTo>
                  <a:lnTo>
                    <a:pt x="11514" y="5013"/>
                  </a:lnTo>
                  <a:cubicBezTo>
                    <a:pt x="11729" y="3775"/>
                    <a:pt x="11383" y="2501"/>
                    <a:pt x="10597" y="1524"/>
                  </a:cubicBezTo>
                  <a:cubicBezTo>
                    <a:pt x="10205" y="1048"/>
                    <a:pt x="9716" y="679"/>
                    <a:pt x="9181" y="417"/>
                  </a:cubicBezTo>
                  <a:lnTo>
                    <a:pt x="10895" y="417"/>
                  </a:lnTo>
                  <a:cubicBezTo>
                    <a:pt x="11014" y="417"/>
                    <a:pt x="11097" y="322"/>
                    <a:pt x="11097" y="203"/>
                  </a:cubicBezTo>
                  <a:cubicBezTo>
                    <a:pt x="11097" y="84"/>
                    <a:pt x="11014" y="0"/>
                    <a:pt x="108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4"/>
            <p:cNvSpPr/>
            <p:nvPr/>
          </p:nvSpPr>
          <p:spPr>
            <a:xfrm>
              <a:off x="1508532" y="3322889"/>
              <a:ext cx="40884" cy="21143"/>
            </a:xfrm>
            <a:custGeom>
              <a:avLst/>
              <a:gdLst/>
              <a:ahLst/>
              <a:cxnLst/>
              <a:rect l="l" t="t" r="r" b="b"/>
              <a:pathLst>
                <a:path w="1311" h="678" extrusionOk="0">
                  <a:moveTo>
                    <a:pt x="229" y="1"/>
                  </a:moveTo>
                  <a:cubicBezTo>
                    <a:pt x="136" y="1"/>
                    <a:pt x="55" y="58"/>
                    <a:pt x="36" y="154"/>
                  </a:cubicBezTo>
                  <a:cubicBezTo>
                    <a:pt x="0" y="273"/>
                    <a:pt x="60" y="392"/>
                    <a:pt x="179" y="428"/>
                  </a:cubicBezTo>
                  <a:lnTo>
                    <a:pt x="1012" y="666"/>
                  </a:lnTo>
                  <a:cubicBezTo>
                    <a:pt x="1024" y="666"/>
                    <a:pt x="1060" y="678"/>
                    <a:pt x="1072" y="678"/>
                  </a:cubicBezTo>
                  <a:cubicBezTo>
                    <a:pt x="1167" y="678"/>
                    <a:pt x="1251" y="618"/>
                    <a:pt x="1286" y="511"/>
                  </a:cubicBezTo>
                  <a:cubicBezTo>
                    <a:pt x="1310" y="404"/>
                    <a:pt x="1251" y="285"/>
                    <a:pt x="1132" y="249"/>
                  </a:cubicBezTo>
                  <a:lnTo>
                    <a:pt x="298" y="11"/>
                  </a:lnTo>
                  <a:cubicBezTo>
                    <a:pt x="275" y="4"/>
                    <a:pt x="252"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4"/>
            <p:cNvSpPr/>
            <p:nvPr/>
          </p:nvSpPr>
          <p:spPr>
            <a:xfrm>
              <a:off x="1595787" y="3323264"/>
              <a:ext cx="40884" cy="21143"/>
            </a:xfrm>
            <a:custGeom>
              <a:avLst/>
              <a:gdLst/>
              <a:ahLst/>
              <a:cxnLst/>
              <a:rect l="l" t="t" r="r" b="b"/>
              <a:pathLst>
                <a:path w="1311" h="678" extrusionOk="0">
                  <a:moveTo>
                    <a:pt x="1081" y="1"/>
                  </a:moveTo>
                  <a:cubicBezTo>
                    <a:pt x="1059" y="1"/>
                    <a:pt x="1036" y="4"/>
                    <a:pt x="1012" y="11"/>
                  </a:cubicBezTo>
                  <a:lnTo>
                    <a:pt x="179" y="249"/>
                  </a:lnTo>
                  <a:cubicBezTo>
                    <a:pt x="60" y="273"/>
                    <a:pt x="0" y="392"/>
                    <a:pt x="36" y="511"/>
                  </a:cubicBezTo>
                  <a:cubicBezTo>
                    <a:pt x="60" y="606"/>
                    <a:pt x="155" y="678"/>
                    <a:pt x="239" y="678"/>
                  </a:cubicBezTo>
                  <a:cubicBezTo>
                    <a:pt x="262" y="678"/>
                    <a:pt x="286" y="678"/>
                    <a:pt x="298" y="666"/>
                  </a:cubicBezTo>
                  <a:lnTo>
                    <a:pt x="1131" y="428"/>
                  </a:lnTo>
                  <a:cubicBezTo>
                    <a:pt x="1251" y="392"/>
                    <a:pt x="1310" y="273"/>
                    <a:pt x="1286" y="154"/>
                  </a:cubicBezTo>
                  <a:cubicBezTo>
                    <a:pt x="1257" y="58"/>
                    <a:pt x="1175" y="1"/>
                    <a:pt x="1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74"/>
          <p:cNvGrpSpPr/>
          <p:nvPr/>
        </p:nvGrpSpPr>
        <p:grpSpPr>
          <a:xfrm>
            <a:off x="7372003" y="3302400"/>
            <a:ext cx="404002" cy="456548"/>
            <a:chOff x="7370333" y="3150000"/>
            <a:chExt cx="404002" cy="456548"/>
          </a:xfrm>
        </p:grpSpPr>
        <p:sp>
          <p:nvSpPr>
            <p:cNvPr id="993" name="Google Shape;993;p74"/>
            <p:cNvSpPr/>
            <p:nvPr/>
          </p:nvSpPr>
          <p:spPr>
            <a:xfrm>
              <a:off x="7377007" y="3156861"/>
              <a:ext cx="387318" cy="434469"/>
            </a:xfrm>
            <a:custGeom>
              <a:avLst/>
              <a:gdLst/>
              <a:ahLst/>
              <a:cxnLst/>
              <a:rect l="l" t="t" r="r" b="b"/>
              <a:pathLst>
                <a:path w="12420" h="13932" extrusionOk="0">
                  <a:moveTo>
                    <a:pt x="6200" y="1"/>
                  </a:moveTo>
                  <a:cubicBezTo>
                    <a:pt x="6029" y="1"/>
                    <a:pt x="5859" y="61"/>
                    <a:pt x="5728" y="180"/>
                  </a:cubicBezTo>
                  <a:lnTo>
                    <a:pt x="132" y="5692"/>
                  </a:lnTo>
                  <a:cubicBezTo>
                    <a:pt x="1" y="5823"/>
                    <a:pt x="203" y="6002"/>
                    <a:pt x="203" y="6192"/>
                  </a:cubicBezTo>
                  <a:lnTo>
                    <a:pt x="203" y="13229"/>
                  </a:lnTo>
                  <a:cubicBezTo>
                    <a:pt x="203" y="13622"/>
                    <a:pt x="513" y="13931"/>
                    <a:pt x="906" y="13931"/>
                  </a:cubicBezTo>
                  <a:lnTo>
                    <a:pt x="11514" y="13931"/>
                  </a:lnTo>
                  <a:cubicBezTo>
                    <a:pt x="11907" y="13931"/>
                    <a:pt x="12217" y="13622"/>
                    <a:pt x="12217" y="13229"/>
                  </a:cubicBezTo>
                  <a:lnTo>
                    <a:pt x="12217" y="6192"/>
                  </a:lnTo>
                  <a:cubicBezTo>
                    <a:pt x="12217" y="6002"/>
                    <a:pt x="12419" y="5823"/>
                    <a:pt x="12288" y="5692"/>
                  </a:cubicBezTo>
                  <a:lnTo>
                    <a:pt x="6680" y="180"/>
                  </a:lnTo>
                  <a:cubicBezTo>
                    <a:pt x="6543" y="61"/>
                    <a:pt x="6371" y="1"/>
                    <a:pt x="6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4"/>
            <p:cNvSpPr/>
            <p:nvPr/>
          </p:nvSpPr>
          <p:spPr>
            <a:xfrm>
              <a:off x="7374419" y="3334366"/>
              <a:ext cx="161913" cy="265852"/>
            </a:xfrm>
            <a:custGeom>
              <a:avLst/>
              <a:gdLst/>
              <a:ahLst/>
              <a:cxnLst/>
              <a:rect l="l" t="t" r="r" b="b"/>
              <a:pathLst>
                <a:path w="5192" h="8525" extrusionOk="0">
                  <a:moveTo>
                    <a:pt x="215" y="0"/>
                  </a:moveTo>
                  <a:cubicBezTo>
                    <a:pt x="72" y="131"/>
                    <a:pt x="1" y="310"/>
                    <a:pt x="1" y="500"/>
                  </a:cubicBezTo>
                  <a:lnTo>
                    <a:pt x="1" y="7823"/>
                  </a:lnTo>
                  <a:cubicBezTo>
                    <a:pt x="1" y="8192"/>
                    <a:pt x="286" y="8489"/>
                    <a:pt x="644" y="8525"/>
                  </a:cubicBezTo>
                  <a:lnTo>
                    <a:pt x="5192" y="4965"/>
                  </a:lnTo>
                  <a:lnTo>
                    <a:pt x="2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4"/>
            <p:cNvSpPr/>
            <p:nvPr/>
          </p:nvSpPr>
          <p:spPr>
            <a:xfrm>
              <a:off x="7605375" y="3345499"/>
              <a:ext cx="160166" cy="249917"/>
            </a:xfrm>
            <a:custGeom>
              <a:avLst/>
              <a:gdLst/>
              <a:ahLst/>
              <a:cxnLst/>
              <a:rect l="l" t="t" r="r" b="b"/>
              <a:pathLst>
                <a:path w="5136" h="8014" extrusionOk="0">
                  <a:moveTo>
                    <a:pt x="5025" y="0"/>
                  </a:moveTo>
                  <a:lnTo>
                    <a:pt x="4346" y="262"/>
                  </a:lnTo>
                  <a:lnTo>
                    <a:pt x="0" y="4596"/>
                  </a:lnTo>
                  <a:lnTo>
                    <a:pt x="4191" y="7882"/>
                  </a:lnTo>
                  <a:lnTo>
                    <a:pt x="4537" y="8013"/>
                  </a:lnTo>
                  <a:cubicBezTo>
                    <a:pt x="4894" y="7989"/>
                    <a:pt x="5132" y="7835"/>
                    <a:pt x="5132" y="7466"/>
                  </a:cubicBezTo>
                  <a:lnTo>
                    <a:pt x="5132" y="131"/>
                  </a:lnTo>
                  <a:cubicBezTo>
                    <a:pt x="5132" y="57"/>
                    <a:pt x="5136" y="41"/>
                    <a:pt x="5132" y="41"/>
                  </a:cubicBezTo>
                  <a:lnTo>
                    <a:pt x="5132" y="41"/>
                  </a:lnTo>
                  <a:cubicBezTo>
                    <a:pt x="5130" y="41"/>
                    <a:pt x="5123" y="50"/>
                    <a:pt x="5107" y="50"/>
                  </a:cubicBezTo>
                  <a:cubicBezTo>
                    <a:pt x="5090" y="50"/>
                    <a:pt x="5065" y="40"/>
                    <a:pt x="5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4"/>
            <p:cNvSpPr/>
            <p:nvPr/>
          </p:nvSpPr>
          <p:spPr>
            <a:xfrm>
              <a:off x="7736071" y="3334366"/>
              <a:ext cx="31590" cy="262141"/>
            </a:xfrm>
            <a:custGeom>
              <a:avLst/>
              <a:gdLst/>
              <a:ahLst/>
              <a:cxnLst/>
              <a:rect l="l" t="t" r="r" b="b"/>
              <a:pathLst>
                <a:path w="1013" h="8406" extrusionOk="0">
                  <a:moveTo>
                    <a:pt x="786" y="0"/>
                  </a:moveTo>
                  <a:lnTo>
                    <a:pt x="155" y="631"/>
                  </a:lnTo>
                  <a:lnTo>
                    <a:pt x="155" y="7823"/>
                  </a:lnTo>
                  <a:cubicBezTo>
                    <a:pt x="155" y="7989"/>
                    <a:pt x="96" y="8132"/>
                    <a:pt x="0" y="8239"/>
                  </a:cubicBezTo>
                  <a:lnTo>
                    <a:pt x="227" y="8406"/>
                  </a:lnTo>
                  <a:cubicBezTo>
                    <a:pt x="584" y="8370"/>
                    <a:pt x="1012" y="8180"/>
                    <a:pt x="1012" y="7811"/>
                  </a:cubicBezTo>
                  <a:lnTo>
                    <a:pt x="1000" y="500"/>
                  </a:lnTo>
                  <a:cubicBezTo>
                    <a:pt x="1000" y="310"/>
                    <a:pt x="929" y="131"/>
                    <a:pt x="786"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4"/>
            <p:cNvSpPr/>
            <p:nvPr/>
          </p:nvSpPr>
          <p:spPr>
            <a:xfrm>
              <a:off x="7374425" y="3473425"/>
              <a:ext cx="393713" cy="126798"/>
            </a:xfrm>
            <a:custGeom>
              <a:avLst/>
              <a:gdLst/>
              <a:ahLst/>
              <a:cxnLst/>
              <a:rect l="l" t="t" r="r" b="b"/>
              <a:pathLst>
                <a:path w="12229" h="4066" extrusionOk="0">
                  <a:moveTo>
                    <a:pt x="6304" y="0"/>
                  </a:moveTo>
                  <a:cubicBezTo>
                    <a:pt x="6186" y="0"/>
                    <a:pt x="6067" y="30"/>
                    <a:pt x="5954" y="89"/>
                  </a:cubicBezTo>
                  <a:lnTo>
                    <a:pt x="1" y="3364"/>
                  </a:lnTo>
                  <a:cubicBezTo>
                    <a:pt x="1" y="3756"/>
                    <a:pt x="322" y="4066"/>
                    <a:pt x="703" y="4066"/>
                  </a:cubicBezTo>
                  <a:lnTo>
                    <a:pt x="11883" y="4066"/>
                  </a:lnTo>
                  <a:cubicBezTo>
                    <a:pt x="12228" y="3733"/>
                    <a:pt x="12181" y="3471"/>
                    <a:pt x="11728" y="2887"/>
                  </a:cubicBezTo>
                  <a:lnTo>
                    <a:pt x="6644" y="89"/>
                  </a:lnTo>
                  <a:cubicBezTo>
                    <a:pt x="6537" y="30"/>
                    <a:pt x="6421" y="0"/>
                    <a:pt x="6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4"/>
            <p:cNvSpPr/>
            <p:nvPr/>
          </p:nvSpPr>
          <p:spPr>
            <a:xfrm>
              <a:off x="7718607" y="3563451"/>
              <a:ext cx="48680" cy="36767"/>
            </a:xfrm>
            <a:custGeom>
              <a:avLst/>
              <a:gdLst/>
              <a:ahLst/>
              <a:cxnLst/>
              <a:rect l="l" t="t" r="r" b="b"/>
              <a:pathLst>
                <a:path w="1561" h="1179" extrusionOk="0">
                  <a:moveTo>
                    <a:pt x="691" y="0"/>
                  </a:moveTo>
                  <a:lnTo>
                    <a:pt x="691" y="477"/>
                  </a:lnTo>
                  <a:cubicBezTo>
                    <a:pt x="691" y="869"/>
                    <a:pt x="382" y="1179"/>
                    <a:pt x="1" y="1179"/>
                  </a:cubicBezTo>
                  <a:lnTo>
                    <a:pt x="858" y="1179"/>
                  </a:lnTo>
                  <a:cubicBezTo>
                    <a:pt x="1239" y="1179"/>
                    <a:pt x="1560" y="869"/>
                    <a:pt x="1560" y="477"/>
                  </a:cubicBezTo>
                  <a:lnTo>
                    <a:pt x="691" y="0"/>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4"/>
            <p:cNvSpPr/>
            <p:nvPr/>
          </p:nvSpPr>
          <p:spPr>
            <a:xfrm>
              <a:off x="7472059" y="3181684"/>
              <a:ext cx="187921" cy="253316"/>
            </a:xfrm>
            <a:custGeom>
              <a:avLst/>
              <a:gdLst/>
              <a:ahLst/>
              <a:cxnLst/>
              <a:rect l="l" t="t" r="r" b="b"/>
              <a:pathLst>
                <a:path w="6026" h="8123" extrusionOk="0">
                  <a:moveTo>
                    <a:pt x="2911" y="0"/>
                  </a:moveTo>
                  <a:cubicBezTo>
                    <a:pt x="2898" y="0"/>
                    <a:pt x="2884" y="1"/>
                    <a:pt x="2870" y="3"/>
                  </a:cubicBezTo>
                  <a:cubicBezTo>
                    <a:pt x="1263" y="157"/>
                    <a:pt x="1" y="1491"/>
                    <a:pt x="1" y="3146"/>
                  </a:cubicBezTo>
                  <a:lnTo>
                    <a:pt x="1" y="5265"/>
                  </a:lnTo>
                  <a:cubicBezTo>
                    <a:pt x="1" y="5551"/>
                    <a:pt x="168" y="5801"/>
                    <a:pt x="430" y="5920"/>
                  </a:cubicBezTo>
                  <a:lnTo>
                    <a:pt x="1144" y="6230"/>
                  </a:lnTo>
                  <a:cubicBezTo>
                    <a:pt x="1251" y="6277"/>
                    <a:pt x="1323" y="6384"/>
                    <a:pt x="1323" y="6492"/>
                  </a:cubicBezTo>
                  <a:lnTo>
                    <a:pt x="1323" y="7682"/>
                  </a:lnTo>
                  <a:cubicBezTo>
                    <a:pt x="1323" y="7932"/>
                    <a:pt x="1513" y="8123"/>
                    <a:pt x="1751" y="8123"/>
                  </a:cubicBezTo>
                  <a:lnTo>
                    <a:pt x="2382" y="8123"/>
                  </a:lnTo>
                  <a:lnTo>
                    <a:pt x="2489" y="7837"/>
                  </a:lnTo>
                  <a:lnTo>
                    <a:pt x="2799" y="8123"/>
                  </a:lnTo>
                  <a:lnTo>
                    <a:pt x="3501" y="8123"/>
                  </a:lnTo>
                  <a:lnTo>
                    <a:pt x="3704" y="7837"/>
                  </a:lnTo>
                  <a:lnTo>
                    <a:pt x="3918" y="8123"/>
                  </a:lnTo>
                  <a:lnTo>
                    <a:pt x="4252" y="8123"/>
                  </a:lnTo>
                  <a:cubicBezTo>
                    <a:pt x="4490" y="8123"/>
                    <a:pt x="4692" y="7932"/>
                    <a:pt x="4692" y="7682"/>
                  </a:cubicBezTo>
                  <a:lnTo>
                    <a:pt x="4692" y="6492"/>
                  </a:lnTo>
                  <a:cubicBezTo>
                    <a:pt x="4692" y="6384"/>
                    <a:pt x="4763" y="6277"/>
                    <a:pt x="4871" y="6230"/>
                  </a:cubicBezTo>
                  <a:lnTo>
                    <a:pt x="5585" y="5920"/>
                  </a:lnTo>
                  <a:cubicBezTo>
                    <a:pt x="5847" y="5801"/>
                    <a:pt x="6014" y="5551"/>
                    <a:pt x="6014" y="5265"/>
                  </a:cubicBezTo>
                  <a:lnTo>
                    <a:pt x="6026" y="3146"/>
                  </a:lnTo>
                  <a:cubicBezTo>
                    <a:pt x="6026" y="1408"/>
                    <a:pt x="4894" y="26"/>
                    <a:pt x="3156" y="26"/>
                  </a:cubicBezTo>
                  <a:cubicBezTo>
                    <a:pt x="3074" y="26"/>
                    <a:pt x="2993" y="0"/>
                    <a:pt x="29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4"/>
            <p:cNvSpPr/>
            <p:nvPr/>
          </p:nvSpPr>
          <p:spPr>
            <a:xfrm>
              <a:off x="7561934" y="3182120"/>
              <a:ext cx="107339" cy="253253"/>
            </a:xfrm>
            <a:custGeom>
              <a:avLst/>
              <a:gdLst/>
              <a:ahLst/>
              <a:cxnLst/>
              <a:rect l="l" t="t" r="r" b="b"/>
              <a:pathLst>
                <a:path w="3442" h="8121" extrusionOk="0">
                  <a:moveTo>
                    <a:pt x="286" y="1"/>
                  </a:moveTo>
                  <a:cubicBezTo>
                    <a:pt x="203" y="1"/>
                    <a:pt x="96" y="1"/>
                    <a:pt x="0" y="12"/>
                  </a:cubicBezTo>
                  <a:cubicBezTo>
                    <a:pt x="1608" y="155"/>
                    <a:pt x="2870" y="1501"/>
                    <a:pt x="2870" y="3156"/>
                  </a:cubicBezTo>
                  <a:lnTo>
                    <a:pt x="2870" y="5263"/>
                  </a:lnTo>
                  <a:cubicBezTo>
                    <a:pt x="2870" y="5549"/>
                    <a:pt x="2715" y="5799"/>
                    <a:pt x="2441" y="5918"/>
                  </a:cubicBezTo>
                  <a:lnTo>
                    <a:pt x="1727" y="6228"/>
                  </a:lnTo>
                  <a:cubicBezTo>
                    <a:pt x="1620" y="6275"/>
                    <a:pt x="1548" y="6382"/>
                    <a:pt x="1548" y="6501"/>
                  </a:cubicBezTo>
                  <a:lnTo>
                    <a:pt x="1548" y="7692"/>
                  </a:lnTo>
                  <a:cubicBezTo>
                    <a:pt x="1548" y="7930"/>
                    <a:pt x="1358" y="8121"/>
                    <a:pt x="1119" y="8121"/>
                  </a:cubicBezTo>
                  <a:lnTo>
                    <a:pt x="1679" y="8121"/>
                  </a:lnTo>
                  <a:cubicBezTo>
                    <a:pt x="1917" y="8121"/>
                    <a:pt x="2120" y="7930"/>
                    <a:pt x="2120" y="7692"/>
                  </a:cubicBezTo>
                  <a:lnTo>
                    <a:pt x="2120" y="6501"/>
                  </a:lnTo>
                  <a:cubicBezTo>
                    <a:pt x="2120" y="6382"/>
                    <a:pt x="2191" y="6275"/>
                    <a:pt x="2298" y="6228"/>
                  </a:cubicBezTo>
                  <a:lnTo>
                    <a:pt x="3013" y="5918"/>
                  </a:lnTo>
                  <a:cubicBezTo>
                    <a:pt x="3275" y="5799"/>
                    <a:pt x="3441" y="5549"/>
                    <a:pt x="3441" y="5263"/>
                  </a:cubicBezTo>
                  <a:lnTo>
                    <a:pt x="3441" y="3156"/>
                  </a:lnTo>
                  <a:cubicBezTo>
                    <a:pt x="3441" y="1394"/>
                    <a:pt x="2024" y="1"/>
                    <a:pt x="286"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4"/>
            <p:cNvSpPr/>
            <p:nvPr/>
          </p:nvSpPr>
          <p:spPr>
            <a:xfrm>
              <a:off x="7504366" y="3279761"/>
              <a:ext cx="49054" cy="47994"/>
            </a:xfrm>
            <a:custGeom>
              <a:avLst/>
              <a:gdLst/>
              <a:ahLst/>
              <a:cxnLst/>
              <a:rect l="l" t="t" r="r" b="b"/>
              <a:pathLst>
                <a:path w="1573" h="1539" extrusionOk="0">
                  <a:moveTo>
                    <a:pt x="739" y="1"/>
                  </a:moveTo>
                  <a:cubicBezTo>
                    <a:pt x="334" y="49"/>
                    <a:pt x="1" y="406"/>
                    <a:pt x="37" y="822"/>
                  </a:cubicBezTo>
                  <a:cubicBezTo>
                    <a:pt x="48" y="1192"/>
                    <a:pt x="358" y="1513"/>
                    <a:pt x="751" y="1537"/>
                  </a:cubicBezTo>
                  <a:cubicBezTo>
                    <a:pt x="766" y="1538"/>
                    <a:pt x="781" y="1538"/>
                    <a:pt x="796" y="1538"/>
                  </a:cubicBezTo>
                  <a:cubicBezTo>
                    <a:pt x="1204" y="1538"/>
                    <a:pt x="1538" y="1225"/>
                    <a:pt x="1572" y="834"/>
                  </a:cubicBezTo>
                  <a:cubicBezTo>
                    <a:pt x="1572" y="799"/>
                    <a:pt x="1549" y="763"/>
                    <a:pt x="1525" y="739"/>
                  </a:cubicBezTo>
                  <a:lnTo>
                    <a:pt x="834" y="49"/>
                  </a:lnTo>
                  <a:cubicBezTo>
                    <a:pt x="822" y="25"/>
                    <a:pt x="775" y="1"/>
                    <a:pt x="739" y="1"/>
                  </a:cubicBezTo>
                  <a:close/>
                </a:path>
              </a:pathLst>
            </a:custGeom>
            <a:solidFill>
              <a:srgbClr val="FFE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4"/>
            <p:cNvSpPr/>
            <p:nvPr/>
          </p:nvSpPr>
          <p:spPr>
            <a:xfrm>
              <a:off x="7588660" y="3279761"/>
              <a:ext cx="48680" cy="47994"/>
            </a:xfrm>
            <a:custGeom>
              <a:avLst/>
              <a:gdLst/>
              <a:ahLst/>
              <a:cxnLst/>
              <a:rect l="l" t="t" r="r" b="b"/>
              <a:pathLst>
                <a:path w="1561" h="1539" extrusionOk="0">
                  <a:moveTo>
                    <a:pt x="834" y="1"/>
                  </a:moveTo>
                  <a:cubicBezTo>
                    <a:pt x="786" y="1"/>
                    <a:pt x="739" y="25"/>
                    <a:pt x="727" y="49"/>
                  </a:cubicBezTo>
                  <a:lnTo>
                    <a:pt x="36" y="739"/>
                  </a:lnTo>
                  <a:cubicBezTo>
                    <a:pt x="12" y="763"/>
                    <a:pt x="1" y="799"/>
                    <a:pt x="1" y="834"/>
                  </a:cubicBezTo>
                  <a:cubicBezTo>
                    <a:pt x="24" y="1225"/>
                    <a:pt x="357" y="1538"/>
                    <a:pt x="766" y="1538"/>
                  </a:cubicBezTo>
                  <a:cubicBezTo>
                    <a:pt x="780" y="1538"/>
                    <a:pt x="795" y="1538"/>
                    <a:pt x="810" y="1537"/>
                  </a:cubicBezTo>
                  <a:cubicBezTo>
                    <a:pt x="1203" y="1513"/>
                    <a:pt x="1513" y="1192"/>
                    <a:pt x="1525" y="822"/>
                  </a:cubicBezTo>
                  <a:cubicBezTo>
                    <a:pt x="1560" y="406"/>
                    <a:pt x="1227" y="49"/>
                    <a:pt x="834" y="1"/>
                  </a:cubicBezTo>
                  <a:close/>
                </a:path>
              </a:pathLst>
            </a:custGeom>
            <a:solidFill>
              <a:srgbClr val="FFE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4"/>
            <p:cNvSpPr/>
            <p:nvPr/>
          </p:nvSpPr>
          <p:spPr>
            <a:xfrm>
              <a:off x="7554138" y="3339916"/>
              <a:ext cx="33430" cy="28254"/>
            </a:xfrm>
            <a:custGeom>
              <a:avLst/>
              <a:gdLst/>
              <a:ahLst/>
              <a:cxnLst/>
              <a:rect l="l" t="t" r="r" b="b"/>
              <a:pathLst>
                <a:path w="1072" h="906" extrusionOk="0">
                  <a:moveTo>
                    <a:pt x="542" y="1"/>
                  </a:moveTo>
                  <a:cubicBezTo>
                    <a:pt x="494" y="1"/>
                    <a:pt x="447" y="25"/>
                    <a:pt x="417" y="72"/>
                  </a:cubicBezTo>
                  <a:lnTo>
                    <a:pt x="60" y="691"/>
                  </a:lnTo>
                  <a:cubicBezTo>
                    <a:pt x="0" y="787"/>
                    <a:pt x="72" y="906"/>
                    <a:pt x="179" y="906"/>
                  </a:cubicBezTo>
                  <a:lnTo>
                    <a:pt x="905" y="906"/>
                  </a:lnTo>
                  <a:cubicBezTo>
                    <a:pt x="1012" y="906"/>
                    <a:pt x="1072" y="787"/>
                    <a:pt x="1024" y="691"/>
                  </a:cubicBezTo>
                  <a:lnTo>
                    <a:pt x="667" y="72"/>
                  </a:lnTo>
                  <a:cubicBezTo>
                    <a:pt x="637" y="25"/>
                    <a:pt x="590" y="1"/>
                    <a:pt x="542" y="1"/>
                  </a:cubicBezTo>
                  <a:close/>
                </a:path>
              </a:pathLst>
            </a:custGeom>
            <a:solidFill>
              <a:srgbClr val="FFE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4"/>
            <p:cNvSpPr/>
            <p:nvPr/>
          </p:nvSpPr>
          <p:spPr>
            <a:xfrm>
              <a:off x="7370333" y="3150000"/>
              <a:ext cx="404002" cy="456548"/>
            </a:xfrm>
            <a:custGeom>
              <a:avLst/>
              <a:gdLst/>
              <a:ahLst/>
              <a:cxnLst/>
              <a:rect l="l" t="t" r="r" b="b"/>
              <a:pathLst>
                <a:path w="12955" h="14640" extrusionOk="0">
                  <a:moveTo>
                    <a:pt x="6417" y="429"/>
                  </a:moveTo>
                  <a:cubicBezTo>
                    <a:pt x="6531" y="429"/>
                    <a:pt x="6644" y="471"/>
                    <a:pt x="6740" y="554"/>
                  </a:cubicBezTo>
                  <a:lnTo>
                    <a:pt x="7061" y="864"/>
                  </a:lnTo>
                  <a:cubicBezTo>
                    <a:pt x="6847" y="816"/>
                    <a:pt x="6621" y="804"/>
                    <a:pt x="6418" y="804"/>
                  </a:cubicBezTo>
                  <a:cubicBezTo>
                    <a:pt x="6204" y="804"/>
                    <a:pt x="6001" y="828"/>
                    <a:pt x="5775" y="864"/>
                  </a:cubicBezTo>
                  <a:lnTo>
                    <a:pt x="6085" y="554"/>
                  </a:lnTo>
                  <a:cubicBezTo>
                    <a:pt x="6186" y="471"/>
                    <a:pt x="6302" y="429"/>
                    <a:pt x="6417" y="429"/>
                  </a:cubicBezTo>
                  <a:close/>
                  <a:moveTo>
                    <a:pt x="9752" y="3483"/>
                  </a:moveTo>
                  <a:lnTo>
                    <a:pt x="12228" y="5924"/>
                  </a:lnTo>
                  <a:lnTo>
                    <a:pt x="7514" y="10627"/>
                  </a:lnTo>
                  <a:lnTo>
                    <a:pt x="6906" y="10282"/>
                  </a:lnTo>
                  <a:cubicBezTo>
                    <a:pt x="6752" y="10198"/>
                    <a:pt x="6591" y="10157"/>
                    <a:pt x="6435" y="10157"/>
                  </a:cubicBezTo>
                  <a:cubicBezTo>
                    <a:pt x="6278" y="10157"/>
                    <a:pt x="6126" y="10198"/>
                    <a:pt x="5990" y="10282"/>
                  </a:cubicBezTo>
                  <a:lnTo>
                    <a:pt x="5370" y="10627"/>
                  </a:lnTo>
                  <a:lnTo>
                    <a:pt x="656" y="5924"/>
                  </a:lnTo>
                  <a:lnTo>
                    <a:pt x="3144" y="3483"/>
                  </a:lnTo>
                  <a:lnTo>
                    <a:pt x="3144" y="3483"/>
                  </a:lnTo>
                  <a:cubicBezTo>
                    <a:pt x="3096" y="3698"/>
                    <a:pt x="3072" y="3936"/>
                    <a:pt x="3072" y="4186"/>
                  </a:cubicBezTo>
                  <a:lnTo>
                    <a:pt x="3072" y="6293"/>
                  </a:lnTo>
                  <a:cubicBezTo>
                    <a:pt x="3072" y="6662"/>
                    <a:pt x="3287" y="6996"/>
                    <a:pt x="3632" y="7138"/>
                  </a:cubicBezTo>
                  <a:lnTo>
                    <a:pt x="4346" y="7460"/>
                  </a:lnTo>
                  <a:cubicBezTo>
                    <a:pt x="4382" y="7472"/>
                    <a:pt x="4394" y="7484"/>
                    <a:pt x="4394" y="7519"/>
                  </a:cubicBezTo>
                  <a:lnTo>
                    <a:pt x="4394" y="8710"/>
                  </a:lnTo>
                  <a:cubicBezTo>
                    <a:pt x="4394" y="9067"/>
                    <a:pt x="4680" y="9341"/>
                    <a:pt x="5025" y="9341"/>
                  </a:cubicBezTo>
                  <a:lnTo>
                    <a:pt x="7859" y="9341"/>
                  </a:lnTo>
                  <a:cubicBezTo>
                    <a:pt x="8216" y="9341"/>
                    <a:pt x="8502" y="9067"/>
                    <a:pt x="8502" y="8710"/>
                  </a:cubicBezTo>
                  <a:lnTo>
                    <a:pt x="8502" y="7519"/>
                  </a:lnTo>
                  <a:cubicBezTo>
                    <a:pt x="8502" y="7484"/>
                    <a:pt x="8514" y="7460"/>
                    <a:pt x="8537" y="7460"/>
                  </a:cubicBezTo>
                  <a:lnTo>
                    <a:pt x="9252" y="7138"/>
                  </a:lnTo>
                  <a:cubicBezTo>
                    <a:pt x="9597" y="6996"/>
                    <a:pt x="9823" y="6662"/>
                    <a:pt x="9823" y="6293"/>
                  </a:cubicBezTo>
                  <a:lnTo>
                    <a:pt x="9823" y="4186"/>
                  </a:lnTo>
                  <a:cubicBezTo>
                    <a:pt x="9823" y="3936"/>
                    <a:pt x="9788" y="3698"/>
                    <a:pt x="9752" y="3483"/>
                  </a:cubicBezTo>
                  <a:close/>
                  <a:moveTo>
                    <a:pt x="12478" y="6234"/>
                  </a:moveTo>
                  <a:cubicBezTo>
                    <a:pt x="12490" y="6293"/>
                    <a:pt x="12502" y="6353"/>
                    <a:pt x="12502" y="6412"/>
                  </a:cubicBezTo>
                  <a:lnTo>
                    <a:pt x="12502" y="13377"/>
                  </a:lnTo>
                  <a:lnTo>
                    <a:pt x="7871" y="10829"/>
                  </a:lnTo>
                  <a:lnTo>
                    <a:pt x="12478" y="6234"/>
                  </a:lnTo>
                  <a:close/>
                  <a:moveTo>
                    <a:pt x="6454" y="1"/>
                  </a:moveTo>
                  <a:cubicBezTo>
                    <a:pt x="6234" y="1"/>
                    <a:pt x="6013" y="78"/>
                    <a:pt x="5835" y="233"/>
                  </a:cubicBezTo>
                  <a:lnTo>
                    <a:pt x="4835" y="1197"/>
                  </a:lnTo>
                  <a:cubicBezTo>
                    <a:pt x="4704" y="1281"/>
                    <a:pt x="4585" y="1352"/>
                    <a:pt x="4466" y="1435"/>
                  </a:cubicBezTo>
                  <a:cubicBezTo>
                    <a:pt x="4382" y="1519"/>
                    <a:pt x="4346" y="1650"/>
                    <a:pt x="4418" y="1733"/>
                  </a:cubicBezTo>
                  <a:cubicBezTo>
                    <a:pt x="4468" y="1791"/>
                    <a:pt x="4536" y="1822"/>
                    <a:pt x="4601" y="1822"/>
                  </a:cubicBezTo>
                  <a:cubicBezTo>
                    <a:pt x="4642" y="1822"/>
                    <a:pt x="4683" y="1809"/>
                    <a:pt x="4716" y="1781"/>
                  </a:cubicBezTo>
                  <a:cubicBezTo>
                    <a:pt x="5228" y="1412"/>
                    <a:pt x="5823" y="1221"/>
                    <a:pt x="6466" y="1221"/>
                  </a:cubicBezTo>
                  <a:cubicBezTo>
                    <a:pt x="8085" y="1221"/>
                    <a:pt x="9395" y="2543"/>
                    <a:pt x="9395" y="4150"/>
                  </a:cubicBezTo>
                  <a:lnTo>
                    <a:pt x="9395" y="6269"/>
                  </a:lnTo>
                  <a:cubicBezTo>
                    <a:pt x="9395" y="6460"/>
                    <a:pt x="9276" y="6638"/>
                    <a:pt x="9097" y="6722"/>
                  </a:cubicBezTo>
                  <a:lnTo>
                    <a:pt x="8383" y="7043"/>
                  </a:lnTo>
                  <a:cubicBezTo>
                    <a:pt x="8204" y="7115"/>
                    <a:pt x="8085" y="7293"/>
                    <a:pt x="8085" y="7496"/>
                  </a:cubicBezTo>
                  <a:lnTo>
                    <a:pt x="8085" y="8686"/>
                  </a:lnTo>
                  <a:cubicBezTo>
                    <a:pt x="8085" y="8805"/>
                    <a:pt x="7990" y="8901"/>
                    <a:pt x="7871" y="8901"/>
                  </a:cubicBezTo>
                  <a:lnTo>
                    <a:pt x="7252" y="8901"/>
                  </a:lnTo>
                  <a:lnTo>
                    <a:pt x="7252" y="8258"/>
                  </a:lnTo>
                  <a:cubicBezTo>
                    <a:pt x="7252" y="8139"/>
                    <a:pt x="7156" y="8055"/>
                    <a:pt x="7037" y="8055"/>
                  </a:cubicBezTo>
                  <a:cubicBezTo>
                    <a:pt x="6918" y="8055"/>
                    <a:pt x="6835" y="8139"/>
                    <a:pt x="6835" y="8258"/>
                  </a:cubicBezTo>
                  <a:lnTo>
                    <a:pt x="6835" y="8901"/>
                  </a:lnTo>
                  <a:lnTo>
                    <a:pt x="6132" y="8901"/>
                  </a:lnTo>
                  <a:lnTo>
                    <a:pt x="6132" y="8258"/>
                  </a:lnTo>
                  <a:cubicBezTo>
                    <a:pt x="6132" y="8139"/>
                    <a:pt x="6049" y="8055"/>
                    <a:pt x="5918" y="8055"/>
                  </a:cubicBezTo>
                  <a:cubicBezTo>
                    <a:pt x="5811" y="8055"/>
                    <a:pt x="5716" y="8139"/>
                    <a:pt x="5716" y="8258"/>
                  </a:cubicBezTo>
                  <a:lnTo>
                    <a:pt x="5716" y="8901"/>
                  </a:lnTo>
                  <a:lnTo>
                    <a:pt x="5085" y="8901"/>
                  </a:lnTo>
                  <a:cubicBezTo>
                    <a:pt x="4966" y="8901"/>
                    <a:pt x="4882" y="8805"/>
                    <a:pt x="4882" y="8686"/>
                  </a:cubicBezTo>
                  <a:lnTo>
                    <a:pt x="4882" y="7496"/>
                  </a:lnTo>
                  <a:cubicBezTo>
                    <a:pt x="4882" y="7305"/>
                    <a:pt x="4763" y="7127"/>
                    <a:pt x="4585" y="7043"/>
                  </a:cubicBezTo>
                  <a:lnTo>
                    <a:pt x="3870" y="6722"/>
                  </a:lnTo>
                  <a:cubicBezTo>
                    <a:pt x="3692" y="6650"/>
                    <a:pt x="3573" y="6472"/>
                    <a:pt x="3573" y="6269"/>
                  </a:cubicBezTo>
                  <a:lnTo>
                    <a:pt x="3573" y="4150"/>
                  </a:lnTo>
                  <a:cubicBezTo>
                    <a:pt x="3573" y="3638"/>
                    <a:pt x="3704" y="3150"/>
                    <a:pt x="3942" y="2721"/>
                  </a:cubicBezTo>
                  <a:cubicBezTo>
                    <a:pt x="4001" y="2614"/>
                    <a:pt x="4073" y="2507"/>
                    <a:pt x="4156" y="2412"/>
                  </a:cubicBezTo>
                  <a:cubicBezTo>
                    <a:pt x="4227" y="2316"/>
                    <a:pt x="4192" y="2185"/>
                    <a:pt x="4108" y="2114"/>
                  </a:cubicBezTo>
                  <a:cubicBezTo>
                    <a:pt x="4075" y="2081"/>
                    <a:pt x="4033" y="2067"/>
                    <a:pt x="3989" y="2067"/>
                  </a:cubicBezTo>
                  <a:cubicBezTo>
                    <a:pt x="3923" y="2067"/>
                    <a:pt x="3854" y="2100"/>
                    <a:pt x="3811" y="2150"/>
                  </a:cubicBezTo>
                  <a:cubicBezTo>
                    <a:pt x="3739" y="2257"/>
                    <a:pt x="3656" y="2376"/>
                    <a:pt x="3584" y="2495"/>
                  </a:cubicBezTo>
                  <a:lnTo>
                    <a:pt x="286" y="5745"/>
                  </a:lnTo>
                  <a:cubicBezTo>
                    <a:pt x="108" y="5924"/>
                    <a:pt x="1" y="6162"/>
                    <a:pt x="1" y="6400"/>
                  </a:cubicBezTo>
                  <a:lnTo>
                    <a:pt x="1" y="8853"/>
                  </a:lnTo>
                  <a:cubicBezTo>
                    <a:pt x="1" y="8972"/>
                    <a:pt x="84" y="9055"/>
                    <a:pt x="203" y="9055"/>
                  </a:cubicBezTo>
                  <a:cubicBezTo>
                    <a:pt x="322" y="9055"/>
                    <a:pt x="417" y="8972"/>
                    <a:pt x="417" y="8853"/>
                  </a:cubicBezTo>
                  <a:lnTo>
                    <a:pt x="417" y="6400"/>
                  </a:lnTo>
                  <a:cubicBezTo>
                    <a:pt x="417" y="6341"/>
                    <a:pt x="429" y="6281"/>
                    <a:pt x="453" y="6222"/>
                  </a:cubicBezTo>
                  <a:lnTo>
                    <a:pt x="5049" y="10806"/>
                  </a:lnTo>
                  <a:lnTo>
                    <a:pt x="417" y="13342"/>
                  </a:lnTo>
                  <a:lnTo>
                    <a:pt x="417" y="9770"/>
                  </a:lnTo>
                  <a:cubicBezTo>
                    <a:pt x="417" y="9651"/>
                    <a:pt x="334" y="9567"/>
                    <a:pt x="215" y="9567"/>
                  </a:cubicBezTo>
                  <a:cubicBezTo>
                    <a:pt x="84" y="9567"/>
                    <a:pt x="1" y="9651"/>
                    <a:pt x="1" y="9770"/>
                  </a:cubicBezTo>
                  <a:lnTo>
                    <a:pt x="1" y="13723"/>
                  </a:lnTo>
                  <a:cubicBezTo>
                    <a:pt x="1" y="14223"/>
                    <a:pt x="417" y="14639"/>
                    <a:pt x="929" y="14639"/>
                  </a:cubicBezTo>
                  <a:lnTo>
                    <a:pt x="8859" y="14639"/>
                  </a:lnTo>
                  <a:cubicBezTo>
                    <a:pt x="8978" y="14639"/>
                    <a:pt x="9061" y="14556"/>
                    <a:pt x="9061" y="14437"/>
                  </a:cubicBezTo>
                  <a:cubicBezTo>
                    <a:pt x="9061" y="14318"/>
                    <a:pt x="8978" y="14223"/>
                    <a:pt x="8859" y="14223"/>
                  </a:cubicBezTo>
                  <a:lnTo>
                    <a:pt x="834" y="14223"/>
                  </a:lnTo>
                  <a:cubicBezTo>
                    <a:pt x="608" y="14223"/>
                    <a:pt x="417" y="14056"/>
                    <a:pt x="358" y="13854"/>
                  </a:cubicBezTo>
                  <a:lnTo>
                    <a:pt x="6192" y="10651"/>
                  </a:lnTo>
                  <a:cubicBezTo>
                    <a:pt x="6269" y="10615"/>
                    <a:pt x="6353" y="10597"/>
                    <a:pt x="6435" y="10597"/>
                  </a:cubicBezTo>
                  <a:cubicBezTo>
                    <a:pt x="6516" y="10597"/>
                    <a:pt x="6597" y="10615"/>
                    <a:pt x="6668" y="10651"/>
                  </a:cubicBezTo>
                  <a:lnTo>
                    <a:pt x="12502" y="13854"/>
                  </a:lnTo>
                  <a:cubicBezTo>
                    <a:pt x="12443" y="14056"/>
                    <a:pt x="12252" y="14223"/>
                    <a:pt x="12026" y="14223"/>
                  </a:cubicBezTo>
                  <a:lnTo>
                    <a:pt x="9704" y="14223"/>
                  </a:lnTo>
                  <a:cubicBezTo>
                    <a:pt x="9585" y="14223"/>
                    <a:pt x="9502" y="14318"/>
                    <a:pt x="9502" y="14437"/>
                  </a:cubicBezTo>
                  <a:cubicBezTo>
                    <a:pt x="9502" y="14556"/>
                    <a:pt x="9585" y="14639"/>
                    <a:pt x="9704" y="14639"/>
                  </a:cubicBezTo>
                  <a:lnTo>
                    <a:pt x="12026" y="14639"/>
                  </a:lnTo>
                  <a:cubicBezTo>
                    <a:pt x="12538" y="14639"/>
                    <a:pt x="12955" y="14223"/>
                    <a:pt x="12955" y="13723"/>
                  </a:cubicBezTo>
                  <a:lnTo>
                    <a:pt x="12955" y="6400"/>
                  </a:lnTo>
                  <a:cubicBezTo>
                    <a:pt x="12955" y="6138"/>
                    <a:pt x="12848" y="5900"/>
                    <a:pt x="12669" y="5745"/>
                  </a:cubicBezTo>
                  <a:lnTo>
                    <a:pt x="9359" y="2495"/>
                  </a:lnTo>
                  <a:cubicBezTo>
                    <a:pt x="9049" y="1959"/>
                    <a:pt x="8609" y="1519"/>
                    <a:pt x="8073" y="1221"/>
                  </a:cubicBezTo>
                  <a:cubicBezTo>
                    <a:pt x="8073" y="1221"/>
                    <a:pt x="8073" y="1197"/>
                    <a:pt x="8049" y="1197"/>
                  </a:cubicBezTo>
                  <a:lnTo>
                    <a:pt x="7073" y="233"/>
                  </a:lnTo>
                  <a:cubicBezTo>
                    <a:pt x="6894" y="78"/>
                    <a:pt x="6674" y="1"/>
                    <a:pt x="6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4"/>
            <p:cNvSpPr/>
            <p:nvPr/>
          </p:nvSpPr>
          <p:spPr>
            <a:xfrm>
              <a:off x="7498067" y="3273399"/>
              <a:ext cx="62775" cy="61372"/>
            </a:xfrm>
            <a:custGeom>
              <a:avLst/>
              <a:gdLst/>
              <a:ahLst/>
              <a:cxnLst/>
              <a:rect l="l" t="t" r="r" b="b"/>
              <a:pathLst>
                <a:path w="2013" h="1968" extrusionOk="0">
                  <a:moveTo>
                    <a:pt x="917" y="431"/>
                  </a:moveTo>
                  <a:lnTo>
                    <a:pt x="1548" y="1062"/>
                  </a:lnTo>
                  <a:cubicBezTo>
                    <a:pt x="1502" y="1329"/>
                    <a:pt x="1275" y="1539"/>
                    <a:pt x="988" y="1539"/>
                  </a:cubicBezTo>
                  <a:cubicBezTo>
                    <a:pt x="981" y="1539"/>
                    <a:pt x="973" y="1539"/>
                    <a:pt x="965" y="1538"/>
                  </a:cubicBezTo>
                  <a:cubicBezTo>
                    <a:pt x="703" y="1515"/>
                    <a:pt x="465" y="1300"/>
                    <a:pt x="441" y="1015"/>
                  </a:cubicBezTo>
                  <a:cubicBezTo>
                    <a:pt x="429" y="717"/>
                    <a:pt x="643" y="479"/>
                    <a:pt x="917" y="431"/>
                  </a:cubicBezTo>
                  <a:close/>
                  <a:moveTo>
                    <a:pt x="957" y="0"/>
                  </a:moveTo>
                  <a:cubicBezTo>
                    <a:pt x="944" y="0"/>
                    <a:pt x="931" y="1"/>
                    <a:pt x="917" y="3"/>
                  </a:cubicBezTo>
                  <a:cubicBezTo>
                    <a:pt x="381" y="38"/>
                    <a:pt x="0" y="503"/>
                    <a:pt x="24" y="1038"/>
                  </a:cubicBezTo>
                  <a:cubicBezTo>
                    <a:pt x="60" y="1527"/>
                    <a:pt x="465" y="1931"/>
                    <a:pt x="953" y="1967"/>
                  </a:cubicBezTo>
                  <a:lnTo>
                    <a:pt x="1012" y="1967"/>
                  </a:lnTo>
                  <a:cubicBezTo>
                    <a:pt x="1513" y="1967"/>
                    <a:pt x="1953" y="1574"/>
                    <a:pt x="1989" y="1074"/>
                  </a:cubicBezTo>
                  <a:cubicBezTo>
                    <a:pt x="2013" y="967"/>
                    <a:pt x="1965" y="860"/>
                    <a:pt x="1894" y="788"/>
                  </a:cubicBezTo>
                  <a:lnTo>
                    <a:pt x="1203" y="110"/>
                  </a:lnTo>
                  <a:cubicBezTo>
                    <a:pt x="1140" y="37"/>
                    <a:pt x="1051" y="0"/>
                    <a:pt x="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4"/>
            <p:cNvSpPr/>
            <p:nvPr/>
          </p:nvSpPr>
          <p:spPr>
            <a:xfrm>
              <a:off x="7581237" y="3273274"/>
              <a:ext cx="62401" cy="61497"/>
            </a:xfrm>
            <a:custGeom>
              <a:avLst/>
              <a:gdLst/>
              <a:ahLst/>
              <a:cxnLst/>
              <a:rect l="l" t="t" r="r" b="b"/>
              <a:pathLst>
                <a:path w="2001" h="1972" extrusionOk="0">
                  <a:moveTo>
                    <a:pt x="1084" y="435"/>
                  </a:moveTo>
                  <a:cubicBezTo>
                    <a:pt x="1370" y="483"/>
                    <a:pt x="1572" y="733"/>
                    <a:pt x="1560" y="1019"/>
                  </a:cubicBezTo>
                  <a:cubicBezTo>
                    <a:pt x="1548" y="1280"/>
                    <a:pt x="1322" y="1519"/>
                    <a:pt x="1036" y="1531"/>
                  </a:cubicBezTo>
                  <a:cubicBezTo>
                    <a:pt x="1021" y="1532"/>
                    <a:pt x="1006" y="1532"/>
                    <a:pt x="991" y="1532"/>
                  </a:cubicBezTo>
                  <a:cubicBezTo>
                    <a:pt x="715" y="1532"/>
                    <a:pt x="498" y="1325"/>
                    <a:pt x="453" y="1054"/>
                  </a:cubicBezTo>
                  <a:lnTo>
                    <a:pt x="1084" y="435"/>
                  </a:lnTo>
                  <a:close/>
                  <a:moveTo>
                    <a:pt x="1028" y="0"/>
                  </a:moveTo>
                  <a:cubicBezTo>
                    <a:pt x="940" y="0"/>
                    <a:pt x="857" y="45"/>
                    <a:pt x="798" y="114"/>
                  </a:cubicBezTo>
                  <a:lnTo>
                    <a:pt x="119" y="792"/>
                  </a:lnTo>
                  <a:cubicBezTo>
                    <a:pt x="36" y="864"/>
                    <a:pt x="0" y="971"/>
                    <a:pt x="12" y="1078"/>
                  </a:cubicBezTo>
                  <a:cubicBezTo>
                    <a:pt x="60" y="1578"/>
                    <a:pt x="489" y="1971"/>
                    <a:pt x="989" y="1971"/>
                  </a:cubicBezTo>
                  <a:lnTo>
                    <a:pt x="1048" y="1971"/>
                  </a:lnTo>
                  <a:cubicBezTo>
                    <a:pt x="1548" y="1935"/>
                    <a:pt x="1941" y="1542"/>
                    <a:pt x="1977" y="1042"/>
                  </a:cubicBezTo>
                  <a:cubicBezTo>
                    <a:pt x="2001" y="507"/>
                    <a:pt x="1620" y="42"/>
                    <a:pt x="1084" y="7"/>
                  </a:cubicBezTo>
                  <a:cubicBezTo>
                    <a:pt x="1065" y="2"/>
                    <a:pt x="1047" y="0"/>
                    <a:pt x="1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4"/>
            <p:cNvSpPr/>
            <p:nvPr/>
          </p:nvSpPr>
          <p:spPr>
            <a:xfrm>
              <a:off x="7548181" y="3332869"/>
              <a:ext cx="46091" cy="41632"/>
            </a:xfrm>
            <a:custGeom>
              <a:avLst/>
              <a:gdLst/>
              <a:ahLst/>
              <a:cxnLst/>
              <a:rect l="l" t="t" r="r" b="b"/>
              <a:pathLst>
                <a:path w="1478" h="1335" extrusionOk="0">
                  <a:moveTo>
                    <a:pt x="727" y="501"/>
                  </a:moveTo>
                  <a:lnTo>
                    <a:pt x="965" y="917"/>
                  </a:lnTo>
                  <a:lnTo>
                    <a:pt x="489" y="917"/>
                  </a:lnTo>
                  <a:lnTo>
                    <a:pt x="727" y="501"/>
                  </a:lnTo>
                  <a:close/>
                  <a:moveTo>
                    <a:pt x="727" y="1"/>
                  </a:moveTo>
                  <a:cubicBezTo>
                    <a:pt x="596" y="1"/>
                    <a:pt x="489" y="60"/>
                    <a:pt x="417" y="179"/>
                  </a:cubicBezTo>
                  <a:lnTo>
                    <a:pt x="60" y="798"/>
                  </a:lnTo>
                  <a:cubicBezTo>
                    <a:pt x="1" y="917"/>
                    <a:pt x="1" y="1060"/>
                    <a:pt x="60" y="1155"/>
                  </a:cubicBezTo>
                  <a:cubicBezTo>
                    <a:pt x="120" y="1274"/>
                    <a:pt x="239" y="1334"/>
                    <a:pt x="370" y="1334"/>
                  </a:cubicBezTo>
                  <a:lnTo>
                    <a:pt x="1096" y="1334"/>
                  </a:lnTo>
                  <a:cubicBezTo>
                    <a:pt x="1239" y="1334"/>
                    <a:pt x="1334" y="1274"/>
                    <a:pt x="1406" y="1155"/>
                  </a:cubicBezTo>
                  <a:cubicBezTo>
                    <a:pt x="1477" y="1036"/>
                    <a:pt x="1477" y="905"/>
                    <a:pt x="1406" y="798"/>
                  </a:cubicBezTo>
                  <a:lnTo>
                    <a:pt x="1049" y="179"/>
                  </a:lnTo>
                  <a:cubicBezTo>
                    <a:pt x="965" y="72"/>
                    <a:pt x="858"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74"/>
          <p:cNvGrpSpPr/>
          <p:nvPr/>
        </p:nvGrpSpPr>
        <p:grpSpPr>
          <a:xfrm>
            <a:off x="6471333" y="3313346"/>
            <a:ext cx="458201" cy="435561"/>
            <a:chOff x="6469663" y="3160946"/>
            <a:chExt cx="458201" cy="435561"/>
          </a:xfrm>
        </p:grpSpPr>
        <p:sp>
          <p:nvSpPr>
            <p:cNvPr id="1009" name="Google Shape;1009;p74"/>
            <p:cNvSpPr/>
            <p:nvPr/>
          </p:nvSpPr>
          <p:spPr>
            <a:xfrm>
              <a:off x="6477085" y="3289802"/>
              <a:ext cx="434812" cy="299657"/>
            </a:xfrm>
            <a:custGeom>
              <a:avLst/>
              <a:gdLst/>
              <a:ahLst/>
              <a:cxnLst/>
              <a:rect l="l" t="t" r="r" b="b"/>
              <a:pathLst>
                <a:path w="13943" h="9609" extrusionOk="0">
                  <a:moveTo>
                    <a:pt x="715" y="0"/>
                  </a:moveTo>
                  <a:cubicBezTo>
                    <a:pt x="322" y="0"/>
                    <a:pt x="0" y="310"/>
                    <a:pt x="0" y="715"/>
                  </a:cubicBezTo>
                  <a:lnTo>
                    <a:pt x="0" y="1727"/>
                  </a:lnTo>
                  <a:lnTo>
                    <a:pt x="286" y="2596"/>
                  </a:lnTo>
                  <a:lnTo>
                    <a:pt x="0" y="3477"/>
                  </a:lnTo>
                  <a:lnTo>
                    <a:pt x="0" y="8894"/>
                  </a:lnTo>
                  <a:cubicBezTo>
                    <a:pt x="0" y="9275"/>
                    <a:pt x="310" y="9609"/>
                    <a:pt x="715" y="9609"/>
                  </a:cubicBezTo>
                  <a:lnTo>
                    <a:pt x="13228" y="9609"/>
                  </a:lnTo>
                  <a:cubicBezTo>
                    <a:pt x="13633" y="9609"/>
                    <a:pt x="13943" y="9299"/>
                    <a:pt x="13943" y="8894"/>
                  </a:cubicBezTo>
                  <a:lnTo>
                    <a:pt x="13943" y="715"/>
                  </a:lnTo>
                  <a:cubicBezTo>
                    <a:pt x="13943" y="322"/>
                    <a:pt x="13633" y="0"/>
                    <a:pt x="1322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4"/>
            <p:cNvSpPr/>
            <p:nvPr/>
          </p:nvSpPr>
          <p:spPr>
            <a:xfrm>
              <a:off x="6871388" y="3290176"/>
              <a:ext cx="49428" cy="299657"/>
            </a:xfrm>
            <a:custGeom>
              <a:avLst/>
              <a:gdLst/>
              <a:ahLst/>
              <a:cxnLst/>
              <a:rect l="l" t="t" r="r" b="b"/>
              <a:pathLst>
                <a:path w="1585" h="9609" extrusionOk="0">
                  <a:moveTo>
                    <a:pt x="1" y="0"/>
                  </a:moveTo>
                  <a:cubicBezTo>
                    <a:pt x="406" y="0"/>
                    <a:pt x="715" y="322"/>
                    <a:pt x="715" y="715"/>
                  </a:cubicBezTo>
                  <a:lnTo>
                    <a:pt x="715" y="8894"/>
                  </a:lnTo>
                  <a:cubicBezTo>
                    <a:pt x="715" y="9299"/>
                    <a:pt x="394" y="9609"/>
                    <a:pt x="1" y="9609"/>
                  </a:cubicBezTo>
                  <a:lnTo>
                    <a:pt x="870" y="9609"/>
                  </a:lnTo>
                  <a:cubicBezTo>
                    <a:pt x="1275" y="9609"/>
                    <a:pt x="1584" y="9287"/>
                    <a:pt x="1584" y="8894"/>
                  </a:cubicBezTo>
                  <a:lnTo>
                    <a:pt x="1584" y="3477"/>
                  </a:lnTo>
                  <a:lnTo>
                    <a:pt x="1299" y="2417"/>
                  </a:lnTo>
                  <a:lnTo>
                    <a:pt x="1584" y="1727"/>
                  </a:lnTo>
                  <a:lnTo>
                    <a:pt x="1584" y="715"/>
                  </a:lnTo>
                  <a:cubicBezTo>
                    <a:pt x="1584" y="310"/>
                    <a:pt x="1275" y="0"/>
                    <a:pt x="87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4"/>
            <p:cNvSpPr/>
            <p:nvPr/>
          </p:nvSpPr>
          <p:spPr>
            <a:xfrm>
              <a:off x="6477450" y="3344000"/>
              <a:ext cx="446260" cy="54275"/>
            </a:xfrm>
            <a:custGeom>
              <a:avLst/>
              <a:gdLst/>
              <a:ahLst/>
              <a:cxnLst/>
              <a:rect l="l" t="t" r="r" b="b"/>
              <a:pathLst>
                <a:path w="13645" h="1740" extrusionOk="0">
                  <a:moveTo>
                    <a:pt x="0" y="1"/>
                  </a:moveTo>
                  <a:lnTo>
                    <a:pt x="0" y="1739"/>
                  </a:lnTo>
                  <a:lnTo>
                    <a:pt x="13371" y="1739"/>
                  </a:lnTo>
                  <a:lnTo>
                    <a:pt x="13645" y="775"/>
                  </a:lnTo>
                  <a:lnTo>
                    <a:pt x="133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4"/>
            <p:cNvSpPr/>
            <p:nvPr/>
          </p:nvSpPr>
          <p:spPr>
            <a:xfrm>
              <a:off x="6813478" y="3489199"/>
              <a:ext cx="73908" cy="70478"/>
            </a:xfrm>
            <a:custGeom>
              <a:avLst/>
              <a:gdLst/>
              <a:ahLst/>
              <a:cxnLst/>
              <a:rect l="l" t="t" r="r" b="b"/>
              <a:pathLst>
                <a:path w="2370" h="2260" extrusionOk="0">
                  <a:moveTo>
                    <a:pt x="1691" y="0"/>
                  </a:moveTo>
                  <a:cubicBezTo>
                    <a:pt x="1530" y="0"/>
                    <a:pt x="1370" y="60"/>
                    <a:pt x="1251" y="179"/>
                  </a:cubicBezTo>
                  <a:lnTo>
                    <a:pt x="239" y="1191"/>
                  </a:lnTo>
                  <a:cubicBezTo>
                    <a:pt x="1" y="1429"/>
                    <a:pt x="1" y="1834"/>
                    <a:pt x="239" y="2072"/>
                  </a:cubicBezTo>
                  <a:cubicBezTo>
                    <a:pt x="364" y="2197"/>
                    <a:pt x="524" y="2259"/>
                    <a:pt x="684" y="2259"/>
                  </a:cubicBezTo>
                  <a:cubicBezTo>
                    <a:pt x="843" y="2259"/>
                    <a:pt x="1001" y="2197"/>
                    <a:pt x="1120" y="2072"/>
                  </a:cubicBezTo>
                  <a:lnTo>
                    <a:pt x="2132" y="1060"/>
                  </a:lnTo>
                  <a:cubicBezTo>
                    <a:pt x="2370" y="822"/>
                    <a:pt x="2370" y="417"/>
                    <a:pt x="2132" y="179"/>
                  </a:cubicBezTo>
                  <a:cubicBezTo>
                    <a:pt x="2013" y="60"/>
                    <a:pt x="1852" y="0"/>
                    <a:pt x="1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4"/>
            <p:cNvSpPr/>
            <p:nvPr/>
          </p:nvSpPr>
          <p:spPr>
            <a:xfrm>
              <a:off x="6894434" y="3344002"/>
              <a:ext cx="26757" cy="54262"/>
            </a:xfrm>
            <a:custGeom>
              <a:avLst/>
              <a:gdLst/>
              <a:ahLst/>
              <a:cxnLst/>
              <a:rect l="l" t="t" r="r" b="b"/>
              <a:pathLst>
                <a:path w="858" h="1740" extrusionOk="0">
                  <a:moveTo>
                    <a:pt x="0" y="1"/>
                  </a:moveTo>
                  <a:lnTo>
                    <a:pt x="0" y="1739"/>
                  </a:lnTo>
                  <a:lnTo>
                    <a:pt x="857" y="1739"/>
                  </a:lnTo>
                  <a:lnTo>
                    <a:pt x="857"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4"/>
            <p:cNvSpPr/>
            <p:nvPr/>
          </p:nvSpPr>
          <p:spPr>
            <a:xfrm>
              <a:off x="6505682" y="3438305"/>
              <a:ext cx="120686" cy="13035"/>
            </a:xfrm>
            <a:custGeom>
              <a:avLst/>
              <a:gdLst/>
              <a:ahLst/>
              <a:cxnLst/>
              <a:rect l="l" t="t" r="r" b="b"/>
              <a:pathLst>
                <a:path w="3870" h="418" extrusionOk="0">
                  <a:moveTo>
                    <a:pt x="215" y="1"/>
                  </a:moveTo>
                  <a:cubicBezTo>
                    <a:pt x="95" y="1"/>
                    <a:pt x="0" y="84"/>
                    <a:pt x="0" y="203"/>
                  </a:cubicBezTo>
                  <a:cubicBezTo>
                    <a:pt x="0" y="322"/>
                    <a:pt x="95" y="418"/>
                    <a:pt x="215" y="418"/>
                  </a:cubicBezTo>
                  <a:lnTo>
                    <a:pt x="3667" y="418"/>
                  </a:lnTo>
                  <a:cubicBezTo>
                    <a:pt x="3786" y="418"/>
                    <a:pt x="3870" y="322"/>
                    <a:pt x="3870" y="203"/>
                  </a:cubicBezTo>
                  <a:cubicBezTo>
                    <a:pt x="3870" y="84"/>
                    <a:pt x="3786"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4"/>
            <p:cNvSpPr/>
            <p:nvPr/>
          </p:nvSpPr>
          <p:spPr>
            <a:xfrm>
              <a:off x="6505682" y="3498835"/>
              <a:ext cx="66861" cy="13035"/>
            </a:xfrm>
            <a:custGeom>
              <a:avLst/>
              <a:gdLst/>
              <a:ahLst/>
              <a:cxnLst/>
              <a:rect l="l" t="t" r="r" b="b"/>
              <a:pathLst>
                <a:path w="2144" h="418" extrusionOk="0">
                  <a:moveTo>
                    <a:pt x="215" y="1"/>
                  </a:moveTo>
                  <a:cubicBezTo>
                    <a:pt x="95" y="1"/>
                    <a:pt x="0" y="96"/>
                    <a:pt x="0" y="215"/>
                  </a:cubicBezTo>
                  <a:cubicBezTo>
                    <a:pt x="0" y="334"/>
                    <a:pt x="95" y="417"/>
                    <a:pt x="215" y="417"/>
                  </a:cubicBezTo>
                  <a:lnTo>
                    <a:pt x="1941" y="417"/>
                  </a:lnTo>
                  <a:cubicBezTo>
                    <a:pt x="2060" y="417"/>
                    <a:pt x="2143" y="334"/>
                    <a:pt x="2143" y="215"/>
                  </a:cubicBezTo>
                  <a:cubicBezTo>
                    <a:pt x="2143" y="96"/>
                    <a:pt x="2060" y="1"/>
                    <a:pt x="1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4"/>
            <p:cNvSpPr/>
            <p:nvPr/>
          </p:nvSpPr>
          <p:spPr>
            <a:xfrm>
              <a:off x="6808270" y="3482027"/>
              <a:ext cx="86913" cy="84418"/>
            </a:xfrm>
            <a:custGeom>
              <a:avLst/>
              <a:gdLst/>
              <a:ahLst/>
              <a:cxnLst/>
              <a:rect l="l" t="t" r="r" b="b"/>
              <a:pathLst>
                <a:path w="2787" h="2707" extrusionOk="0">
                  <a:moveTo>
                    <a:pt x="1870" y="444"/>
                  </a:moveTo>
                  <a:cubicBezTo>
                    <a:pt x="1965" y="444"/>
                    <a:pt x="2073" y="480"/>
                    <a:pt x="2168" y="563"/>
                  </a:cubicBezTo>
                  <a:cubicBezTo>
                    <a:pt x="2323" y="718"/>
                    <a:pt x="2323" y="980"/>
                    <a:pt x="2168" y="1135"/>
                  </a:cubicBezTo>
                  <a:lnTo>
                    <a:pt x="1156" y="2147"/>
                  </a:lnTo>
                  <a:cubicBezTo>
                    <a:pt x="1072" y="2218"/>
                    <a:pt x="977" y="2266"/>
                    <a:pt x="858" y="2266"/>
                  </a:cubicBezTo>
                  <a:cubicBezTo>
                    <a:pt x="739" y="2266"/>
                    <a:pt x="644" y="2218"/>
                    <a:pt x="560" y="2147"/>
                  </a:cubicBezTo>
                  <a:cubicBezTo>
                    <a:pt x="465" y="2076"/>
                    <a:pt x="441" y="1968"/>
                    <a:pt x="441" y="1849"/>
                  </a:cubicBezTo>
                  <a:cubicBezTo>
                    <a:pt x="441" y="1754"/>
                    <a:pt x="477" y="1647"/>
                    <a:pt x="560" y="1575"/>
                  </a:cubicBezTo>
                  <a:lnTo>
                    <a:pt x="1572" y="563"/>
                  </a:lnTo>
                  <a:cubicBezTo>
                    <a:pt x="1644" y="480"/>
                    <a:pt x="1751" y="444"/>
                    <a:pt x="1870" y="444"/>
                  </a:cubicBezTo>
                  <a:close/>
                  <a:moveTo>
                    <a:pt x="1866" y="1"/>
                  </a:moveTo>
                  <a:cubicBezTo>
                    <a:pt x="1650" y="1"/>
                    <a:pt x="1436" y="81"/>
                    <a:pt x="1275" y="242"/>
                  </a:cubicBezTo>
                  <a:lnTo>
                    <a:pt x="263" y="1254"/>
                  </a:lnTo>
                  <a:cubicBezTo>
                    <a:pt x="96" y="1421"/>
                    <a:pt x="1" y="1623"/>
                    <a:pt x="1" y="1849"/>
                  </a:cubicBezTo>
                  <a:cubicBezTo>
                    <a:pt x="1" y="2076"/>
                    <a:pt x="96" y="2278"/>
                    <a:pt x="263" y="2445"/>
                  </a:cubicBezTo>
                  <a:cubicBezTo>
                    <a:pt x="418" y="2611"/>
                    <a:pt x="632" y="2707"/>
                    <a:pt x="858" y="2707"/>
                  </a:cubicBezTo>
                  <a:cubicBezTo>
                    <a:pt x="1072" y="2707"/>
                    <a:pt x="1287" y="2611"/>
                    <a:pt x="1453" y="2445"/>
                  </a:cubicBezTo>
                  <a:lnTo>
                    <a:pt x="2465" y="1433"/>
                  </a:lnTo>
                  <a:cubicBezTo>
                    <a:pt x="2787" y="1111"/>
                    <a:pt x="2787" y="575"/>
                    <a:pt x="2465" y="242"/>
                  </a:cubicBezTo>
                  <a:cubicBezTo>
                    <a:pt x="2299" y="81"/>
                    <a:pt x="2081" y="1"/>
                    <a:pt x="1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74"/>
            <p:cNvSpPr/>
            <p:nvPr/>
          </p:nvSpPr>
          <p:spPr>
            <a:xfrm>
              <a:off x="6469663" y="3160946"/>
              <a:ext cx="458201" cy="435561"/>
            </a:xfrm>
            <a:custGeom>
              <a:avLst/>
              <a:gdLst/>
              <a:ahLst/>
              <a:cxnLst/>
              <a:rect l="l" t="t" r="r" b="b"/>
              <a:pathLst>
                <a:path w="14693" h="13967" extrusionOk="0">
                  <a:moveTo>
                    <a:pt x="8275" y="418"/>
                  </a:moveTo>
                  <a:cubicBezTo>
                    <a:pt x="8478" y="418"/>
                    <a:pt x="8656" y="596"/>
                    <a:pt x="8656" y="811"/>
                  </a:cubicBezTo>
                  <a:cubicBezTo>
                    <a:pt x="8656" y="1013"/>
                    <a:pt x="8478" y="1192"/>
                    <a:pt x="8275" y="1192"/>
                  </a:cubicBezTo>
                  <a:cubicBezTo>
                    <a:pt x="8061" y="1192"/>
                    <a:pt x="7882" y="1013"/>
                    <a:pt x="7882" y="811"/>
                  </a:cubicBezTo>
                  <a:cubicBezTo>
                    <a:pt x="7882" y="596"/>
                    <a:pt x="8061" y="418"/>
                    <a:pt x="8275" y="418"/>
                  </a:cubicBezTo>
                  <a:close/>
                  <a:moveTo>
                    <a:pt x="8275" y="1"/>
                  </a:moveTo>
                  <a:cubicBezTo>
                    <a:pt x="7823" y="1"/>
                    <a:pt x="7454" y="382"/>
                    <a:pt x="7454" y="822"/>
                  </a:cubicBezTo>
                  <a:cubicBezTo>
                    <a:pt x="7454" y="1192"/>
                    <a:pt x="7704" y="1525"/>
                    <a:pt x="8049" y="1608"/>
                  </a:cubicBezTo>
                  <a:lnTo>
                    <a:pt x="8049" y="3918"/>
                  </a:lnTo>
                  <a:lnTo>
                    <a:pt x="6561" y="3918"/>
                  </a:lnTo>
                  <a:lnTo>
                    <a:pt x="6561" y="2989"/>
                  </a:lnTo>
                  <a:cubicBezTo>
                    <a:pt x="6561" y="2882"/>
                    <a:pt x="6489" y="2751"/>
                    <a:pt x="6382" y="2716"/>
                  </a:cubicBezTo>
                  <a:cubicBezTo>
                    <a:pt x="6341" y="2699"/>
                    <a:pt x="6300" y="2691"/>
                    <a:pt x="6261" y="2691"/>
                  </a:cubicBezTo>
                  <a:cubicBezTo>
                    <a:pt x="6186" y="2691"/>
                    <a:pt x="6115" y="2720"/>
                    <a:pt x="6061" y="2775"/>
                  </a:cubicBezTo>
                  <a:lnTo>
                    <a:pt x="5680" y="3144"/>
                  </a:lnTo>
                  <a:cubicBezTo>
                    <a:pt x="5596" y="3239"/>
                    <a:pt x="5596" y="3370"/>
                    <a:pt x="5680" y="3442"/>
                  </a:cubicBezTo>
                  <a:cubicBezTo>
                    <a:pt x="5727" y="3489"/>
                    <a:pt x="5784" y="3513"/>
                    <a:pt x="5837" y="3513"/>
                  </a:cubicBezTo>
                  <a:cubicBezTo>
                    <a:pt x="5891" y="3513"/>
                    <a:pt x="5942" y="3489"/>
                    <a:pt x="5977" y="3442"/>
                  </a:cubicBezTo>
                  <a:lnTo>
                    <a:pt x="6132" y="3287"/>
                  </a:lnTo>
                  <a:lnTo>
                    <a:pt x="6132" y="3906"/>
                  </a:lnTo>
                  <a:lnTo>
                    <a:pt x="953" y="3906"/>
                  </a:lnTo>
                  <a:cubicBezTo>
                    <a:pt x="441" y="3906"/>
                    <a:pt x="12" y="4323"/>
                    <a:pt x="12" y="4835"/>
                  </a:cubicBezTo>
                  <a:lnTo>
                    <a:pt x="12" y="10574"/>
                  </a:lnTo>
                  <a:cubicBezTo>
                    <a:pt x="12" y="10693"/>
                    <a:pt x="96" y="10776"/>
                    <a:pt x="227" y="10776"/>
                  </a:cubicBezTo>
                  <a:cubicBezTo>
                    <a:pt x="346" y="10776"/>
                    <a:pt x="429" y="10693"/>
                    <a:pt x="429" y="10574"/>
                  </a:cubicBezTo>
                  <a:lnTo>
                    <a:pt x="429" y="7811"/>
                  </a:lnTo>
                  <a:lnTo>
                    <a:pt x="14228" y="7811"/>
                  </a:lnTo>
                  <a:lnTo>
                    <a:pt x="14228" y="13026"/>
                  </a:lnTo>
                  <a:cubicBezTo>
                    <a:pt x="14228" y="13312"/>
                    <a:pt x="14002" y="13526"/>
                    <a:pt x="13716" y="13526"/>
                  </a:cubicBezTo>
                  <a:lnTo>
                    <a:pt x="917" y="13526"/>
                  </a:lnTo>
                  <a:cubicBezTo>
                    <a:pt x="643" y="13526"/>
                    <a:pt x="417" y="13312"/>
                    <a:pt x="417" y="13026"/>
                  </a:cubicBezTo>
                  <a:lnTo>
                    <a:pt x="417" y="11514"/>
                  </a:lnTo>
                  <a:cubicBezTo>
                    <a:pt x="417" y="11395"/>
                    <a:pt x="322" y="11300"/>
                    <a:pt x="203" y="11300"/>
                  </a:cubicBezTo>
                  <a:cubicBezTo>
                    <a:pt x="84" y="11300"/>
                    <a:pt x="0" y="11395"/>
                    <a:pt x="0" y="11514"/>
                  </a:cubicBezTo>
                  <a:lnTo>
                    <a:pt x="0" y="13026"/>
                  </a:lnTo>
                  <a:cubicBezTo>
                    <a:pt x="0" y="13538"/>
                    <a:pt x="417" y="13967"/>
                    <a:pt x="929" y="13967"/>
                  </a:cubicBezTo>
                  <a:lnTo>
                    <a:pt x="13728" y="13967"/>
                  </a:lnTo>
                  <a:cubicBezTo>
                    <a:pt x="14240" y="13967"/>
                    <a:pt x="14669" y="13550"/>
                    <a:pt x="14669" y="13026"/>
                  </a:cubicBezTo>
                  <a:lnTo>
                    <a:pt x="14669" y="4847"/>
                  </a:lnTo>
                  <a:cubicBezTo>
                    <a:pt x="14693" y="4335"/>
                    <a:pt x="14276" y="3918"/>
                    <a:pt x="13752" y="3918"/>
                  </a:cubicBezTo>
                  <a:lnTo>
                    <a:pt x="11454" y="3918"/>
                  </a:lnTo>
                  <a:cubicBezTo>
                    <a:pt x="11335" y="3918"/>
                    <a:pt x="11252" y="4013"/>
                    <a:pt x="11252" y="4132"/>
                  </a:cubicBezTo>
                  <a:cubicBezTo>
                    <a:pt x="11252" y="4240"/>
                    <a:pt x="11335" y="4335"/>
                    <a:pt x="11454" y="4335"/>
                  </a:cubicBezTo>
                  <a:lnTo>
                    <a:pt x="13752" y="4335"/>
                  </a:lnTo>
                  <a:cubicBezTo>
                    <a:pt x="14038" y="4335"/>
                    <a:pt x="14252" y="4561"/>
                    <a:pt x="14252" y="4835"/>
                  </a:cubicBezTo>
                  <a:lnTo>
                    <a:pt x="14252" y="5633"/>
                  </a:lnTo>
                  <a:lnTo>
                    <a:pt x="3775" y="5633"/>
                  </a:lnTo>
                  <a:cubicBezTo>
                    <a:pt x="3656" y="5633"/>
                    <a:pt x="3572" y="5716"/>
                    <a:pt x="3572" y="5835"/>
                  </a:cubicBezTo>
                  <a:cubicBezTo>
                    <a:pt x="3572" y="5954"/>
                    <a:pt x="3656" y="6049"/>
                    <a:pt x="3775" y="6049"/>
                  </a:cubicBezTo>
                  <a:lnTo>
                    <a:pt x="14252" y="6049"/>
                  </a:lnTo>
                  <a:lnTo>
                    <a:pt x="14252" y="7371"/>
                  </a:lnTo>
                  <a:lnTo>
                    <a:pt x="465" y="7371"/>
                  </a:lnTo>
                  <a:lnTo>
                    <a:pt x="465" y="6049"/>
                  </a:lnTo>
                  <a:lnTo>
                    <a:pt x="2846" y="6049"/>
                  </a:lnTo>
                  <a:cubicBezTo>
                    <a:pt x="2965" y="6049"/>
                    <a:pt x="3048" y="5954"/>
                    <a:pt x="3048" y="5835"/>
                  </a:cubicBezTo>
                  <a:cubicBezTo>
                    <a:pt x="3048" y="5716"/>
                    <a:pt x="2965" y="5633"/>
                    <a:pt x="2846" y="5633"/>
                  </a:cubicBezTo>
                  <a:lnTo>
                    <a:pt x="465" y="5633"/>
                  </a:lnTo>
                  <a:lnTo>
                    <a:pt x="465" y="4835"/>
                  </a:lnTo>
                  <a:cubicBezTo>
                    <a:pt x="465" y="4561"/>
                    <a:pt x="679" y="4335"/>
                    <a:pt x="965" y="4335"/>
                  </a:cubicBezTo>
                  <a:lnTo>
                    <a:pt x="6215" y="4335"/>
                  </a:lnTo>
                  <a:cubicBezTo>
                    <a:pt x="6394" y="4835"/>
                    <a:pt x="6870" y="5192"/>
                    <a:pt x="7430" y="5192"/>
                  </a:cubicBezTo>
                  <a:cubicBezTo>
                    <a:pt x="7549" y="5192"/>
                    <a:pt x="7632" y="5109"/>
                    <a:pt x="7632" y="4990"/>
                  </a:cubicBezTo>
                  <a:cubicBezTo>
                    <a:pt x="7632" y="4871"/>
                    <a:pt x="7549" y="4775"/>
                    <a:pt x="7430" y="4775"/>
                  </a:cubicBezTo>
                  <a:cubicBezTo>
                    <a:pt x="7108" y="4775"/>
                    <a:pt x="6835" y="4597"/>
                    <a:pt x="6680" y="4347"/>
                  </a:cubicBezTo>
                  <a:lnTo>
                    <a:pt x="10537" y="4347"/>
                  </a:lnTo>
                  <a:cubicBezTo>
                    <a:pt x="10656" y="4347"/>
                    <a:pt x="10740" y="4263"/>
                    <a:pt x="10740" y="4144"/>
                  </a:cubicBezTo>
                  <a:cubicBezTo>
                    <a:pt x="10740" y="4025"/>
                    <a:pt x="10656" y="3930"/>
                    <a:pt x="10537" y="3930"/>
                  </a:cubicBezTo>
                  <a:lnTo>
                    <a:pt x="8501" y="3930"/>
                  </a:lnTo>
                  <a:lnTo>
                    <a:pt x="8501" y="1608"/>
                  </a:lnTo>
                  <a:cubicBezTo>
                    <a:pt x="8835" y="1525"/>
                    <a:pt x="9097" y="1192"/>
                    <a:pt x="9097" y="822"/>
                  </a:cubicBezTo>
                  <a:cubicBezTo>
                    <a:pt x="9097" y="382"/>
                    <a:pt x="8716" y="1"/>
                    <a:pt x="8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 name="Google Shape;1018;p74"/>
          <p:cNvSpPr/>
          <p:nvPr/>
        </p:nvSpPr>
        <p:spPr>
          <a:xfrm>
            <a:off x="5996526" y="3702846"/>
            <a:ext cx="44595" cy="50145"/>
          </a:xfrm>
          <a:custGeom>
            <a:avLst/>
            <a:gdLst/>
            <a:ahLst/>
            <a:cxnLst/>
            <a:rect l="l" t="t" r="r" b="b"/>
            <a:pathLst>
              <a:path w="1430" h="1608" extrusionOk="0">
                <a:moveTo>
                  <a:pt x="393" y="1"/>
                </a:moveTo>
                <a:cubicBezTo>
                  <a:pt x="536" y="1"/>
                  <a:pt x="643" y="120"/>
                  <a:pt x="643" y="251"/>
                </a:cubicBezTo>
                <a:lnTo>
                  <a:pt x="643" y="965"/>
                </a:lnTo>
                <a:cubicBezTo>
                  <a:pt x="643" y="1322"/>
                  <a:pt x="358" y="1608"/>
                  <a:pt x="0" y="1608"/>
                </a:cubicBezTo>
                <a:lnTo>
                  <a:pt x="774" y="1608"/>
                </a:lnTo>
                <a:cubicBezTo>
                  <a:pt x="1132" y="1608"/>
                  <a:pt x="1417" y="1322"/>
                  <a:pt x="1417" y="965"/>
                </a:cubicBezTo>
                <a:lnTo>
                  <a:pt x="1417" y="251"/>
                </a:lnTo>
                <a:cubicBezTo>
                  <a:pt x="1429" y="108"/>
                  <a:pt x="1310" y="1"/>
                  <a:pt x="116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 name="Google Shape;1019;p74"/>
          <p:cNvGrpSpPr/>
          <p:nvPr/>
        </p:nvGrpSpPr>
        <p:grpSpPr>
          <a:xfrm>
            <a:off x="5636744" y="3301839"/>
            <a:ext cx="411049" cy="458232"/>
            <a:chOff x="5635074" y="3149439"/>
            <a:chExt cx="411049" cy="458232"/>
          </a:xfrm>
        </p:grpSpPr>
        <p:sp>
          <p:nvSpPr>
            <p:cNvPr id="1020" name="Google Shape;1020;p74"/>
            <p:cNvSpPr/>
            <p:nvPr/>
          </p:nvSpPr>
          <p:spPr>
            <a:xfrm>
              <a:off x="5665875" y="3323200"/>
              <a:ext cx="346106" cy="243243"/>
            </a:xfrm>
            <a:custGeom>
              <a:avLst/>
              <a:gdLst/>
              <a:ahLst/>
              <a:cxnLst/>
              <a:rect l="l" t="t" r="r" b="b"/>
              <a:pathLst>
                <a:path w="10717" h="7800" extrusionOk="0">
                  <a:moveTo>
                    <a:pt x="382" y="1"/>
                  </a:moveTo>
                  <a:cubicBezTo>
                    <a:pt x="179" y="1"/>
                    <a:pt x="1" y="156"/>
                    <a:pt x="1" y="382"/>
                  </a:cubicBezTo>
                  <a:lnTo>
                    <a:pt x="1" y="7288"/>
                  </a:lnTo>
                  <a:lnTo>
                    <a:pt x="10716" y="7800"/>
                  </a:lnTo>
                  <a:lnTo>
                    <a:pt x="10716" y="382"/>
                  </a:lnTo>
                  <a:cubicBezTo>
                    <a:pt x="10716" y="180"/>
                    <a:pt x="10538" y="1"/>
                    <a:pt x="10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4"/>
            <p:cNvSpPr/>
            <p:nvPr/>
          </p:nvSpPr>
          <p:spPr>
            <a:xfrm>
              <a:off x="5979263" y="3323201"/>
              <a:ext cx="36050" cy="243243"/>
            </a:xfrm>
            <a:custGeom>
              <a:avLst/>
              <a:gdLst/>
              <a:ahLst/>
              <a:cxnLst/>
              <a:rect l="l" t="t" r="r" b="b"/>
              <a:pathLst>
                <a:path w="1156" h="7800" extrusionOk="0">
                  <a:moveTo>
                    <a:pt x="0" y="1"/>
                  </a:moveTo>
                  <a:cubicBezTo>
                    <a:pt x="203" y="1"/>
                    <a:pt x="381" y="180"/>
                    <a:pt x="381" y="382"/>
                  </a:cubicBezTo>
                  <a:lnTo>
                    <a:pt x="381" y="7800"/>
                  </a:lnTo>
                  <a:lnTo>
                    <a:pt x="1155" y="7288"/>
                  </a:lnTo>
                  <a:lnTo>
                    <a:pt x="1155" y="382"/>
                  </a:lnTo>
                  <a:cubicBezTo>
                    <a:pt x="1155" y="156"/>
                    <a:pt x="977" y="1"/>
                    <a:pt x="774"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4"/>
            <p:cNvSpPr/>
            <p:nvPr/>
          </p:nvSpPr>
          <p:spPr>
            <a:xfrm>
              <a:off x="5641748" y="3550072"/>
              <a:ext cx="389532" cy="50145"/>
            </a:xfrm>
            <a:custGeom>
              <a:avLst/>
              <a:gdLst/>
              <a:ahLst/>
              <a:cxnLst/>
              <a:rect l="l" t="t" r="r" b="b"/>
              <a:pathLst>
                <a:path w="12491" h="1608" extrusionOk="0">
                  <a:moveTo>
                    <a:pt x="251" y="1"/>
                  </a:moveTo>
                  <a:cubicBezTo>
                    <a:pt x="120" y="1"/>
                    <a:pt x="1" y="108"/>
                    <a:pt x="1" y="251"/>
                  </a:cubicBezTo>
                  <a:lnTo>
                    <a:pt x="1" y="965"/>
                  </a:lnTo>
                  <a:cubicBezTo>
                    <a:pt x="1" y="1322"/>
                    <a:pt x="286" y="1608"/>
                    <a:pt x="644" y="1608"/>
                  </a:cubicBezTo>
                  <a:lnTo>
                    <a:pt x="11847" y="1608"/>
                  </a:lnTo>
                  <a:cubicBezTo>
                    <a:pt x="12205" y="1608"/>
                    <a:pt x="12490" y="1322"/>
                    <a:pt x="12455" y="965"/>
                  </a:cubicBezTo>
                  <a:lnTo>
                    <a:pt x="12455" y="251"/>
                  </a:lnTo>
                  <a:cubicBezTo>
                    <a:pt x="12455" y="120"/>
                    <a:pt x="12347" y="1"/>
                    <a:pt x="12205" y="1"/>
                  </a:cubicBezTo>
                  <a:lnTo>
                    <a:pt x="7859" y="1"/>
                  </a:lnTo>
                  <a:lnTo>
                    <a:pt x="6442" y="251"/>
                  </a:lnTo>
                  <a:lnTo>
                    <a:pt x="4846"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4"/>
            <p:cNvSpPr/>
            <p:nvPr/>
          </p:nvSpPr>
          <p:spPr>
            <a:xfrm>
              <a:off x="5793993" y="3550446"/>
              <a:ext cx="94335" cy="25291"/>
            </a:xfrm>
            <a:custGeom>
              <a:avLst/>
              <a:gdLst/>
              <a:ahLst/>
              <a:cxnLst/>
              <a:rect l="l" t="t" r="r" b="b"/>
              <a:pathLst>
                <a:path w="3025" h="811" extrusionOk="0">
                  <a:moveTo>
                    <a:pt x="0" y="1"/>
                  </a:moveTo>
                  <a:lnTo>
                    <a:pt x="0" y="548"/>
                  </a:lnTo>
                  <a:cubicBezTo>
                    <a:pt x="0" y="691"/>
                    <a:pt x="107" y="810"/>
                    <a:pt x="250" y="810"/>
                  </a:cubicBezTo>
                  <a:lnTo>
                    <a:pt x="2751" y="810"/>
                  </a:lnTo>
                  <a:cubicBezTo>
                    <a:pt x="2881" y="810"/>
                    <a:pt x="3001" y="691"/>
                    <a:pt x="3024" y="548"/>
                  </a:cubicBezTo>
                  <a:lnTo>
                    <a:pt x="3024"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4"/>
            <p:cNvSpPr/>
            <p:nvPr/>
          </p:nvSpPr>
          <p:spPr>
            <a:xfrm>
              <a:off x="5766145" y="3266039"/>
              <a:ext cx="139615" cy="239875"/>
            </a:xfrm>
            <a:custGeom>
              <a:avLst/>
              <a:gdLst/>
              <a:ahLst/>
              <a:cxnLst/>
              <a:rect l="l" t="t" r="r" b="b"/>
              <a:pathLst>
                <a:path w="4477" h="7692" extrusionOk="0">
                  <a:moveTo>
                    <a:pt x="143" y="0"/>
                  </a:moveTo>
                  <a:cubicBezTo>
                    <a:pt x="60" y="0"/>
                    <a:pt x="0" y="72"/>
                    <a:pt x="0" y="143"/>
                  </a:cubicBezTo>
                  <a:lnTo>
                    <a:pt x="0" y="7549"/>
                  </a:lnTo>
                  <a:cubicBezTo>
                    <a:pt x="0" y="7632"/>
                    <a:pt x="72" y="7692"/>
                    <a:pt x="143" y="7692"/>
                  </a:cubicBezTo>
                  <a:lnTo>
                    <a:pt x="4334" y="7692"/>
                  </a:lnTo>
                  <a:cubicBezTo>
                    <a:pt x="4417" y="7692"/>
                    <a:pt x="4477" y="7632"/>
                    <a:pt x="4477" y="7549"/>
                  </a:cubicBezTo>
                  <a:lnTo>
                    <a:pt x="4477" y="143"/>
                  </a:lnTo>
                  <a:cubicBezTo>
                    <a:pt x="4477" y="60"/>
                    <a:pt x="4406" y="0"/>
                    <a:pt x="4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4"/>
            <p:cNvSpPr/>
            <p:nvPr/>
          </p:nvSpPr>
          <p:spPr>
            <a:xfrm>
              <a:off x="5888296" y="3266413"/>
              <a:ext cx="26757" cy="239875"/>
            </a:xfrm>
            <a:custGeom>
              <a:avLst/>
              <a:gdLst/>
              <a:ahLst/>
              <a:cxnLst/>
              <a:rect l="l" t="t" r="r" b="b"/>
              <a:pathLst>
                <a:path w="858" h="7692" extrusionOk="0">
                  <a:moveTo>
                    <a:pt x="0" y="0"/>
                  </a:moveTo>
                  <a:cubicBezTo>
                    <a:pt x="72" y="0"/>
                    <a:pt x="143" y="60"/>
                    <a:pt x="143" y="155"/>
                  </a:cubicBezTo>
                  <a:lnTo>
                    <a:pt x="143" y="7549"/>
                  </a:lnTo>
                  <a:cubicBezTo>
                    <a:pt x="143" y="7620"/>
                    <a:pt x="84" y="7692"/>
                    <a:pt x="0" y="7692"/>
                  </a:cubicBezTo>
                  <a:lnTo>
                    <a:pt x="715" y="7692"/>
                  </a:lnTo>
                  <a:cubicBezTo>
                    <a:pt x="786" y="7692"/>
                    <a:pt x="858" y="7632"/>
                    <a:pt x="858" y="7549"/>
                  </a:cubicBezTo>
                  <a:lnTo>
                    <a:pt x="858" y="155"/>
                  </a:lnTo>
                  <a:cubicBezTo>
                    <a:pt x="846" y="60"/>
                    <a:pt x="786" y="0"/>
                    <a:pt x="715"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4"/>
            <p:cNvSpPr/>
            <p:nvPr/>
          </p:nvSpPr>
          <p:spPr>
            <a:xfrm>
              <a:off x="5788785" y="3334366"/>
              <a:ext cx="104002" cy="103971"/>
            </a:xfrm>
            <a:custGeom>
              <a:avLst/>
              <a:gdLst/>
              <a:ahLst/>
              <a:cxnLst/>
              <a:rect l="l" t="t" r="r" b="b"/>
              <a:pathLst>
                <a:path w="3335" h="3334" extrusionOk="0">
                  <a:moveTo>
                    <a:pt x="1667" y="0"/>
                  </a:moveTo>
                  <a:cubicBezTo>
                    <a:pt x="751" y="0"/>
                    <a:pt x="0" y="738"/>
                    <a:pt x="0" y="1667"/>
                  </a:cubicBezTo>
                  <a:cubicBezTo>
                    <a:pt x="0" y="2584"/>
                    <a:pt x="751" y="3334"/>
                    <a:pt x="1667" y="3334"/>
                  </a:cubicBezTo>
                  <a:cubicBezTo>
                    <a:pt x="2584" y="3334"/>
                    <a:pt x="3334" y="2584"/>
                    <a:pt x="3334" y="1667"/>
                  </a:cubicBezTo>
                  <a:cubicBezTo>
                    <a:pt x="3334" y="738"/>
                    <a:pt x="2584" y="0"/>
                    <a:pt x="16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4"/>
            <p:cNvSpPr/>
            <p:nvPr/>
          </p:nvSpPr>
          <p:spPr>
            <a:xfrm>
              <a:off x="5635074" y="3149439"/>
              <a:ext cx="411049" cy="458232"/>
            </a:xfrm>
            <a:custGeom>
              <a:avLst/>
              <a:gdLst/>
              <a:ahLst/>
              <a:cxnLst/>
              <a:rect l="l" t="t" r="r" b="b"/>
              <a:pathLst>
                <a:path w="13181" h="14694" extrusionOk="0">
                  <a:moveTo>
                    <a:pt x="7418" y="453"/>
                  </a:moveTo>
                  <a:cubicBezTo>
                    <a:pt x="7596" y="453"/>
                    <a:pt x="7739" y="596"/>
                    <a:pt x="7739" y="775"/>
                  </a:cubicBezTo>
                  <a:cubicBezTo>
                    <a:pt x="7739" y="953"/>
                    <a:pt x="7596" y="1108"/>
                    <a:pt x="7418" y="1108"/>
                  </a:cubicBezTo>
                  <a:cubicBezTo>
                    <a:pt x="7239" y="1108"/>
                    <a:pt x="7085" y="953"/>
                    <a:pt x="7085" y="775"/>
                  </a:cubicBezTo>
                  <a:cubicBezTo>
                    <a:pt x="7085" y="596"/>
                    <a:pt x="7239" y="453"/>
                    <a:pt x="7418" y="453"/>
                  </a:cubicBezTo>
                  <a:close/>
                  <a:moveTo>
                    <a:pt x="7882" y="13074"/>
                  </a:moveTo>
                  <a:lnTo>
                    <a:pt x="7882" y="13395"/>
                  </a:lnTo>
                  <a:lnTo>
                    <a:pt x="7870" y="13395"/>
                  </a:lnTo>
                  <a:cubicBezTo>
                    <a:pt x="7870" y="13431"/>
                    <a:pt x="7858" y="13443"/>
                    <a:pt x="7835" y="13443"/>
                  </a:cubicBezTo>
                  <a:lnTo>
                    <a:pt x="5334" y="13443"/>
                  </a:lnTo>
                  <a:cubicBezTo>
                    <a:pt x="5299" y="13443"/>
                    <a:pt x="5287" y="13431"/>
                    <a:pt x="5287" y="13395"/>
                  </a:cubicBezTo>
                  <a:lnTo>
                    <a:pt x="5287" y="13074"/>
                  </a:lnTo>
                  <a:close/>
                  <a:moveTo>
                    <a:pt x="7418" y="1"/>
                  </a:moveTo>
                  <a:cubicBezTo>
                    <a:pt x="7001" y="1"/>
                    <a:pt x="6656" y="346"/>
                    <a:pt x="6656" y="763"/>
                  </a:cubicBezTo>
                  <a:cubicBezTo>
                    <a:pt x="6656" y="1108"/>
                    <a:pt x="6882" y="1382"/>
                    <a:pt x="7192" y="1489"/>
                  </a:cubicBezTo>
                  <a:lnTo>
                    <a:pt x="7192" y="3549"/>
                  </a:lnTo>
                  <a:lnTo>
                    <a:pt x="5894" y="3549"/>
                  </a:lnTo>
                  <a:lnTo>
                    <a:pt x="5894" y="2739"/>
                  </a:lnTo>
                  <a:cubicBezTo>
                    <a:pt x="5894" y="2620"/>
                    <a:pt x="5822" y="2513"/>
                    <a:pt x="5715" y="2477"/>
                  </a:cubicBezTo>
                  <a:cubicBezTo>
                    <a:pt x="5679" y="2461"/>
                    <a:pt x="5639" y="2453"/>
                    <a:pt x="5600" y="2453"/>
                  </a:cubicBezTo>
                  <a:cubicBezTo>
                    <a:pt x="5525" y="2453"/>
                    <a:pt x="5453" y="2482"/>
                    <a:pt x="5406" y="2537"/>
                  </a:cubicBezTo>
                  <a:lnTo>
                    <a:pt x="5084" y="2858"/>
                  </a:lnTo>
                  <a:cubicBezTo>
                    <a:pt x="4989" y="2954"/>
                    <a:pt x="4989" y="3085"/>
                    <a:pt x="5084" y="3156"/>
                  </a:cubicBezTo>
                  <a:cubicBezTo>
                    <a:pt x="5126" y="3204"/>
                    <a:pt x="5180" y="3227"/>
                    <a:pt x="5233" y="3227"/>
                  </a:cubicBezTo>
                  <a:cubicBezTo>
                    <a:pt x="5287" y="3227"/>
                    <a:pt x="5340" y="3204"/>
                    <a:pt x="5382" y="3156"/>
                  </a:cubicBezTo>
                  <a:lnTo>
                    <a:pt x="5465" y="3073"/>
                  </a:lnTo>
                  <a:lnTo>
                    <a:pt x="5465" y="3549"/>
                  </a:lnTo>
                  <a:lnTo>
                    <a:pt x="4346" y="3549"/>
                  </a:lnTo>
                  <a:cubicBezTo>
                    <a:pt x="4156" y="3549"/>
                    <a:pt x="3989" y="3704"/>
                    <a:pt x="3989" y="3906"/>
                  </a:cubicBezTo>
                  <a:lnTo>
                    <a:pt x="3989" y="5359"/>
                  </a:lnTo>
                  <a:lnTo>
                    <a:pt x="1370" y="5359"/>
                  </a:lnTo>
                  <a:cubicBezTo>
                    <a:pt x="1048" y="5359"/>
                    <a:pt x="774" y="5632"/>
                    <a:pt x="774" y="5954"/>
                  </a:cubicBezTo>
                  <a:lnTo>
                    <a:pt x="774" y="12657"/>
                  </a:lnTo>
                  <a:lnTo>
                    <a:pt x="477" y="12657"/>
                  </a:lnTo>
                  <a:cubicBezTo>
                    <a:pt x="227" y="12657"/>
                    <a:pt x="0" y="12860"/>
                    <a:pt x="0" y="13133"/>
                  </a:cubicBezTo>
                  <a:lnTo>
                    <a:pt x="0" y="13848"/>
                  </a:lnTo>
                  <a:cubicBezTo>
                    <a:pt x="0" y="14324"/>
                    <a:pt x="393" y="14693"/>
                    <a:pt x="846" y="14693"/>
                  </a:cubicBezTo>
                  <a:lnTo>
                    <a:pt x="9573" y="14693"/>
                  </a:lnTo>
                  <a:cubicBezTo>
                    <a:pt x="9692" y="14693"/>
                    <a:pt x="9775" y="14598"/>
                    <a:pt x="9775" y="14479"/>
                  </a:cubicBezTo>
                  <a:cubicBezTo>
                    <a:pt x="9775" y="14360"/>
                    <a:pt x="9692" y="14276"/>
                    <a:pt x="9573" y="14276"/>
                  </a:cubicBezTo>
                  <a:lnTo>
                    <a:pt x="846" y="14276"/>
                  </a:lnTo>
                  <a:cubicBezTo>
                    <a:pt x="619" y="14276"/>
                    <a:pt x="417" y="14086"/>
                    <a:pt x="417" y="13848"/>
                  </a:cubicBezTo>
                  <a:lnTo>
                    <a:pt x="417" y="13133"/>
                  </a:lnTo>
                  <a:cubicBezTo>
                    <a:pt x="417" y="13098"/>
                    <a:pt x="429" y="13086"/>
                    <a:pt x="465" y="13086"/>
                  </a:cubicBezTo>
                  <a:lnTo>
                    <a:pt x="2774" y="13086"/>
                  </a:lnTo>
                  <a:cubicBezTo>
                    <a:pt x="2894" y="13086"/>
                    <a:pt x="2977" y="12991"/>
                    <a:pt x="2977" y="12871"/>
                  </a:cubicBezTo>
                  <a:cubicBezTo>
                    <a:pt x="2977" y="12752"/>
                    <a:pt x="2894" y="12669"/>
                    <a:pt x="2774" y="12669"/>
                  </a:cubicBezTo>
                  <a:lnTo>
                    <a:pt x="1191" y="12669"/>
                  </a:lnTo>
                  <a:lnTo>
                    <a:pt x="1191" y="5966"/>
                  </a:lnTo>
                  <a:cubicBezTo>
                    <a:pt x="1191" y="5883"/>
                    <a:pt x="1262" y="5811"/>
                    <a:pt x="1358" y="5811"/>
                  </a:cubicBezTo>
                  <a:lnTo>
                    <a:pt x="3977" y="5811"/>
                  </a:lnTo>
                  <a:lnTo>
                    <a:pt x="3977" y="8859"/>
                  </a:lnTo>
                  <a:cubicBezTo>
                    <a:pt x="3977" y="8978"/>
                    <a:pt x="4060" y="9061"/>
                    <a:pt x="4179" y="9061"/>
                  </a:cubicBezTo>
                  <a:cubicBezTo>
                    <a:pt x="4298" y="9061"/>
                    <a:pt x="4394" y="8978"/>
                    <a:pt x="4394" y="8859"/>
                  </a:cubicBezTo>
                  <a:lnTo>
                    <a:pt x="4394" y="4001"/>
                  </a:lnTo>
                  <a:lnTo>
                    <a:pt x="5513" y="4001"/>
                  </a:lnTo>
                  <a:cubicBezTo>
                    <a:pt x="5668" y="4454"/>
                    <a:pt x="6108" y="4775"/>
                    <a:pt x="6608" y="4775"/>
                  </a:cubicBezTo>
                  <a:cubicBezTo>
                    <a:pt x="6727" y="4775"/>
                    <a:pt x="6823" y="4692"/>
                    <a:pt x="6823" y="4573"/>
                  </a:cubicBezTo>
                  <a:cubicBezTo>
                    <a:pt x="6823" y="4454"/>
                    <a:pt x="6727" y="4359"/>
                    <a:pt x="6608" y="4359"/>
                  </a:cubicBezTo>
                  <a:cubicBezTo>
                    <a:pt x="6358" y="4359"/>
                    <a:pt x="6120" y="4228"/>
                    <a:pt x="5989" y="4025"/>
                  </a:cubicBezTo>
                  <a:lnTo>
                    <a:pt x="8704" y="4025"/>
                  </a:lnTo>
                  <a:lnTo>
                    <a:pt x="8704" y="11288"/>
                  </a:lnTo>
                  <a:lnTo>
                    <a:pt x="4382" y="11288"/>
                  </a:lnTo>
                  <a:lnTo>
                    <a:pt x="4382" y="9823"/>
                  </a:lnTo>
                  <a:cubicBezTo>
                    <a:pt x="4382" y="9704"/>
                    <a:pt x="4287" y="9621"/>
                    <a:pt x="4167" y="9621"/>
                  </a:cubicBezTo>
                  <a:cubicBezTo>
                    <a:pt x="4048" y="9621"/>
                    <a:pt x="3965" y="9704"/>
                    <a:pt x="3965" y="9823"/>
                  </a:cubicBezTo>
                  <a:lnTo>
                    <a:pt x="3965" y="11359"/>
                  </a:lnTo>
                  <a:cubicBezTo>
                    <a:pt x="3965" y="11550"/>
                    <a:pt x="4120" y="11717"/>
                    <a:pt x="4322" y="11717"/>
                  </a:cubicBezTo>
                  <a:lnTo>
                    <a:pt x="8787" y="11717"/>
                  </a:lnTo>
                  <a:cubicBezTo>
                    <a:pt x="8978" y="11717"/>
                    <a:pt x="9144" y="11550"/>
                    <a:pt x="9144" y="11359"/>
                  </a:cubicBezTo>
                  <a:lnTo>
                    <a:pt x="9144" y="5775"/>
                  </a:lnTo>
                  <a:lnTo>
                    <a:pt x="11764" y="5775"/>
                  </a:lnTo>
                  <a:cubicBezTo>
                    <a:pt x="11847" y="5775"/>
                    <a:pt x="11918" y="5847"/>
                    <a:pt x="11918" y="5942"/>
                  </a:cubicBezTo>
                  <a:lnTo>
                    <a:pt x="11918" y="12633"/>
                  </a:lnTo>
                  <a:lnTo>
                    <a:pt x="3620" y="12633"/>
                  </a:lnTo>
                  <a:cubicBezTo>
                    <a:pt x="3501" y="12633"/>
                    <a:pt x="3405" y="12729"/>
                    <a:pt x="3405" y="12848"/>
                  </a:cubicBezTo>
                  <a:cubicBezTo>
                    <a:pt x="3405" y="12967"/>
                    <a:pt x="3501" y="13050"/>
                    <a:pt x="3620" y="13050"/>
                  </a:cubicBezTo>
                  <a:lnTo>
                    <a:pt x="4870" y="13050"/>
                  </a:lnTo>
                  <a:lnTo>
                    <a:pt x="4870" y="13383"/>
                  </a:lnTo>
                  <a:cubicBezTo>
                    <a:pt x="4870" y="13633"/>
                    <a:pt x="5084" y="13860"/>
                    <a:pt x="5346" y="13860"/>
                  </a:cubicBezTo>
                  <a:lnTo>
                    <a:pt x="7847" y="13860"/>
                  </a:lnTo>
                  <a:cubicBezTo>
                    <a:pt x="8097" y="13860"/>
                    <a:pt x="8323" y="13645"/>
                    <a:pt x="8323" y="13383"/>
                  </a:cubicBezTo>
                  <a:lnTo>
                    <a:pt x="8323" y="13074"/>
                  </a:lnTo>
                  <a:lnTo>
                    <a:pt x="12716" y="13074"/>
                  </a:lnTo>
                  <a:cubicBezTo>
                    <a:pt x="12740" y="13074"/>
                    <a:pt x="12764" y="13086"/>
                    <a:pt x="12764" y="13110"/>
                  </a:cubicBezTo>
                  <a:lnTo>
                    <a:pt x="12764" y="13824"/>
                  </a:lnTo>
                  <a:cubicBezTo>
                    <a:pt x="12764" y="14062"/>
                    <a:pt x="12561" y="14253"/>
                    <a:pt x="12323" y="14253"/>
                  </a:cubicBezTo>
                  <a:lnTo>
                    <a:pt x="10418" y="14253"/>
                  </a:lnTo>
                  <a:cubicBezTo>
                    <a:pt x="10299" y="14253"/>
                    <a:pt x="10216" y="14348"/>
                    <a:pt x="10216" y="14467"/>
                  </a:cubicBezTo>
                  <a:cubicBezTo>
                    <a:pt x="10216" y="14586"/>
                    <a:pt x="10299" y="14669"/>
                    <a:pt x="10418" y="14669"/>
                  </a:cubicBezTo>
                  <a:lnTo>
                    <a:pt x="12323" y="14669"/>
                  </a:lnTo>
                  <a:cubicBezTo>
                    <a:pt x="12800" y="14669"/>
                    <a:pt x="13181" y="14288"/>
                    <a:pt x="13181" y="13824"/>
                  </a:cubicBezTo>
                  <a:lnTo>
                    <a:pt x="13181" y="13110"/>
                  </a:lnTo>
                  <a:cubicBezTo>
                    <a:pt x="13181" y="12848"/>
                    <a:pt x="12966" y="12633"/>
                    <a:pt x="12704" y="12633"/>
                  </a:cubicBezTo>
                  <a:lnTo>
                    <a:pt x="12407" y="12633"/>
                  </a:lnTo>
                  <a:lnTo>
                    <a:pt x="12407" y="5942"/>
                  </a:lnTo>
                  <a:cubicBezTo>
                    <a:pt x="12407" y="5609"/>
                    <a:pt x="12133" y="5347"/>
                    <a:pt x="11811" y="5347"/>
                  </a:cubicBezTo>
                  <a:lnTo>
                    <a:pt x="9192" y="5347"/>
                  </a:lnTo>
                  <a:lnTo>
                    <a:pt x="9192" y="3882"/>
                  </a:lnTo>
                  <a:cubicBezTo>
                    <a:pt x="9192" y="3692"/>
                    <a:pt x="9025" y="3525"/>
                    <a:pt x="8835" y="3525"/>
                  </a:cubicBezTo>
                  <a:lnTo>
                    <a:pt x="7644" y="3525"/>
                  </a:lnTo>
                  <a:lnTo>
                    <a:pt x="7644" y="1489"/>
                  </a:lnTo>
                  <a:cubicBezTo>
                    <a:pt x="7954" y="1406"/>
                    <a:pt x="8168" y="1108"/>
                    <a:pt x="8168" y="763"/>
                  </a:cubicBezTo>
                  <a:cubicBezTo>
                    <a:pt x="8168" y="346"/>
                    <a:pt x="7835" y="1"/>
                    <a:pt x="7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4"/>
            <p:cNvSpPr/>
            <p:nvPr/>
          </p:nvSpPr>
          <p:spPr>
            <a:xfrm>
              <a:off x="5782486" y="3327661"/>
              <a:ext cx="116601" cy="117006"/>
            </a:xfrm>
            <a:custGeom>
              <a:avLst/>
              <a:gdLst/>
              <a:ahLst/>
              <a:cxnLst/>
              <a:rect l="l" t="t" r="r" b="b"/>
              <a:pathLst>
                <a:path w="3739" h="3752" extrusionOk="0">
                  <a:moveTo>
                    <a:pt x="1857" y="429"/>
                  </a:moveTo>
                  <a:cubicBezTo>
                    <a:pt x="2655" y="429"/>
                    <a:pt x="3298" y="1084"/>
                    <a:pt x="3298" y="1882"/>
                  </a:cubicBezTo>
                  <a:cubicBezTo>
                    <a:pt x="3298" y="2680"/>
                    <a:pt x="2643" y="3323"/>
                    <a:pt x="1857" y="3323"/>
                  </a:cubicBezTo>
                  <a:cubicBezTo>
                    <a:pt x="1060" y="3323"/>
                    <a:pt x="417" y="2680"/>
                    <a:pt x="417" y="1882"/>
                  </a:cubicBezTo>
                  <a:cubicBezTo>
                    <a:pt x="417" y="1072"/>
                    <a:pt x="1072" y="429"/>
                    <a:pt x="1857" y="429"/>
                  </a:cubicBezTo>
                  <a:close/>
                  <a:moveTo>
                    <a:pt x="1869" y="1"/>
                  </a:moveTo>
                  <a:cubicBezTo>
                    <a:pt x="845" y="1"/>
                    <a:pt x="0" y="846"/>
                    <a:pt x="0" y="1882"/>
                  </a:cubicBezTo>
                  <a:cubicBezTo>
                    <a:pt x="0" y="2906"/>
                    <a:pt x="845" y="3751"/>
                    <a:pt x="1869" y="3751"/>
                  </a:cubicBezTo>
                  <a:cubicBezTo>
                    <a:pt x="2893" y="3751"/>
                    <a:pt x="3739" y="2918"/>
                    <a:pt x="3739" y="1882"/>
                  </a:cubicBezTo>
                  <a:cubicBezTo>
                    <a:pt x="3739" y="846"/>
                    <a:pt x="2893" y="1"/>
                    <a:pt x="1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4"/>
            <p:cNvSpPr/>
            <p:nvPr/>
          </p:nvSpPr>
          <p:spPr>
            <a:xfrm>
              <a:off x="5804003" y="3366081"/>
              <a:ext cx="73191" cy="40696"/>
            </a:xfrm>
            <a:custGeom>
              <a:avLst/>
              <a:gdLst/>
              <a:ahLst/>
              <a:cxnLst/>
              <a:rect l="l" t="t" r="r" b="b"/>
              <a:pathLst>
                <a:path w="2347" h="1305" extrusionOk="0">
                  <a:moveTo>
                    <a:pt x="1512" y="0"/>
                  </a:moveTo>
                  <a:cubicBezTo>
                    <a:pt x="1317" y="0"/>
                    <a:pt x="1103" y="114"/>
                    <a:pt x="989" y="436"/>
                  </a:cubicBezTo>
                  <a:cubicBezTo>
                    <a:pt x="929" y="602"/>
                    <a:pt x="870" y="745"/>
                    <a:pt x="834" y="805"/>
                  </a:cubicBezTo>
                  <a:cubicBezTo>
                    <a:pt x="822" y="829"/>
                    <a:pt x="810" y="829"/>
                    <a:pt x="798" y="829"/>
                  </a:cubicBezTo>
                  <a:cubicBezTo>
                    <a:pt x="763" y="829"/>
                    <a:pt x="739" y="793"/>
                    <a:pt x="715" y="745"/>
                  </a:cubicBezTo>
                  <a:cubicBezTo>
                    <a:pt x="679" y="590"/>
                    <a:pt x="798" y="424"/>
                    <a:pt x="798" y="412"/>
                  </a:cubicBezTo>
                  <a:cubicBezTo>
                    <a:pt x="870" y="317"/>
                    <a:pt x="858" y="186"/>
                    <a:pt x="763" y="114"/>
                  </a:cubicBezTo>
                  <a:cubicBezTo>
                    <a:pt x="727" y="78"/>
                    <a:pt x="680" y="62"/>
                    <a:pt x="633" y="62"/>
                  </a:cubicBezTo>
                  <a:cubicBezTo>
                    <a:pt x="570" y="62"/>
                    <a:pt x="506" y="91"/>
                    <a:pt x="465" y="138"/>
                  </a:cubicBezTo>
                  <a:cubicBezTo>
                    <a:pt x="405" y="198"/>
                    <a:pt x="346" y="317"/>
                    <a:pt x="298" y="471"/>
                  </a:cubicBezTo>
                  <a:lnTo>
                    <a:pt x="215" y="471"/>
                  </a:lnTo>
                  <a:cubicBezTo>
                    <a:pt x="96" y="471"/>
                    <a:pt x="1" y="555"/>
                    <a:pt x="1" y="674"/>
                  </a:cubicBezTo>
                  <a:cubicBezTo>
                    <a:pt x="1" y="793"/>
                    <a:pt x="96" y="888"/>
                    <a:pt x="215" y="888"/>
                  </a:cubicBezTo>
                  <a:lnTo>
                    <a:pt x="322" y="888"/>
                  </a:lnTo>
                  <a:cubicBezTo>
                    <a:pt x="382" y="1079"/>
                    <a:pt x="536" y="1222"/>
                    <a:pt x="739" y="1245"/>
                  </a:cubicBezTo>
                  <a:cubicBezTo>
                    <a:pt x="760" y="1248"/>
                    <a:pt x="782" y="1249"/>
                    <a:pt x="803" y="1249"/>
                  </a:cubicBezTo>
                  <a:cubicBezTo>
                    <a:pt x="969" y="1249"/>
                    <a:pt x="1120" y="1168"/>
                    <a:pt x="1215" y="1031"/>
                  </a:cubicBezTo>
                  <a:lnTo>
                    <a:pt x="1215" y="983"/>
                  </a:lnTo>
                  <a:cubicBezTo>
                    <a:pt x="1215" y="971"/>
                    <a:pt x="1298" y="793"/>
                    <a:pt x="1370" y="567"/>
                  </a:cubicBezTo>
                  <a:cubicBezTo>
                    <a:pt x="1403" y="500"/>
                    <a:pt x="1447" y="423"/>
                    <a:pt x="1501" y="423"/>
                  </a:cubicBezTo>
                  <a:cubicBezTo>
                    <a:pt x="1505" y="423"/>
                    <a:pt x="1509" y="423"/>
                    <a:pt x="1513" y="424"/>
                  </a:cubicBezTo>
                  <a:cubicBezTo>
                    <a:pt x="1548" y="436"/>
                    <a:pt x="1632" y="495"/>
                    <a:pt x="1632" y="614"/>
                  </a:cubicBezTo>
                  <a:cubicBezTo>
                    <a:pt x="1632" y="733"/>
                    <a:pt x="1584" y="852"/>
                    <a:pt x="1489" y="924"/>
                  </a:cubicBezTo>
                  <a:cubicBezTo>
                    <a:pt x="1406" y="1007"/>
                    <a:pt x="1406" y="1138"/>
                    <a:pt x="1477" y="1222"/>
                  </a:cubicBezTo>
                  <a:cubicBezTo>
                    <a:pt x="1525" y="1269"/>
                    <a:pt x="1584" y="1305"/>
                    <a:pt x="1644" y="1305"/>
                  </a:cubicBezTo>
                  <a:cubicBezTo>
                    <a:pt x="1679" y="1305"/>
                    <a:pt x="1751" y="1281"/>
                    <a:pt x="1787" y="1245"/>
                  </a:cubicBezTo>
                  <a:cubicBezTo>
                    <a:pt x="1906" y="1138"/>
                    <a:pt x="1977" y="1007"/>
                    <a:pt x="2025" y="852"/>
                  </a:cubicBezTo>
                  <a:lnTo>
                    <a:pt x="2132" y="852"/>
                  </a:lnTo>
                  <a:cubicBezTo>
                    <a:pt x="2251" y="852"/>
                    <a:pt x="2346" y="769"/>
                    <a:pt x="2346" y="650"/>
                  </a:cubicBezTo>
                  <a:cubicBezTo>
                    <a:pt x="2346" y="531"/>
                    <a:pt x="2251" y="436"/>
                    <a:pt x="2132" y="436"/>
                  </a:cubicBezTo>
                  <a:lnTo>
                    <a:pt x="2049" y="436"/>
                  </a:lnTo>
                  <a:cubicBezTo>
                    <a:pt x="1977" y="209"/>
                    <a:pt x="1810" y="31"/>
                    <a:pt x="1596" y="7"/>
                  </a:cubicBezTo>
                  <a:cubicBezTo>
                    <a:pt x="1569" y="3"/>
                    <a:pt x="1541" y="0"/>
                    <a:pt x="1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74"/>
          <p:cNvGrpSpPr/>
          <p:nvPr/>
        </p:nvGrpSpPr>
        <p:grpSpPr>
          <a:xfrm>
            <a:off x="4758339" y="3315588"/>
            <a:ext cx="457827" cy="427390"/>
            <a:chOff x="4756669" y="3163188"/>
            <a:chExt cx="457827" cy="427390"/>
          </a:xfrm>
        </p:grpSpPr>
        <p:sp>
          <p:nvSpPr>
            <p:cNvPr id="1031" name="Google Shape;1031;p74"/>
            <p:cNvSpPr/>
            <p:nvPr/>
          </p:nvSpPr>
          <p:spPr>
            <a:xfrm>
              <a:off x="4791200" y="3274575"/>
              <a:ext cx="387312" cy="272204"/>
            </a:xfrm>
            <a:custGeom>
              <a:avLst/>
              <a:gdLst/>
              <a:ahLst/>
              <a:cxnLst/>
              <a:rect l="l" t="t" r="r" b="b"/>
              <a:pathLst>
                <a:path w="11967" h="8728" extrusionOk="0">
                  <a:moveTo>
                    <a:pt x="429" y="0"/>
                  </a:moveTo>
                  <a:cubicBezTo>
                    <a:pt x="191" y="24"/>
                    <a:pt x="1" y="215"/>
                    <a:pt x="1" y="453"/>
                  </a:cubicBezTo>
                  <a:lnTo>
                    <a:pt x="1" y="8168"/>
                  </a:lnTo>
                  <a:lnTo>
                    <a:pt x="11966" y="8728"/>
                  </a:lnTo>
                  <a:lnTo>
                    <a:pt x="11966" y="441"/>
                  </a:lnTo>
                  <a:cubicBezTo>
                    <a:pt x="11966" y="203"/>
                    <a:pt x="11764" y="0"/>
                    <a:pt x="11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4"/>
            <p:cNvSpPr/>
            <p:nvPr/>
          </p:nvSpPr>
          <p:spPr>
            <a:xfrm>
              <a:off x="5140589" y="3275332"/>
              <a:ext cx="40509" cy="271808"/>
            </a:xfrm>
            <a:custGeom>
              <a:avLst/>
              <a:gdLst/>
              <a:ahLst/>
              <a:cxnLst/>
              <a:rect l="l" t="t" r="r" b="b"/>
              <a:pathLst>
                <a:path w="1299" h="8716" extrusionOk="0">
                  <a:moveTo>
                    <a:pt x="0" y="0"/>
                  </a:moveTo>
                  <a:cubicBezTo>
                    <a:pt x="239" y="0"/>
                    <a:pt x="429" y="191"/>
                    <a:pt x="429" y="429"/>
                  </a:cubicBezTo>
                  <a:lnTo>
                    <a:pt x="429" y="8715"/>
                  </a:lnTo>
                  <a:lnTo>
                    <a:pt x="1298" y="8156"/>
                  </a:lnTo>
                  <a:lnTo>
                    <a:pt x="1298" y="441"/>
                  </a:lnTo>
                  <a:cubicBezTo>
                    <a:pt x="1298" y="191"/>
                    <a:pt x="1096" y="0"/>
                    <a:pt x="858"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4"/>
            <p:cNvSpPr/>
            <p:nvPr/>
          </p:nvSpPr>
          <p:spPr>
            <a:xfrm>
              <a:off x="4830925" y="3353300"/>
              <a:ext cx="306693" cy="94701"/>
            </a:xfrm>
            <a:custGeom>
              <a:avLst/>
              <a:gdLst/>
              <a:ahLst/>
              <a:cxnLst/>
              <a:rect l="l" t="t" r="r" b="b"/>
              <a:pathLst>
                <a:path w="9621" h="3037" extrusionOk="0">
                  <a:moveTo>
                    <a:pt x="1525" y="0"/>
                  </a:moveTo>
                  <a:cubicBezTo>
                    <a:pt x="667" y="0"/>
                    <a:pt x="1" y="679"/>
                    <a:pt x="1" y="1512"/>
                  </a:cubicBezTo>
                  <a:cubicBezTo>
                    <a:pt x="1" y="2370"/>
                    <a:pt x="679" y="3036"/>
                    <a:pt x="1525" y="3036"/>
                  </a:cubicBezTo>
                  <a:lnTo>
                    <a:pt x="8097" y="3036"/>
                  </a:lnTo>
                  <a:cubicBezTo>
                    <a:pt x="8930" y="3036"/>
                    <a:pt x="9621" y="2370"/>
                    <a:pt x="9621" y="1512"/>
                  </a:cubicBezTo>
                  <a:cubicBezTo>
                    <a:pt x="9621" y="667"/>
                    <a:pt x="8930" y="0"/>
                    <a:pt x="80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4"/>
            <p:cNvSpPr/>
            <p:nvPr/>
          </p:nvSpPr>
          <p:spPr>
            <a:xfrm>
              <a:off x="5070048" y="3353669"/>
              <a:ext cx="71320" cy="94709"/>
            </a:xfrm>
            <a:custGeom>
              <a:avLst/>
              <a:gdLst/>
              <a:ahLst/>
              <a:cxnLst/>
              <a:rect l="l" t="t" r="r" b="b"/>
              <a:pathLst>
                <a:path w="2287" h="3037" extrusionOk="0">
                  <a:moveTo>
                    <a:pt x="0" y="0"/>
                  </a:moveTo>
                  <a:cubicBezTo>
                    <a:pt x="834" y="0"/>
                    <a:pt x="1512" y="667"/>
                    <a:pt x="1512" y="1524"/>
                  </a:cubicBezTo>
                  <a:cubicBezTo>
                    <a:pt x="1512" y="2370"/>
                    <a:pt x="846" y="3036"/>
                    <a:pt x="0" y="3036"/>
                  </a:cubicBezTo>
                  <a:lnTo>
                    <a:pt x="774" y="3036"/>
                  </a:lnTo>
                  <a:cubicBezTo>
                    <a:pt x="1608" y="3036"/>
                    <a:pt x="2286" y="2370"/>
                    <a:pt x="2286" y="1524"/>
                  </a:cubicBezTo>
                  <a:cubicBezTo>
                    <a:pt x="2274" y="667"/>
                    <a:pt x="1608" y="0"/>
                    <a:pt x="774"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4"/>
            <p:cNvSpPr/>
            <p:nvPr/>
          </p:nvSpPr>
          <p:spPr>
            <a:xfrm>
              <a:off x="4764092" y="3529646"/>
              <a:ext cx="434812" cy="55728"/>
            </a:xfrm>
            <a:custGeom>
              <a:avLst/>
              <a:gdLst/>
              <a:ahLst/>
              <a:cxnLst/>
              <a:rect l="l" t="t" r="r" b="b"/>
              <a:pathLst>
                <a:path w="13943" h="1787" extrusionOk="0">
                  <a:moveTo>
                    <a:pt x="286" y="1"/>
                  </a:moveTo>
                  <a:cubicBezTo>
                    <a:pt x="131" y="1"/>
                    <a:pt x="0" y="120"/>
                    <a:pt x="0" y="287"/>
                  </a:cubicBezTo>
                  <a:lnTo>
                    <a:pt x="0" y="1072"/>
                  </a:lnTo>
                  <a:cubicBezTo>
                    <a:pt x="0" y="1453"/>
                    <a:pt x="310" y="1787"/>
                    <a:pt x="715" y="1787"/>
                  </a:cubicBezTo>
                  <a:lnTo>
                    <a:pt x="13228" y="1787"/>
                  </a:lnTo>
                  <a:cubicBezTo>
                    <a:pt x="13621" y="1787"/>
                    <a:pt x="13943" y="1453"/>
                    <a:pt x="13931" y="1072"/>
                  </a:cubicBezTo>
                  <a:lnTo>
                    <a:pt x="13931" y="287"/>
                  </a:lnTo>
                  <a:cubicBezTo>
                    <a:pt x="13931" y="132"/>
                    <a:pt x="13812" y="1"/>
                    <a:pt x="13645" y="1"/>
                  </a:cubicBezTo>
                  <a:lnTo>
                    <a:pt x="8799" y="1"/>
                  </a:lnTo>
                  <a:lnTo>
                    <a:pt x="7216" y="287"/>
                  </a:lnTo>
                  <a:lnTo>
                    <a:pt x="5430"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4"/>
            <p:cNvSpPr/>
            <p:nvPr/>
          </p:nvSpPr>
          <p:spPr>
            <a:xfrm>
              <a:off x="5158769" y="3529272"/>
              <a:ext cx="49054" cy="55353"/>
            </a:xfrm>
            <a:custGeom>
              <a:avLst/>
              <a:gdLst/>
              <a:ahLst/>
              <a:cxnLst/>
              <a:rect l="l" t="t" r="r" b="b"/>
              <a:pathLst>
                <a:path w="1573" h="1775" extrusionOk="0">
                  <a:moveTo>
                    <a:pt x="429" y="1"/>
                  </a:moveTo>
                  <a:cubicBezTo>
                    <a:pt x="596" y="1"/>
                    <a:pt x="715" y="132"/>
                    <a:pt x="715" y="275"/>
                  </a:cubicBezTo>
                  <a:lnTo>
                    <a:pt x="715" y="1061"/>
                  </a:lnTo>
                  <a:cubicBezTo>
                    <a:pt x="715" y="1465"/>
                    <a:pt x="382" y="1775"/>
                    <a:pt x="1" y="1775"/>
                  </a:cubicBezTo>
                  <a:lnTo>
                    <a:pt x="858" y="1775"/>
                  </a:lnTo>
                  <a:cubicBezTo>
                    <a:pt x="1263" y="1775"/>
                    <a:pt x="1572" y="1453"/>
                    <a:pt x="1572" y="1061"/>
                  </a:cubicBezTo>
                  <a:lnTo>
                    <a:pt x="1572" y="275"/>
                  </a:lnTo>
                  <a:cubicBezTo>
                    <a:pt x="1572" y="132"/>
                    <a:pt x="1453" y="1"/>
                    <a:pt x="128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4"/>
            <p:cNvSpPr/>
            <p:nvPr/>
          </p:nvSpPr>
          <p:spPr>
            <a:xfrm>
              <a:off x="4933395" y="3529272"/>
              <a:ext cx="105125" cy="27879"/>
            </a:xfrm>
            <a:custGeom>
              <a:avLst/>
              <a:gdLst/>
              <a:ahLst/>
              <a:cxnLst/>
              <a:rect l="l" t="t" r="r" b="b"/>
              <a:pathLst>
                <a:path w="3371" h="894" extrusionOk="0">
                  <a:moveTo>
                    <a:pt x="1" y="1"/>
                  </a:moveTo>
                  <a:lnTo>
                    <a:pt x="1" y="608"/>
                  </a:lnTo>
                  <a:cubicBezTo>
                    <a:pt x="1" y="751"/>
                    <a:pt x="120" y="894"/>
                    <a:pt x="286" y="894"/>
                  </a:cubicBezTo>
                  <a:lnTo>
                    <a:pt x="3084" y="894"/>
                  </a:lnTo>
                  <a:cubicBezTo>
                    <a:pt x="3251" y="894"/>
                    <a:pt x="3370" y="775"/>
                    <a:pt x="3370" y="608"/>
                  </a:cubicBezTo>
                  <a:lnTo>
                    <a:pt x="337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4"/>
            <p:cNvSpPr/>
            <p:nvPr/>
          </p:nvSpPr>
          <p:spPr>
            <a:xfrm>
              <a:off x="4756669" y="3163188"/>
              <a:ext cx="457827" cy="427390"/>
            </a:xfrm>
            <a:custGeom>
              <a:avLst/>
              <a:gdLst/>
              <a:ahLst/>
              <a:cxnLst/>
              <a:rect l="l" t="t" r="r" b="b"/>
              <a:pathLst>
                <a:path w="14681" h="13705" extrusionOk="0">
                  <a:moveTo>
                    <a:pt x="8180" y="441"/>
                  </a:moveTo>
                  <a:cubicBezTo>
                    <a:pt x="8358" y="441"/>
                    <a:pt x="8501" y="583"/>
                    <a:pt x="8501" y="762"/>
                  </a:cubicBezTo>
                  <a:cubicBezTo>
                    <a:pt x="8501" y="941"/>
                    <a:pt x="8358" y="1095"/>
                    <a:pt x="8180" y="1095"/>
                  </a:cubicBezTo>
                  <a:cubicBezTo>
                    <a:pt x="7977" y="1095"/>
                    <a:pt x="7846" y="941"/>
                    <a:pt x="7846" y="762"/>
                  </a:cubicBezTo>
                  <a:cubicBezTo>
                    <a:pt x="7846" y="583"/>
                    <a:pt x="8001" y="441"/>
                    <a:pt x="8180" y="441"/>
                  </a:cubicBezTo>
                  <a:close/>
                  <a:moveTo>
                    <a:pt x="8811" y="11906"/>
                  </a:moveTo>
                  <a:lnTo>
                    <a:pt x="8811" y="12311"/>
                  </a:lnTo>
                  <a:cubicBezTo>
                    <a:pt x="8811" y="12359"/>
                    <a:pt x="8787" y="12382"/>
                    <a:pt x="8739" y="12382"/>
                  </a:cubicBezTo>
                  <a:lnTo>
                    <a:pt x="5941" y="12382"/>
                  </a:lnTo>
                  <a:cubicBezTo>
                    <a:pt x="5894" y="12382"/>
                    <a:pt x="5870" y="12359"/>
                    <a:pt x="5870" y="12311"/>
                  </a:cubicBezTo>
                  <a:lnTo>
                    <a:pt x="5870" y="11906"/>
                  </a:lnTo>
                  <a:close/>
                  <a:moveTo>
                    <a:pt x="8156" y="0"/>
                  </a:moveTo>
                  <a:cubicBezTo>
                    <a:pt x="7739" y="0"/>
                    <a:pt x="7406" y="345"/>
                    <a:pt x="7406" y="762"/>
                  </a:cubicBezTo>
                  <a:cubicBezTo>
                    <a:pt x="7406" y="1107"/>
                    <a:pt x="7620" y="1393"/>
                    <a:pt x="7942" y="1488"/>
                  </a:cubicBezTo>
                  <a:lnTo>
                    <a:pt x="7942" y="3334"/>
                  </a:lnTo>
                  <a:lnTo>
                    <a:pt x="6644" y="3334"/>
                  </a:lnTo>
                  <a:lnTo>
                    <a:pt x="6644" y="3274"/>
                  </a:lnTo>
                  <a:lnTo>
                    <a:pt x="6644" y="2441"/>
                  </a:lnTo>
                  <a:cubicBezTo>
                    <a:pt x="6644" y="2322"/>
                    <a:pt x="6572" y="2226"/>
                    <a:pt x="6465" y="2179"/>
                  </a:cubicBezTo>
                  <a:cubicBezTo>
                    <a:pt x="6432" y="2164"/>
                    <a:pt x="6396" y="2157"/>
                    <a:pt x="6360" y="2157"/>
                  </a:cubicBezTo>
                  <a:cubicBezTo>
                    <a:pt x="6281" y="2157"/>
                    <a:pt x="6201" y="2189"/>
                    <a:pt x="6144" y="2238"/>
                  </a:cubicBezTo>
                  <a:lnTo>
                    <a:pt x="5822" y="2560"/>
                  </a:lnTo>
                  <a:cubicBezTo>
                    <a:pt x="5727" y="2655"/>
                    <a:pt x="5727" y="2786"/>
                    <a:pt x="5822" y="2857"/>
                  </a:cubicBezTo>
                  <a:cubicBezTo>
                    <a:pt x="5864" y="2905"/>
                    <a:pt x="5921" y="2929"/>
                    <a:pt x="5976" y="2929"/>
                  </a:cubicBezTo>
                  <a:cubicBezTo>
                    <a:pt x="6031" y="2929"/>
                    <a:pt x="6084" y="2905"/>
                    <a:pt x="6120" y="2857"/>
                  </a:cubicBezTo>
                  <a:lnTo>
                    <a:pt x="6203" y="2774"/>
                  </a:lnTo>
                  <a:lnTo>
                    <a:pt x="6203" y="3274"/>
                  </a:lnTo>
                  <a:lnTo>
                    <a:pt x="6203" y="3334"/>
                  </a:lnTo>
                  <a:lnTo>
                    <a:pt x="1500" y="3334"/>
                  </a:lnTo>
                  <a:cubicBezTo>
                    <a:pt x="1143" y="3334"/>
                    <a:pt x="869" y="3619"/>
                    <a:pt x="869" y="3977"/>
                  </a:cubicBezTo>
                  <a:lnTo>
                    <a:pt x="869" y="11478"/>
                  </a:lnTo>
                  <a:lnTo>
                    <a:pt x="512" y="11478"/>
                  </a:lnTo>
                  <a:cubicBezTo>
                    <a:pt x="226" y="11478"/>
                    <a:pt x="0" y="11704"/>
                    <a:pt x="0" y="11990"/>
                  </a:cubicBezTo>
                  <a:lnTo>
                    <a:pt x="0" y="12775"/>
                  </a:lnTo>
                  <a:cubicBezTo>
                    <a:pt x="0" y="13275"/>
                    <a:pt x="417" y="13704"/>
                    <a:pt x="941" y="13704"/>
                  </a:cubicBezTo>
                  <a:lnTo>
                    <a:pt x="10668" y="13704"/>
                  </a:lnTo>
                  <a:cubicBezTo>
                    <a:pt x="10787" y="13704"/>
                    <a:pt x="10883" y="13621"/>
                    <a:pt x="10883" y="13502"/>
                  </a:cubicBezTo>
                  <a:cubicBezTo>
                    <a:pt x="10883" y="13383"/>
                    <a:pt x="10787" y="13287"/>
                    <a:pt x="10668" y="13287"/>
                  </a:cubicBezTo>
                  <a:lnTo>
                    <a:pt x="941" y="13287"/>
                  </a:lnTo>
                  <a:cubicBezTo>
                    <a:pt x="655" y="13287"/>
                    <a:pt x="429" y="13073"/>
                    <a:pt x="429" y="12787"/>
                  </a:cubicBezTo>
                  <a:lnTo>
                    <a:pt x="429" y="11990"/>
                  </a:lnTo>
                  <a:cubicBezTo>
                    <a:pt x="429" y="11942"/>
                    <a:pt x="465" y="11906"/>
                    <a:pt x="512" y="11906"/>
                  </a:cubicBezTo>
                  <a:lnTo>
                    <a:pt x="3084" y="11906"/>
                  </a:lnTo>
                  <a:cubicBezTo>
                    <a:pt x="3203" y="11906"/>
                    <a:pt x="3286" y="11823"/>
                    <a:pt x="3286" y="11704"/>
                  </a:cubicBezTo>
                  <a:cubicBezTo>
                    <a:pt x="3286" y="11585"/>
                    <a:pt x="3203" y="11490"/>
                    <a:pt x="3084" y="11490"/>
                  </a:cubicBezTo>
                  <a:lnTo>
                    <a:pt x="1298" y="11490"/>
                  </a:lnTo>
                  <a:lnTo>
                    <a:pt x="1298" y="3989"/>
                  </a:lnTo>
                  <a:cubicBezTo>
                    <a:pt x="1298" y="3870"/>
                    <a:pt x="1381" y="3786"/>
                    <a:pt x="1500" y="3786"/>
                  </a:cubicBezTo>
                  <a:lnTo>
                    <a:pt x="6322" y="3786"/>
                  </a:lnTo>
                  <a:cubicBezTo>
                    <a:pt x="6525" y="4191"/>
                    <a:pt x="6918" y="4453"/>
                    <a:pt x="7382" y="4453"/>
                  </a:cubicBezTo>
                  <a:cubicBezTo>
                    <a:pt x="7501" y="4453"/>
                    <a:pt x="7596" y="4370"/>
                    <a:pt x="7596" y="4251"/>
                  </a:cubicBezTo>
                  <a:cubicBezTo>
                    <a:pt x="7596" y="4131"/>
                    <a:pt x="7501" y="4036"/>
                    <a:pt x="7382" y="4036"/>
                  </a:cubicBezTo>
                  <a:cubicBezTo>
                    <a:pt x="7156" y="4036"/>
                    <a:pt x="6965" y="3953"/>
                    <a:pt x="6834" y="3798"/>
                  </a:cubicBezTo>
                  <a:lnTo>
                    <a:pt x="13157" y="3798"/>
                  </a:lnTo>
                  <a:cubicBezTo>
                    <a:pt x="13276" y="3798"/>
                    <a:pt x="13371" y="3893"/>
                    <a:pt x="13371" y="4012"/>
                  </a:cubicBezTo>
                  <a:lnTo>
                    <a:pt x="13371" y="11513"/>
                  </a:lnTo>
                  <a:lnTo>
                    <a:pt x="4001" y="11513"/>
                  </a:lnTo>
                  <a:cubicBezTo>
                    <a:pt x="3882" y="11513"/>
                    <a:pt x="3798" y="11597"/>
                    <a:pt x="3798" y="11716"/>
                  </a:cubicBezTo>
                  <a:cubicBezTo>
                    <a:pt x="3798" y="11835"/>
                    <a:pt x="3882" y="11930"/>
                    <a:pt x="4001" y="11930"/>
                  </a:cubicBezTo>
                  <a:lnTo>
                    <a:pt x="5418" y="11930"/>
                  </a:lnTo>
                  <a:lnTo>
                    <a:pt x="5418" y="12323"/>
                  </a:lnTo>
                  <a:cubicBezTo>
                    <a:pt x="5418" y="12609"/>
                    <a:pt x="5644" y="12835"/>
                    <a:pt x="5930" y="12835"/>
                  </a:cubicBezTo>
                  <a:lnTo>
                    <a:pt x="8728" y="12835"/>
                  </a:lnTo>
                  <a:cubicBezTo>
                    <a:pt x="9001" y="12835"/>
                    <a:pt x="9228" y="12609"/>
                    <a:pt x="9228" y="12323"/>
                  </a:cubicBezTo>
                  <a:lnTo>
                    <a:pt x="9228" y="11930"/>
                  </a:lnTo>
                  <a:lnTo>
                    <a:pt x="14157" y="11930"/>
                  </a:lnTo>
                  <a:cubicBezTo>
                    <a:pt x="14204" y="11930"/>
                    <a:pt x="14228" y="11954"/>
                    <a:pt x="14228" y="12001"/>
                  </a:cubicBezTo>
                  <a:lnTo>
                    <a:pt x="14228" y="12787"/>
                  </a:lnTo>
                  <a:cubicBezTo>
                    <a:pt x="14228" y="13073"/>
                    <a:pt x="14002" y="13287"/>
                    <a:pt x="13728" y="13287"/>
                  </a:cubicBezTo>
                  <a:lnTo>
                    <a:pt x="11597" y="13287"/>
                  </a:lnTo>
                  <a:cubicBezTo>
                    <a:pt x="11478" y="13287"/>
                    <a:pt x="11383" y="13383"/>
                    <a:pt x="11383" y="13502"/>
                  </a:cubicBezTo>
                  <a:cubicBezTo>
                    <a:pt x="11383" y="13621"/>
                    <a:pt x="11478" y="13704"/>
                    <a:pt x="11597" y="13704"/>
                  </a:cubicBezTo>
                  <a:lnTo>
                    <a:pt x="13728" y="13704"/>
                  </a:lnTo>
                  <a:cubicBezTo>
                    <a:pt x="14228" y="13704"/>
                    <a:pt x="14657" y="13287"/>
                    <a:pt x="14657" y="12775"/>
                  </a:cubicBezTo>
                  <a:lnTo>
                    <a:pt x="14657" y="11990"/>
                  </a:lnTo>
                  <a:cubicBezTo>
                    <a:pt x="14681" y="11704"/>
                    <a:pt x="14454" y="11478"/>
                    <a:pt x="14169" y="11478"/>
                  </a:cubicBezTo>
                  <a:lnTo>
                    <a:pt x="13811" y="11478"/>
                  </a:lnTo>
                  <a:lnTo>
                    <a:pt x="13811" y="3977"/>
                  </a:lnTo>
                  <a:cubicBezTo>
                    <a:pt x="13811" y="3619"/>
                    <a:pt x="13538" y="3334"/>
                    <a:pt x="13180" y="3334"/>
                  </a:cubicBezTo>
                  <a:lnTo>
                    <a:pt x="8382" y="3334"/>
                  </a:lnTo>
                  <a:lnTo>
                    <a:pt x="8382" y="1488"/>
                  </a:lnTo>
                  <a:cubicBezTo>
                    <a:pt x="8692" y="1405"/>
                    <a:pt x="8918" y="1107"/>
                    <a:pt x="8918" y="762"/>
                  </a:cubicBezTo>
                  <a:cubicBezTo>
                    <a:pt x="8918" y="345"/>
                    <a:pt x="8573" y="0"/>
                    <a:pt x="8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4"/>
            <p:cNvSpPr/>
            <p:nvPr/>
          </p:nvSpPr>
          <p:spPr>
            <a:xfrm>
              <a:off x="4891077" y="3374061"/>
              <a:ext cx="48306" cy="50894"/>
            </a:xfrm>
            <a:custGeom>
              <a:avLst/>
              <a:gdLst/>
              <a:ahLst/>
              <a:cxnLst/>
              <a:rect l="l" t="t" r="r" b="b"/>
              <a:pathLst>
                <a:path w="1549" h="1632" extrusionOk="0">
                  <a:moveTo>
                    <a:pt x="774" y="1"/>
                  </a:moveTo>
                  <a:cubicBezTo>
                    <a:pt x="655" y="1"/>
                    <a:pt x="560" y="84"/>
                    <a:pt x="560" y="203"/>
                  </a:cubicBezTo>
                  <a:lnTo>
                    <a:pt x="560" y="441"/>
                  </a:lnTo>
                  <a:lnTo>
                    <a:pt x="357" y="322"/>
                  </a:lnTo>
                  <a:cubicBezTo>
                    <a:pt x="323" y="303"/>
                    <a:pt x="285" y="294"/>
                    <a:pt x="248" y="294"/>
                  </a:cubicBezTo>
                  <a:cubicBezTo>
                    <a:pt x="173" y="294"/>
                    <a:pt x="100" y="333"/>
                    <a:pt x="60" y="406"/>
                  </a:cubicBezTo>
                  <a:cubicBezTo>
                    <a:pt x="0" y="501"/>
                    <a:pt x="24" y="644"/>
                    <a:pt x="131" y="703"/>
                  </a:cubicBezTo>
                  <a:lnTo>
                    <a:pt x="334" y="822"/>
                  </a:lnTo>
                  <a:lnTo>
                    <a:pt x="131" y="929"/>
                  </a:lnTo>
                  <a:cubicBezTo>
                    <a:pt x="24" y="989"/>
                    <a:pt x="0" y="1132"/>
                    <a:pt x="60" y="1227"/>
                  </a:cubicBezTo>
                  <a:cubicBezTo>
                    <a:pt x="96" y="1310"/>
                    <a:pt x="179" y="1334"/>
                    <a:pt x="250" y="1334"/>
                  </a:cubicBezTo>
                  <a:cubicBezTo>
                    <a:pt x="274" y="1334"/>
                    <a:pt x="322" y="1322"/>
                    <a:pt x="357" y="1310"/>
                  </a:cubicBezTo>
                  <a:lnTo>
                    <a:pt x="560" y="1191"/>
                  </a:lnTo>
                  <a:lnTo>
                    <a:pt x="560" y="1429"/>
                  </a:lnTo>
                  <a:cubicBezTo>
                    <a:pt x="560" y="1549"/>
                    <a:pt x="655" y="1632"/>
                    <a:pt x="774" y="1632"/>
                  </a:cubicBezTo>
                  <a:cubicBezTo>
                    <a:pt x="893" y="1632"/>
                    <a:pt x="977" y="1549"/>
                    <a:pt x="977" y="1429"/>
                  </a:cubicBezTo>
                  <a:lnTo>
                    <a:pt x="977" y="1191"/>
                  </a:lnTo>
                  <a:lnTo>
                    <a:pt x="1191" y="1310"/>
                  </a:lnTo>
                  <a:cubicBezTo>
                    <a:pt x="1215" y="1322"/>
                    <a:pt x="1262" y="1334"/>
                    <a:pt x="1286" y="1334"/>
                  </a:cubicBezTo>
                  <a:cubicBezTo>
                    <a:pt x="1370" y="1334"/>
                    <a:pt x="1441" y="1299"/>
                    <a:pt x="1489" y="1227"/>
                  </a:cubicBezTo>
                  <a:cubicBezTo>
                    <a:pt x="1548" y="1132"/>
                    <a:pt x="1512" y="989"/>
                    <a:pt x="1405" y="929"/>
                  </a:cubicBezTo>
                  <a:lnTo>
                    <a:pt x="1203" y="822"/>
                  </a:lnTo>
                  <a:lnTo>
                    <a:pt x="1405" y="703"/>
                  </a:lnTo>
                  <a:cubicBezTo>
                    <a:pt x="1512" y="644"/>
                    <a:pt x="1548" y="501"/>
                    <a:pt x="1489" y="406"/>
                  </a:cubicBezTo>
                  <a:cubicBezTo>
                    <a:pt x="1448" y="333"/>
                    <a:pt x="1370" y="294"/>
                    <a:pt x="1295" y="294"/>
                  </a:cubicBezTo>
                  <a:cubicBezTo>
                    <a:pt x="1258" y="294"/>
                    <a:pt x="1222" y="303"/>
                    <a:pt x="1191" y="322"/>
                  </a:cubicBezTo>
                  <a:lnTo>
                    <a:pt x="977" y="441"/>
                  </a:lnTo>
                  <a:lnTo>
                    <a:pt x="977" y="203"/>
                  </a:lnTo>
                  <a:cubicBezTo>
                    <a:pt x="977" y="84"/>
                    <a:pt x="89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4"/>
            <p:cNvSpPr/>
            <p:nvPr/>
          </p:nvSpPr>
          <p:spPr>
            <a:xfrm>
              <a:off x="4961991" y="3373687"/>
              <a:ext cx="48306" cy="50894"/>
            </a:xfrm>
            <a:custGeom>
              <a:avLst/>
              <a:gdLst/>
              <a:ahLst/>
              <a:cxnLst/>
              <a:rect l="l" t="t" r="r" b="b"/>
              <a:pathLst>
                <a:path w="1549" h="1632" extrusionOk="0">
                  <a:moveTo>
                    <a:pt x="774" y="1"/>
                  </a:moveTo>
                  <a:cubicBezTo>
                    <a:pt x="655" y="1"/>
                    <a:pt x="560" y="84"/>
                    <a:pt x="560" y="203"/>
                  </a:cubicBezTo>
                  <a:lnTo>
                    <a:pt x="560" y="441"/>
                  </a:lnTo>
                  <a:lnTo>
                    <a:pt x="358" y="322"/>
                  </a:lnTo>
                  <a:cubicBezTo>
                    <a:pt x="322" y="302"/>
                    <a:pt x="283" y="293"/>
                    <a:pt x="246" y="293"/>
                  </a:cubicBezTo>
                  <a:cubicBezTo>
                    <a:pt x="171" y="293"/>
                    <a:pt x="100" y="330"/>
                    <a:pt x="60" y="394"/>
                  </a:cubicBezTo>
                  <a:cubicBezTo>
                    <a:pt x="0" y="501"/>
                    <a:pt x="24" y="632"/>
                    <a:pt x="131" y="691"/>
                  </a:cubicBezTo>
                  <a:lnTo>
                    <a:pt x="346" y="810"/>
                  </a:lnTo>
                  <a:lnTo>
                    <a:pt x="131" y="930"/>
                  </a:lnTo>
                  <a:cubicBezTo>
                    <a:pt x="24" y="1013"/>
                    <a:pt x="0" y="1144"/>
                    <a:pt x="60" y="1227"/>
                  </a:cubicBezTo>
                  <a:cubicBezTo>
                    <a:pt x="108" y="1311"/>
                    <a:pt x="179" y="1334"/>
                    <a:pt x="250" y="1334"/>
                  </a:cubicBezTo>
                  <a:cubicBezTo>
                    <a:pt x="286" y="1334"/>
                    <a:pt x="322" y="1322"/>
                    <a:pt x="358" y="1311"/>
                  </a:cubicBezTo>
                  <a:lnTo>
                    <a:pt x="560" y="1191"/>
                  </a:lnTo>
                  <a:lnTo>
                    <a:pt x="560" y="1430"/>
                  </a:lnTo>
                  <a:cubicBezTo>
                    <a:pt x="560" y="1549"/>
                    <a:pt x="655" y="1632"/>
                    <a:pt x="774" y="1632"/>
                  </a:cubicBezTo>
                  <a:cubicBezTo>
                    <a:pt x="893" y="1632"/>
                    <a:pt x="977" y="1549"/>
                    <a:pt x="977" y="1430"/>
                  </a:cubicBezTo>
                  <a:lnTo>
                    <a:pt x="977" y="1191"/>
                  </a:lnTo>
                  <a:lnTo>
                    <a:pt x="1191" y="1311"/>
                  </a:lnTo>
                  <a:cubicBezTo>
                    <a:pt x="1215" y="1322"/>
                    <a:pt x="1262" y="1334"/>
                    <a:pt x="1298" y="1334"/>
                  </a:cubicBezTo>
                  <a:cubicBezTo>
                    <a:pt x="1370" y="1334"/>
                    <a:pt x="1441" y="1287"/>
                    <a:pt x="1489" y="1227"/>
                  </a:cubicBezTo>
                  <a:cubicBezTo>
                    <a:pt x="1548" y="1132"/>
                    <a:pt x="1512" y="989"/>
                    <a:pt x="1417" y="930"/>
                  </a:cubicBezTo>
                  <a:lnTo>
                    <a:pt x="1203" y="810"/>
                  </a:lnTo>
                  <a:lnTo>
                    <a:pt x="1417" y="691"/>
                  </a:lnTo>
                  <a:cubicBezTo>
                    <a:pt x="1512" y="632"/>
                    <a:pt x="1548" y="501"/>
                    <a:pt x="1489" y="394"/>
                  </a:cubicBezTo>
                  <a:cubicBezTo>
                    <a:pt x="1449" y="330"/>
                    <a:pt x="1378" y="293"/>
                    <a:pt x="1303" y="293"/>
                  </a:cubicBezTo>
                  <a:cubicBezTo>
                    <a:pt x="1265" y="293"/>
                    <a:pt x="1227" y="302"/>
                    <a:pt x="1191" y="322"/>
                  </a:cubicBezTo>
                  <a:lnTo>
                    <a:pt x="977" y="441"/>
                  </a:lnTo>
                  <a:lnTo>
                    <a:pt x="977" y="203"/>
                  </a:lnTo>
                  <a:cubicBezTo>
                    <a:pt x="977" y="84"/>
                    <a:pt x="89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4"/>
            <p:cNvSpPr/>
            <p:nvPr/>
          </p:nvSpPr>
          <p:spPr>
            <a:xfrm>
              <a:off x="5032533" y="3373687"/>
              <a:ext cx="47931" cy="50894"/>
            </a:xfrm>
            <a:custGeom>
              <a:avLst/>
              <a:gdLst/>
              <a:ahLst/>
              <a:cxnLst/>
              <a:rect l="l" t="t" r="r" b="b"/>
              <a:pathLst>
                <a:path w="1537" h="1632" extrusionOk="0">
                  <a:moveTo>
                    <a:pt x="763" y="1"/>
                  </a:moveTo>
                  <a:cubicBezTo>
                    <a:pt x="656" y="1"/>
                    <a:pt x="560" y="84"/>
                    <a:pt x="560" y="203"/>
                  </a:cubicBezTo>
                  <a:lnTo>
                    <a:pt x="560" y="441"/>
                  </a:lnTo>
                  <a:lnTo>
                    <a:pt x="358" y="322"/>
                  </a:lnTo>
                  <a:cubicBezTo>
                    <a:pt x="322" y="302"/>
                    <a:pt x="284" y="293"/>
                    <a:pt x="246" y="293"/>
                  </a:cubicBezTo>
                  <a:cubicBezTo>
                    <a:pt x="171" y="293"/>
                    <a:pt x="100" y="330"/>
                    <a:pt x="60" y="394"/>
                  </a:cubicBezTo>
                  <a:cubicBezTo>
                    <a:pt x="1" y="501"/>
                    <a:pt x="24" y="632"/>
                    <a:pt x="132" y="691"/>
                  </a:cubicBezTo>
                  <a:lnTo>
                    <a:pt x="334" y="810"/>
                  </a:lnTo>
                  <a:lnTo>
                    <a:pt x="132" y="930"/>
                  </a:lnTo>
                  <a:cubicBezTo>
                    <a:pt x="24" y="1013"/>
                    <a:pt x="1" y="1144"/>
                    <a:pt x="60" y="1227"/>
                  </a:cubicBezTo>
                  <a:cubicBezTo>
                    <a:pt x="96" y="1311"/>
                    <a:pt x="167" y="1334"/>
                    <a:pt x="251" y="1334"/>
                  </a:cubicBezTo>
                  <a:cubicBezTo>
                    <a:pt x="275" y="1334"/>
                    <a:pt x="322" y="1322"/>
                    <a:pt x="358" y="1311"/>
                  </a:cubicBezTo>
                  <a:lnTo>
                    <a:pt x="560" y="1191"/>
                  </a:lnTo>
                  <a:lnTo>
                    <a:pt x="560" y="1430"/>
                  </a:lnTo>
                  <a:cubicBezTo>
                    <a:pt x="560" y="1549"/>
                    <a:pt x="656" y="1632"/>
                    <a:pt x="763" y="1632"/>
                  </a:cubicBezTo>
                  <a:cubicBezTo>
                    <a:pt x="882" y="1632"/>
                    <a:pt x="977" y="1549"/>
                    <a:pt x="977" y="1430"/>
                  </a:cubicBezTo>
                  <a:lnTo>
                    <a:pt x="977" y="1191"/>
                  </a:lnTo>
                  <a:lnTo>
                    <a:pt x="1179" y="1311"/>
                  </a:lnTo>
                  <a:cubicBezTo>
                    <a:pt x="1215" y="1322"/>
                    <a:pt x="1263" y="1334"/>
                    <a:pt x="1287" y="1334"/>
                  </a:cubicBezTo>
                  <a:cubicBezTo>
                    <a:pt x="1358" y="1334"/>
                    <a:pt x="1441" y="1287"/>
                    <a:pt x="1477" y="1227"/>
                  </a:cubicBezTo>
                  <a:cubicBezTo>
                    <a:pt x="1537" y="1132"/>
                    <a:pt x="1513" y="989"/>
                    <a:pt x="1406" y="930"/>
                  </a:cubicBezTo>
                  <a:lnTo>
                    <a:pt x="1203" y="810"/>
                  </a:lnTo>
                  <a:lnTo>
                    <a:pt x="1406" y="691"/>
                  </a:lnTo>
                  <a:cubicBezTo>
                    <a:pt x="1513" y="632"/>
                    <a:pt x="1537" y="501"/>
                    <a:pt x="1477" y="394"/>
                  </a:cubicBezTo>
                  <a:cubicBezTo>
                    <a:pt x="1437" y="330"/>
                    <a:pt x="1366" y="293"/>
                    <a:pt x="1291" y="293"/>
                  </a:cubicBezTo>
                  <a:cubicBezTo>
                    <a:pt x="1253" y="293"/>
                    <a:pt x="1215" y="302"/>
                    <a:pt x="1179" y="322"/>
                  </a:cubicBezTo>
                  <a:lnTo>
                    <a:pt x="977" y="441"/>
                  </a:lnTo>
                  <a:lnTo>
                    <a:pt x="977" y="203"/>
                  </a:lnTo>
                  <a:cubicBezTo>
                    <a:pt x="977" y="84"/>
                    <a:pt x="882" y="1"/>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4"/>
            <p:cNvSpPr/>
            <p:nvPr/>
          </p:nvSpPr>
          <p:spPr>
            <a:xfrm>
              <a:off x="4824247" y="3345839"/>
              <a:ext cx="323420" cy="107713"/>
            </a:xfrm>
            <a:custGeom>
              <a:avLst/>
              <a:gdLst/>
              <a:ahLst/>
              <a:cxnLst/>
              <a:rect l="l" t="t" r="r" b="b"/>
              <a:pathLst>
                <a:path w="10371" h="3454" extrusionOk="0">
                  <a:moveTo>
                    <a:pt x="1727" y="1"/>
                  </a:moveTo>
                  <a:cubicBezTo>
                    <a:pt x="774" y="1"/>
                    <a:pt x="0" y="775"/>
                    <a:pt x="0" y="1727"/>
                  </a:cubicBezTo>
                  <a:cubicBezTo>
                    <a:pt x="0" y="2680"/>
                    <a:pt x="774" y="3454"/>
                    <a:pt x="1727" y="3454"/>
                  </a:cubicBezTo>
                  <a:lnTo>
                    <a:pt x="8644" y="3454"/>
                  </a:lnTo>
                  <a:cubicBezTo>
                    <a:pt x="9597" y="3454"/>
                    <a:pt x="10371" y="2680"/>
                    <a:pt x="10371" y="1727"/>
                  </a:cubicBezTo>
                  <a:cubicBezTo>
                    <a:pt x="10371" y="775"/>
                    <a:pt x="9597" y="1"/>
                    <a:pt x="8644" y="1"/>
                  </a:cubicBezTo>
                  <a:lnTo>
                    <a:pt x="4656" y="1"/>
                  </a:lnTo>
                  <a:cubicBezTo>
                    <a:pt x="4536" y="1"/>
                    <a:pt x="4441" y="84"/>
                    <a:pt x="4441" y="203"/>
                  </a:cubicBezTo>
                  <a:cubicBezTo>
                    <a:pt x="4441" y="322"/>
                    <a:pt x="4536" y="418"/>
                    <a:pt x="4656" y="418"/>
                  </a:cubicBezTo>
                  <a:lnTo>
                    <a:pt x="8644" y="418"/>
                  </a:lnTo>
                  <a:cubicBezTo>
                    <a:pt x="9358" y="418"/>
                    <a:pt x="9942" y="989"/>
                    <a:pt x="9942" y="1703"/>
                  </a:cubicBezTo>
                  <a:cubicBezTo>
                    <a:pt x="9942" y="2418"/>
                    <a:pt x="9358" y="3001"/>
                    <a:pt x="8644" y="3001"/>
                  </a:cubicBezTo>
                  <a:lnTo>
                    <a:pt x="1727" y="3001"/>
                  </a:lnTo>
                  <a:cubicBezTo>
                    <a:pt x="1012" y="3001"/>
                    <a:pt x="429" y="2418"/>
                    <a:pt x="429" y="1703"/>
                  </a:cubicBezTo>
                  <a:cubicBezTo>
                    <a:pt x="429" y="989"/>
                    <a:pt x="1012" y="418"/>
                    <a:pt x="1727" y="418"/>
                  </a:cubicBezTo>
                  <a:lnTo>
                    <a:pt x="3715" y="418"/>
                  </a:lnTo>
                  <a:cubicBezTo>
                    <a:pt x="3721" y="418"/>
                    <a:pt x="3727" y="418"/>
                    <a:pt x="3733" y="418"/>
                  </a:cubicBezTo>
                  <a:cubicBezTo>
                    <a:pt x="3843" y="418"/>
                    <a:pt x="3929" y="316"/>
                    <a:pt x="3929" y="203"/>
                  </a:cubicBezTo>
                  <a:cubicBezTo>
                    <a:pt x="3929" y="84"/>
                    <a:pt x="3834" y="1"/>
                    <a:pt x="3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74"/>
          <p:cNvGrpSpPr/>
          <p:nvPr/>
        </p:nvGrpSpPr>
        <p:grpSpPr>
          <a:xfrm>
            <a:off x="3902202" y="3331558"/>
            <a:ext cx="457110" cy="400291"/>
            <a:chOff x="3900532" y="3179158"/>
            <a:chExt cx="457110" cy="400291"/>
          </a:xfrm>
        </p:grpSpPr>
        <p:sp>
          <p:nvSpPr>
            <p:cNvPr id="1044" name="Google Shape;1044;p74"/>
            <p:cNvSpPr/>
            <p:nvPr/>
          </p:nvSpPr>
          <p:spPr>
            <a:xfrm>
              <a:off x="3907580" y="3302806"/>
              <a:ext cx="434844" cy="243586"/>
            </a:xfrm>
            <a:custGeom>
              <a:avLst/>
              <a:gdLst/>
              <a:ahLst/>
              <a:cxnLst/>
              <a:rect l="l" t="t" r="r" b="b"/>
              <a:pathLst>
                <a:path w="13944" h="7811" extrusionOk="0">
                  <a:moveTo>
                    <a:pt x="1" y="0"/>
                  </a:moveTo>
                  <a:lnTo>
                    <a:pt x="1" y="7811"/>
                  </a:lnTo>
                  <a:lnTo>
                    <a:pt x="13943" y="7811"/>
                  </a:lnTo>
                  <a:lnTo>
                    <a:pt x="13943"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4"/>
            <p:cNvSpPr/>
            <p:nvPr/>
          </p:nvSpPr>
          <p:spPr>
            <a:xfrm>
              <a:off x="4299326" y="3302806"/>
              <a:ext cx="51985" cy="268472"/>
            </a:xfrm>
            <a:custGeom>
              <a:avLst/>
              <a:gdLst/>
              <a:ahLst/>
              <a:cxnLst/>
              <a:rect l="l" t="t" r="r" b="b"/>
              <a:pathLst>
                <a:path w="1667" h="8609" extrusionOk="0">
                  <a:moveTo>
                    <a:pt x="798" y="0"/>
                  </a:moveTo>
                  <a:lnTo>
                    <a:pt x="798" y="7811"/>
                  </a:lnTo>
                  <a:cubicBezTo>
                    <a:pt x="798" y="8251"/>
                    <a:pt x="441" y="8608"/>
                    <a:pt x="0" y="8608"/>
                  </a:cubicBezTo>
                  <a:lnTo>
                    <a:pt x="857" y="8608"/>
                  </a:lnTo>
                  <a:cubicBezTo>
                    <a:pt x="1310" y="8608"/>
                    <a:pt x="1667" y="8251"/>
                    <a:pt x="1667" y="7811"/>
                  </a:cubicBezTo>
                  <a:lnTo>
                    <a:pt x="1667" y="0"/>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4"/>
            <p:cNvSpPr/>
            <p:nvPr/>
          </p:nvSpPr>
          <p:spPr>
            <a:xfrm>
              <a:off x="3907918" y="3429564"/>
              <a:ext cx="444074" cy="143077"/>
            </a:xfrm>
            <a:custGeom>
              <a:avLst/>
              <a:gdLst/>
              <a:ahLst/>
              <a:cxnLst/>
              <a:rect l="l" t="t" r="r" b="b"/>
              <a:pathLst>
                <a:path w="14240" h="4588" extrusionOk="0">
                  <a:moveTo>
                    <a:pt x="7126" y="0"/>
                  </a:moveTo>
                  <a:cubicBezTo>
                    <a:pt x="6992" y="0"/>
                    <a:pt x="6858" y="33"/>
                    <a:pt x="6739" y="99"/>
                  </a:cubicBezTo>
                  <a:lnTo>
                    <a:pt x="0" y="3790"/>
                  </a:lnTo>
                  <a:cubicBezTo>
                    <a:pt x="12" y="4230"/>
                    <a:pt x="369" y="4587"/>
                    <a:pt x="798" y="4587"/>
                  </a:cubicBezTo>
                  <a:lnTo>
                    <a:pt x="13430" y="4587"/>
                  </a:lnTo>
                  <a:cubicBezTo>
                    <a:pt x="13728" y="4325"/>
                    <a:pt x="13942" y="4111"/>
                    <a:pt x="14240" y="3790"/>
                  </a:cubicBezTo>
                  <a:lnTo>
                    <a:pt x="7513" y="99"/>
                  </a:lnTo>
                  <a:cubicBezTo>
                    <a:pt x="7394" y="33"/>
                    <a:pt x="7260" y="0"/>
                    <a:pt x="71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4"/>
            <p:cNvSpPr/>
            <p:nvPr/>
          </p:nvSpPr>
          <p:spPr>
            <a:xfrm>
              <a:off x="4067996" y="3428201"/>
              <a:ext cx="122557" cy="71788"/>
            </a:xfrm>
            <a:custGeom>
              <a:avLst/>
              <a:gdLst/>
              <a:ahLst/>
              <a:cxnLst/>
              <a:rect l="l" t="t" r="r" b="b"/>
              <a:pathLst>
                <a:path w="3930" h="2302" extrusionOk="0">
                  <a:moveTo>
                    <a:pt x="1971" y="0"/>
                  </a:moveTo>
                  <a:cubicBezTo>
                    <a:pt x="1837" y="0"/>
                    <a:pt x="1703" y="33"/>
                    <a:pt x="1584" y="99"/>
                  </a:cubicBezTo>
                  <a:lnTo>
                    <a:pt x="0" y="956"/>
                  </a:lnTo>
                  <a:lnTo>
                    <a:pt x="1453" y="2123"/>
                  </a:lnTo>
                  <a:cubicBezTo>
                    <a:pt x="1602" y="2242"/>
                    <a:pt x="1780" y="2301"/>
                    <a:pt x="1959" y="2301"/>
                  </a:cubicBezTo>
                  <a:cubicBezTo>
                    <a:pt x="2138" y="2301"/>
                    <a:pt x="2316" y="2242"/>
                    <a:pt x="2465" y="2123"/>
                  </a:cubicBezTo>
                  <a:lnTo>
                    <a:pt x="3930" y="956"/>
                  </a:lnTo>
                  <a:lnTo>
                    <a:pt x="2358" y="99"/>
                  </a:lnTo>
                  <a:cubicBezTo>
                    <a:pt x="2239" y="33"/>
                    <a:pt x="2105" y="0"/>
                    <a:pt x="197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4"/>
            <p:cNvSpPr/>
            <p:nvPr/>
          </p:nvSpPr>
          <p:spPr>
            <a:xfrm>
              <a:off x="4299326" y="3531517"/>
              <a:ext cx="51985" cy="39761"/>
            </a:xfrm>
            <a:custGeom>
              <a:avLst/>
              <a:gdLst/>
              <a:ahLst/>
              <a:cxnLst/>
              <a:rect l="l" t="t" r="r" b="b"/>
              <a:pathLst>
                <a:path w="1667" h="1275" extrusionOk="0">
                  <a:moveTo>
                    <a:pt x="798" y="0"/>
                  </a:moveTo>
                  <a:lnTo>
                    <a:pt x="798" y="477"/>
                  </a:lnTo>
                  <a:cubicBezTo>
                    <a:pt x="798" y="917"/>
                    <a:pt x="441" y="1274"/>
                    <a:pt x="0" y="1274"/>
                  </a:cubicBezTo>
                  <a:lnTo>
                    <a:pt x="857" y="1274"/>
                  </a:lnTo>
                  <a:cubicBezTo>
                    <a:pt x="1310" y="1274"/>
                    <a:pt x="1667" y="917"/>
                    <a:pt x="1667" y="477"/>
                  </a:cubicBezTo>
                  <a:lnTo>
                    <a:pt x="798" y="0"/>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4"/>
            <p:cNvSpPr/>
            <p:nvPr/>
          </p:nvSpPr>
          <p:spPr>
            <a:xfrm>
              <a:off x="3906863" y="3277921"/>
              <a:ext cx="443731" cy="196060"/>
            </a:xfrm>
            <a:custGeom>
              <a:avLst/>
              <a:gdLst/>
              <a:ahLst/>
              <a:cxnLst/>
              <a:rect l="l" t="t" r="r" b="b"/>
              <a:pathLst>
                <a:path w="14229" h="6287" extrusionOk="0">
                  <a:moveTo>
                    <a:pt x="810" y="0"/>
                  </a:moveTo>
                  <a:cubicBezTo>
                    <a:pt x="357" y="0"/>
                    <a:pt x="0" y="358"/>
                    <a:pt x="0" y="810"/>
                  </a:cubicBezTo>
                  <a:lnTo>
                    <a:pt x="6608" y="6108"/>
                  </a:lnTo>
                  <a:cubicBezTo>
                    <a:pt x="6757" y="6227"/>
                    <a:pt x="6936" y="6287"/>
                    <a:pt x="7114" y="6287"/>
                  </a:cubicBezTo>
                  <a:cubicBezTo>
                    <a:pt x="7293" y="6287"/>
                    <a:pt x="7471" y="6227"/>
                    <a:pt x="7620" y="6108"/>
                  </a:cubicBezTo>
                  <a:lnTo>
                    <a:pt x="14228" y="810"/>
                  </a:lnTo>
                  <a:cubicBezTo>
                    <a:pt x="13990" y="524"/>
                    <a:pt x="13799" y="286"/>
                    <a:pt x="13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4"/>
            <p:cNvSpPr/>
            <p:nvPr/>
          </p:nvSpPr>
          <p:spPr>
            <a:xfrm>
              <a:off x="4299326" y="3277546"/>
              <a:ext cx="51985" cy="46434"/>
            </a:xfrm>
            <a:custGeom>
              <a:avLst/>
              <a:gdLst/>
              <a:ahLst/>
              <a:cxnLst/>
              <a:rect l="l" t="t" r="r" b="b"/>
              <a:pathLst>
                <a:path w="1667" h="1489" extrusionOk="0">
                  <a:moveTo>
                    <a:pt x="0" y="0"/>
                  </a:moveTo>
                  <a:cubicBezTo>
                    <a:pt x="441" y="12"/>
                    <a:pt x="798" y="370"/>
                    <a:pt x="798" y="810"/>
                  </a:cubicBezTo>
                  <a:lnTo>
                    <a:pt x="798" y="1489"/>
                  </a:lnTo>
                  <a:lnTo>
                    <a:pt x="1667" y="810"/>
                  </a:lnTo>
                  <a:cubicBezTo>
                    <a:pt x="1667" y="358"/>
                    <a:pt x="1310" y="0"/>
                    <a:pt x="857"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4"/>
            <p:cNvSpPr/>
            <p:nvPr/>
          </p:nvSpPr>
          <p:spPr>
            <a:xfrm>
              <a:off x="4073921" y="3294605"/>
              <a:ext cx="63150" cy="58721"/>
            </a:xfrm>
            <a:custGeom>
              <a:avLst/>
              <a:gdLst/>
              <a:ahLst/>
              <a:cxnLst/>
              <a:rect l="l" t="t" r="r" b="b"/>
              <a:pathLst>
                <a:path w="2025" h="1883" extrusionOk="0">
                  <a:moveTo>
                    <a:pt x="677" y="1"/>
                  </a:moveTo>
                  <a:cubicBezTo>
                    <a:pt x="601" y="1"/>
                    <a:pt x="528" y="30"/>
                    <a:pt x="465" y="85"/>
                  </a:cubicBezTo>
                  <a:lnTo>
                    <a:pt x="96" y="454"/>
                  </a:lnTo>
                  <a:cubicBezTo>
                    <a:pt x="1" y="537"/>
                    <a:pt x="1" y="680"/>
                    <a:pt x="96" y="751"/>
                  </a:cubicBezTo>
                  <a:cubicBezTo>
                    <a:pt x="138" y="793"/>
                    <a:pt x="191" y="814"/>
                    <a:pt x="245" y="814"/>
                  </a:cubicBezTo>
                  <a:cubicBezTo>
                    <a:pt x="299" y="814"/>
                    <a:pt x="352" y="793"/>
                    <a:pt x="394" y="751"/>
                  </a:cubicBezTo>
                  <a:lnTo>
                    <a:pt x="537" y="596"/>
                  </a:lnTo>
                  <a:cubicBezTo>
                    <a:pt x="537" y="1299"/>
                    <a:pt x="1120" y="1882"/>
                    <a:pt x="1823" y="1882"/>
                  </a:cubicBezTo>
                  <a:cubicBezTo>
                    <a:pt x="1942" y="1882"/>
                    <a:pt x="2025" y="1787"/>
                    <a:pt x="2025" y="1668"/>
                  </a:cubicBezTo>
                  <a:cubicBezTo>
                    <a:pt x="2025" y="1549"/>
                    <a:pt x="1942" y="1466"/>
                    <a:pt x="1823" y="1466"/>
                  </a:cubicBezTo>
                  <a:cubicBezTo>
                    <a:pt x="1346" y="1466"/>
                    <a:pt x="965" y="1073"/>
                    <a:pt x="965" y="620"/>
                  </a:cubicBezTo>
                  <a:lnTo>
                    <a:pt x="965" y="323"/>
                  </a:lnTo>
                  <a:cubicBezTo>
                    <a:pt x="977" y="168"/>
                    <a:pt x="918" y="61"/>
                    <a:pt x="799" y="25"/>
                  </a:cubicBezTo>
                  <a:cubicBezTo>
                    <a:pt x="758" y="9"/>
                    <a:pt x="717" y="1"/>
                    <a:pt x="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4"/>
            <p:cNvSpPr/>
            <p:nvPr/>
          </p:nvSpPr>
          <p:spPr>
            <a:xfrm>
              <a:off x="3900532" y="3179158"/>
              <a:ext cx="457110" cy="400291"/>
            </a:xfrm>
            <a:custGeom>
              <a:avLst/>
              <a:gdLst/>
              <a:ahLst/>
              <a:cxnLst/>
              <a:rect l="l" t="t" r="r" b="b"/>
              <a:pathLst>
                <a:path w="14658" h="12836" extrusionOk="0">
                  <a:moveTo>
                    <a:pt x="8240" y="417"/>
                  </a:moveTo>
                  <a:cubicBezTo>
                    <a:pt x="8454" y="417"/>
                    <a:pt x="8633" y="596"/>
                    <a:pt x="8633" y="810"/>
                  </a:cubicBezTo>
                  <a:cubicBezTo>
                    <a:pt x="8633" y="1012"/>
                    <a:pt x="8454" y="1191"/>
                    <a:pt x="8240" y="1191"/>
                  </a:cubicBezTo>
                  <a:cubicBezTo>
                    <a:pt x="8037" y="1191"/>
                    <a:pt x="7859" y="1012"/>
                    <a:pt x="7859" y="810"/>
                  </a:cubicBezTo>
                  <a:cubicBezTo>
                    <a:pt x="7859" y="596"/>
                    <a:pt x="8037" y="417"/>
                    <a:pt x="8240" y="417"/>
                  </a:cubicBezTo>
                  <a:close/>
                  <a:moveTo>
                    <a:pt x="429" y="4406"/>
                  </a:moveTo>
                  <a:lnTo>
                    <a:pt x="5620" y="8561"/>
                  </a:lnTo>
                  <a:lnTo>
                    <a:pt x="429" y="11418"/>
                  </a:lnTo>
                  <a:lnTo>
                    <a:pt x="429" y="4406"/>
                  </a:lnTo>
                  <a:close/>
                  <a:moveTo>
                    <a:pt x="8240" y="0"/>
                  </a:moveTo>
                  <a:cubicBezTo>
                    <a:pt x="7799" y="0"/>
                    <a:pt x="7430" y="369"/>
                    <a:pt x="7430" y="822"/>
                  </a:cubicBezTo>
                  <a:cubicBezTo>
                    <a:pt x="7430" y="1191"/>
                    <a:pt x="7680" y="1512"/>
                    <a:pt x="8026" y="1608"/>
                  </a:cubicBezTo>
                  <a:lnTo>
                    <a:pt x="8026" y="2965"/>
                  </a:lnTo>
                  <a:lnTo>
                    <a:pt x="4406" y="2965"/>
                  </a:lnTo>
                  <a:cubicBezTo>
                    <a:pt x="4287" y="2965"/>
                    <a:pt x="4192" y="3048"/>
                    <a:pt x="4192" y="3167"/>
                  </a:cubicBezTo>
                  <a:cubicBezTo>
                    <a:pt x="4192" y="3286"/>
                    <a:pt x="4287" y="3382"/>
                    <a:pt x="4406" y="3382"/>
                  </a:cubicBezTo>
                  <a:lnTo>
                    <a:pt x="13633" y="3382"/>
                  </a:lnTo>
                  <a:cubicBezTo>
                    <a:pt x="13919" y="3382"/>
                    <a:pt x="14169" y="3584"/>
                    <a:pt x="14217" y="3870"/>
                  </a:cubicBezTo>
                  <a:lnTo>
                    <a:pt x="8514" y="8442"/>
                  </a:lnTo>
                  <a:lnTo>
                    <a:pt x="7692" y="9097"/>
                  </a:lnTo>
                  <a:cubicBezTo>
                    <a:pt x="7579" y="9186"/>
                    <a:pt x="7448" y="9231"/>
                    <a:pt x="7319" y="9231"/>
                  </a:cubicBezTo>
                  <a:cubicBezTo>
                    <a:pt x="7189" y="9231"/>
                    <a:pt x="7061" y="9186"/>
                    <a:pt x="6954" y="9097"/>
                  </a:cubicBezTo>
                  <a:lnTo>
                    <a:pt x="6132" y="8442"/>
                  </a:lnTo>
                  <a:lnTo>
                    <a:pt x="429" y="3870"/>
                  </a:lnTo>
                  <a:cubicBezTo>
                    <a:pt x="477" y="3584"/>
                    <a:pt x="715" y="3382"/>
                    <a:pt x="1013" y="3382"/>
                  </a:cubicBezTo>
                  <a:lnTo>
                    <a:pt x="3477" y="3382"/>
                  </a:lnTo>
                  <a:cubicBezTo>
                    <a:pt x="3596" y="3382"/>
                    <a:pt x="3692" y="3286"/>
                    <a:pt x="3692" y="3167"/>
                  </a:cubicBezTo>
                  <a:cubicBezTo>
                    <a:pt x="3692" y="3048"/>
                    <a:pt x="3596" y="2965"/>
                    <a:pt x="3477" y="2965"/>
                  </a:cubicBezTo>
                  <a:lnTo>
                    <a:pt x="1013" y="2965"/>
                  </a:lnTo>
                  <a:cubicBezTo>
                    <a:pt x="465" y="2965"/>
                    <a:pt x="1" y="3429"/>
                    <a:pt x="1" y="3977"/>
                  </a:cubicBezTo>
                  <a:lnTo>
                    <a:pt x="1" y="11788"/>
                  </a:lnTo>
                  <a:cubicBezTo>
                    <a:pt x="1" y="12347"/>
                    <a:pt x="465" y="12800"/>
                    <a:pt x="1013" y="12800"/>
                  </a:cubicBezTo>
                  <a:lnTo>
                    <a:pt x="2787" y="12800"/>
                  </a:lnTo>
                  <a:cubicBezTo>
                    <a:pt x="2906" y="12800"/>
                    <a:pt x="2989" y="12704"/>
                    <a:pt x="2989" y="12585"/>
                  </a:cubicBezTo>
                  <a:cubicBezTo>
                    <a:pt x="2989" y="12478"/>
                    <a:pt x="2906" y="12383"/>
                    <a:pt x="2787" y="12383"/>
                  </a:cubicBezTo>
                  <a:lnTo>
                    <a:pt x="1013" y="12383"/>
                  </a:lnTo>
                  <a:cubicBezTo>
                    <a:pt x="727" y="12383"/>
                    <a:pt x="489" y="12192"/>
                    <a:pt x="441" y="11918"/>
                  </a:cubicBezTo>
                  <a:lnTo>
                    <a:pt x="5978" y="8870"/>
                  </a:lnTo>
                  <a:lnTo>
                    <a:pt x="6680" y="9430"/>
                  </a:lnTo>
                  <a:cubicBezTo>
                    <a:pt x="6871" y="9585"/>
                    <a:pt x="7097" y="9656"/>
                    <a:pt x="7323" y="9656"/>
                  </a:cubicBezTo>
                  <a:cubicBezTo>
                    <a:pt x="7549" y="9656"/>
                    <a:pt x="7764" y="9585"/>
                    <a:pt x="7966" y="9430"/>
                  </a:cubicBezTo>
                  <a:lnTo>
                    <a:pt x="8657" y="8870"/>
                  </a:lnTo>
                  <a:lnTo>
                    <a:pt x="11276" y="10311"/>
                  </a:lnTo>
                  <a:cubicBezTo>
                    <a:pt x="11312" y="10335"/>
                    <a:pt x="11359" y="10347"/>
                    <a:pt x="11383" y="10347"/>
                  </a:cubicBezTo>
                  <a:cubicBezTo>
                    <a:pt x="11455" y="10347"/>
                    <a:pt x="11538" y="10299"/>
                    <a:pt x="11574" y="10240"/>
                  </a:cubicBezTo>
                  <a:cubicBezTo>
                    <a:pt x="11633" y="10133"/>
                    <a:pt x="11597" y="10002"/>
                    <a:pt x="11490" y="9942"/>
                  </a:cubicBezTo>
                  <a:lnTo>
                    <a:pt x="9014" y="8585"/>
                  </a:lnTo>
                  <a:lnTo>
                    <a:pt x="14217" y="4441"/>
                  </a:lnTo>
                  <a:lnTo>
                    <a:pt x="14217" y="11442"/>
                  </a:lnTo>
                  <a:lnTo>
                    <a:pt x="12371" y="10430"/>
                  </a:lnTo>
                  <a:cubicBezTo>
                    <a:pt x="12339" y="10412"/>
                    <a:pt x="12305" y="10404"/>
                    <a:pt x="12272" y="10404"/>
                  </a:cubicBezTo>
                  <a:cubicBezTo>
                    <a:pt x="12193" y="10404"/>
                    <a:pt x="12115" y="10450"/>
                    <a:pt x="12074" y="10525"/>
                  </a:cubicBezTo>
                  <a:cubicBezTo>
                    <a:pt x="12014" y="10633"/>
                    <a:pt x="12050" y="10764"/>
                    <a:pt x="12157" y="10823"/>
                  </a:cubicBezTo>
                  <a:lnTo>
                    <a:pt x="14193" y="11954"/>
                  </a:lnTo>
                  <a:cubicBezTo>
                    <a:pt x="14133" y="12216"/>
                    <a:pt x="13919" y="12419"/>
                    <a:pt x="13633" y="12419"/>
                  </a:cubicBezTo>
                  <a:lnTo>
                    <a:pt x="3704" y="12419"/>
                  </a:lnTo>
                  <a:cubicBezTo>
                    <a:pt x="3585" y="12419"/>
                    <a:pt x="3501" y="12502"/>
                    <a:pt x="3501" y="12621"/>
                  </a:cubicBezTo>
                  <a:cubicBezTo>
                    <a:pt x="3501" y="12740"/>
                    <a:pt x="3585" y="12835"/>
                    <a:pt x="3704" y="12835"/>
                  </a:cubicBezTo>
                  <a:lnTo>
                    <a:pt x="13633" y="12835"/>
                  </a:lnTo>
                  <a:cubicBezTo>
                    <a:pt x="14193" y="12800"/>
                    <a:pt x="14657" y="12335"/>
                    <a:pt x="14657" y="11788"/>
                  </a:cubicBezTo>
                  <a:lnTo>
                    <a:pt x="14657" y="3977"/>
                  </a:lnTo>
                  <a:cubicBezTo>
                    <a:pt x="14657" y="3417"/>
                    <a:pt x="14193" y="2965"/>
                    <a:pt x="13645" y="2965"/>
                  </a:cubicBezTo>
                  <a:lnTo>
                    <a:pt x="8466" y="2965"/>
                  </a:lnTo>
                  <a:lnTo>
                    <a:pt x="8466" y="1608"/>
                  </a:lnTo>
                  <a:cubicBezTo>
                    <a:pt x="8811" y="1512"/>
                    <a:pt x="9061" y="1191"/>
                    <a:pt x="9061" y="822"/>
                  </a:cubicBezTo>
                  <a:cubicBezTo>
                    <a:pt x="9061" y="369"/>
                    <a:pt x="8692" y="0"/>
                    <a:pt x="8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74"/>
          <p:cNvGrpSpPr/>
          <p:nvPr/>
        </p:nvGrpSpPr>
        <p:grpSpPr>
          <a:xfrm>
            <a:off x="3091750" y="3300924"/>
            <a:ext cx="411424" cy="456736"/>
            <a:chOff x="3090080" y="3148524"/>
            <a:chExt cx="411424" cy="456736"/>
          </a:xfrm>
        </p:grpSpPr>
        <p:sp>
          <p:nvSpPr>
            <p:cNvPr id="1054" name="Google Shape;1054;p74"/>
            <p:cNvSpPr/>
            <p:nvPr/>
          </p:nvSpPr>
          <p:spPr>
            <a:xfrm>
              <a:off x="3226359" y="3488825"/>
              <a:ext cx="141112" cy="89501"/>
            </a:xfrm>
            <a:custGeom>
              <a:avLst/>
              <a:gdLst/>
              <a:ahLst/>
              <a:cxnLst/>
              <a:rect l="l" t="t" r="r" b="b"/>
              <a:pathLst>
                <a:path w="4525" h="2870" extrusionOk="0">
                  <a:moveTo>
                    <a:pt x="2262" y="0"/>
                  </a:moveTo>
                  <a:lnTo>
                    <a:pt x="667" y="500"/>
                  </a:lnTo>
                  <a:lnTo>
                    <a:pt x="810" y="762"/>
                  </a:lnTo>
                  <a:lnTo>
                    <a:pt x="476" y="1012"/>
                  </a:lnTo>
                  <a:lnTo>
                    <a:pt x="0" y="2369"/>
                  </a:lnTo>
                  <a:lnTo>
                    <a:pt x="2262" y="2870"/>
                  </a:lnTo>
                  <a:lnTo>
                    <a:pt x="4525" y="2369"/>
                  </a:lnTo>
                  <a:lnTo>
                    <a:pt x="4048" y="1012"/>
                  </a:lnTo>
                  <a:lnTo>
                    <a:pt x="3691" y="738"/>
                  </a:lnTo>
                  <a:lnTo>
                    <a:pt x="3846" y="500"/>
                  </a:lnTo>
                  <a:lnTo>
                    <a:pt x="22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4"/>
            <p:cNvSpPr/>
            <p:nvPr/>
          </p:nvSpPr>
          <p:spPr>
            <a:xfrm>
              <a:off x="3241203" y="3488825"/>
              <a:ext cx="110301" cy="31590"/>
            </a:xfrm>
            <a:custGeom>
              <a:avLst/>
              <a:gdLst/>
              <a:ahLst/>
              <a:cxnLst/>
              <a:rect l="l" t="t" r="r" b="b"/>
              <a:pathLst>
                <a:path w="3537" h="1013" extrusionOk="0">
                  <a:moveTo>
                    <a:pt x="1763" y="0"/>
                  </a:moveTo>
                  <a:lnTo>
                    <a:pt x="167" y="500"/>
                  </a:lnTo>
                  <a:lnTo>
                    <a:pt x="0" y="1012"/>
                  </a:lnTo>
                  <a:lnTo>
                    <a:pt x="3537" y="1012"/>
                  </a:lnTo>
                  <a:lnTo>
                    <a:pt x="3358" y="500"/>
                  </a:lnTo>
                  <a:lnTo>
                    <a:pt x="1763" y="0"/>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4"/>
            <p:cNvSpPr/>
            <p:nvPr/>
          </p:nvSpPr>
          <p:spPr>
            <a:xfrm>
              <a:off x="3175122" y="3562328"/>
              <a:ext cx="235041" cy="37890"/>
            </a:xfrm>
            <a:custGeom>
              <a:avLst/>
              <a:gdLst/>
              <a:ahLst/>
              <a:cxnLst/>
              <a:rect l="l" t="t" r="r" b="b"/>
              <a:pathLst>
                <a:path w="7537" h="1215" extrusionOk="0">
                  <a:moveTo>
                    <a:pt x="643" y="1"/>
                  </a:moveTo>
                  <a:cubicBezTo>
                    <a:pt x="286" y="1"/>
                    <a:pt x="0" y="286"/>
                    <a:pt x="0" y="644"/>
                  </a:cubicBezTo>
                  <a:lnTo>
                    <a:pt x="0" y="953"/>
                  </a:lnTo>
                  <a:cubicBezTo>
                    <a:pt x="0" y="1096"/>
                    <a:pt x="119" y="1215"/>
                    <a:pt x="250" y="1215"/>
                  </a:cubicBezTo>
                  <a:lnTo>
                    <a:pt x="7275" y="1215"/>
                  </a:lnTo>
                  <a:cubicBezTo>
                    <a:pt x="7430" y="1215"/>
                    <a:pt x="7537" y="1108"/>
                    <a:pt x="7525" y="953"/>
                  </a:cubicBezTo>
                  <a:lnTo>
                    <a:pt x="7525" y="644"/>
                  </a:lnTo>
                  <a:cubicBezTo>
                    <a:pt x="7525" y="286"/>
                    <a:pt x="7251" y="1"/>
                    <a:pt x="689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4"/>
            <p:cNvSpPr/>
            <p:nvPr/>
          </p:nvSpPr>
          <p:spPr>
            <a:xfrm>
              <a:off x="3373739" y="3562702"/>
              <a:ext cx="44220" cy="37516"/>
            </a:xfrm>
            <a:custGeom>
              <a:avLst/>
              <a:gdLst/>
              <a:ahLst/>
              <a:cxnLst/>
              <a:rect l="l" t="t" r="r" b="b"/>
              <a:pathLst>
                <a:path w="1418" h="1203" extrusionOk="0">
                  <a:moveTo>
                    <a:pt x="1" y="0"/>
                  </a:moveTo>
                  <a:cubicBezTo>
                    <a:pt x="358" y="0"/>
                    <a:pt x="644" y="274"/>
                    <a:pt x="644" y="632"/>
                  </a:cubicBezTo>
                  <a:lnTo>
                    <a:pt x="644" y="953"/>
                  </a:lnTo>
                  <a:cubicBezTo>
                    <a:pt x="644" y="1084"/>
                    <a:pt x="525" y="1203"/>
                    <a:pt x="382" y="1203"/>
                  </a:cubicBezTo>
                  <a:lnTo>
                    <a:pt x="1156" y="1203"/>
                  </a:lnTo>
                  <a:cubicBezTo>
                    <a:pt x="1299" y="1203"/>
                    <a:pt x="1418" y="1084"/>
                    <a:pt x="1418" y="953"/>
                  </a:cubicBezTo>
                  <a:lnTo>
                    <a:pt x="1418" y="632"/>
                  </a:lnTo>
                  <a:cubicBezTo>
                    <a:pt x="1418" y="274"/>
                    <a:pt x="1132" y="0"/>
                    <a:pt x="77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4"/>
            <p:cNvSpPr/>
            <p:nvPr/>
          </p:nvSpPr>
          <p:spPr>
            <a:xfrm>
              <a:off x="3097875" y="3249325"/>
              <a:ext cx="393697" cy="255124"/>
            </a:xfrm>
            <a:custGeom>
              <a:avLst/>
              <a:gdLst/>
              <a:ahLst/>
              <a:cxnLst/>
              <a:rect l="l" t="t" r="r" b="b"/>
              <a:pathLst>
                <a:path w="12396" h="8181" extrusionOk="0">
                  <a:moveTo>
                    <a:pt x="394" y="1"/>
                  </a:moveTo>
                  <a:cubicBezTo>
                    <a:pt x="179" y="1"/>
                    <a:pt x="1" y="179"/>
                    <a:pt x="1" y="382"/>
                  </a:cubicBezTo>
                  <a:lnTo>
                    <a:pt x="1" y="7799"/>
                  </a:lnTo>
                  <a:cubicBezTo>
                    <a:pt x="1" y="8002"/>
                    <a:pt x="191" y="8180"/>
                    <a:pt x="394" y="8180"/>
                  </a:cubicBezTo>
                  <a:lnTo>
                    <a:pt x="12002" y="8180"/>
                  </a:lnTo>
                  <a:cubicBezTo>
                    <a:pt x="12205" y="8180"/>
                    <a:pt x="12395" y="8002"/>
                    <a:pt x="12395" y="7799"/>
                  </a:cubicBezTo>
                  <a:lnTo>
                    <a:pt x="12395" y="382"/>
                  </a:lnTo>
                  <a:cubicBezTo>
                    <a:pt x="12395" y="179"/>
                    <a:pt x="12205" y="1"/>
                    <a:pt x="120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4"/>
            <p:cNvSpPr/>
            <p:nvPr/>
          </p:nvSpPr>
          <p:spPr>
            <a:xfrm>
              <a:off x="3458780" y="3249324"/>
              <a:ext cx="36050" cy="255124"/>
            </a:xfrm>
            <a:custGeom>
              <a:avLst/>
              <a:gdLst/>
              <a:ahLst/>
              <a:cxnLst/>
              <a:rect l="l" t="t" r="r" b="b"/>
              <a:pathLst>
                <a:path w="1156" h="8181" extrusionOk="0">
                  <a:moveTo>
                    <a:pt x="1" y="1"/>
                  </a:moveTo>
                  <a:cubicBezTo>
                    <a:pt x="203" y="1"/>
                    <a:pt x="382" y="179"/>
                    <a:pt x="382" y="382"/>
                  </a:cubicBezTo>
                  <a:lnTo>
                    <a:pt x="382" y="7799"/>
                  </a:lnTo>
                  <a:cubicBezTo>
                    <a:pt x="382" y="8002"/>
                    <a:pt x="203" y="8180"/>
                    <a:pt x="1" y="8180"/>
                  </a:cubicBezTo>
                  <a:lnTo>
                    <a:pt x="774" y="8180"/>
                  </a:lnTo>
                  <a:cubicBezTo>
                    <a:pt x="977" y="8180"/>
                    <a:pt x="1155" y="8002"/>
                    <a:pt x="1155" y="7799"/>
                  </a:cubicBezTo>
                  <a:lnTo>
                    <a:pt x="1155" y="382"/>
                  </a:lnTo>
                  <a:cubicBezTo>
                    <a:pt x="1155" y="179"/>
                    <a:pt x="977" y="1"/>
                    <a:pt x="774"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4"/>
            <p:cNvSpPr/>
            <p:nvPr/>
          </p:nvSpPr>
          <p:spPr>
            <a:xfrm>
              <a:off x="3146899" y="3374095"/>
              <a:ext cx="92838" cy="60904"/>
            </a:xfrm>
            <a:custGeom>
              <a:avLst/>
              <a:gdLst/>
              <a:ahLst/>
              <a:cxnLst/>
              <a:rect l="l" t="t" r="r" b="b"/>
              <a:pathLst>
                <a:path w="2977" h="1953" extrusionOk="0">
                  <a:moveTo>
                    <a:pt x="548" y="0"/>
                  </a:moveTo>
                  <a:cubicBezTo>
                    <a:pt x="238" y="0"/>
                    <a:pt x="0" y="250"/>
                    <a:pt x="0" y="548"/>
                  </a:cubicBezTo>
                  <a:lnTo>
                    <a:pt x="0" y="1846"/>
                  </a:lnTo>
                  <a:cubicBezTo>
                    <a:pt x="0" y="1905"/>
                    <a:pt x="48" y="1953"/>
                    <a:pt x="107" y="1953"/>
                  </a:cubicBezTo>
                  <a:lnTo>
                    <a:pt x="2846" y="1953"/>
                  </a:lnTo>
                  <a:cubicBezTo>
                    <a:pt x="2893" y="1953"/>
                    <a:pt x="2965" y="1905"/>
                    <a:pt x="2977" y="1846"/>
                  </a:cubicBezTo>
                  <a:lnTo>
                    <a:pt x="2977" y="548"/>
                  </a:lnTo>
                  <a:cubicBezTo>
                    <a:pt x="2977" y="238"/>
                    <a:pt x="2727" y="0"/>
                    <a:pt x="242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4"/>
            <p:cNvSpPr/>
            <p:nvPr/>
          </p:nvSpPr>
          <p:spPr>
            <a:xfrm>
              <a:off x="3213729" y="3374095"/>
              <a:ext cx="31965" cy="60904"/>
            </a:xfrm>
            <a:custGeom>
              <a:avLst/>
              <a:gdLst/>
              <a:ahLst/>
              <a:cxnLst/>
              <a:rect l="l" t="t" r="r" b="b"/>
              <a:pathLst>
                <a:path w="1025" h="1953" extrusionOk="0">
                  <a:moveTo>
                    <a:pt x="0" y="0"/>
                  </a:moveTo>
                  <a:cubicBezTo>
                    <a:pt x="298" y="0"/>
                    <a:pt x="548" y="238"/>
                    <a:pt x="548" y="548"/>
                  </a:cubicBezTo>
                  <a:lnTo>
                    <a:pt x="548" y="1846"/>
                  </a:lnTo>
                  <a:cubicBezTo>
                    <a:pt x="548" y="1905"/>
                    <a:pt x="500" y="1953"/>
                    <a:pt x="441" y="1953"/>
                  </a:cubicBezTo>
                  <a:lnTo>
                    <a:pt x="917" y="1953"/>
                  </a:lnTo>
                  <a:cubicBezTo>
                    <a:pt x="977" y="1953"/>
                    <a:pt x="1024" y="1905"/>
                    <a:pt x="1024" y="1846"/>
                  </a:cubicBezTo>
                  <a:lnTo>
                    <a:pt x="1024" y="548"/>
                  </a:lnTo>
                  <a:cubicBezTo>
                    <a:pt x="1012" y="250"/>
                    <a:pt x="774" y="0"/>
                    <a:pt x="47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4"/>
            <p:cNvSpPr/>
            <p:nvPr/>
          </p:nvSpPr>
          <p:spPr>
            <a:xfrm>
              <a:off x="3181421" y="3341788"/>
              <a:ext cx="28628" cy="53108"/>
            </a:xfrm>
            <a:custGeom>
              <a:avLst/>
              <a:gdLst/>
              <a:ahLst/>
              <a:cxnLst/>
              <a:rect l="l" t="t" r="r" b="b"/>
              <a:pathLst>
                <a:path w="918" h="1703" extrusionOk="0">
                  <a:moveTo>
                    <a:pt x="1" y="0"/>
                  </a:moveTo>
                  <a:lnTo>
                    <a:pt x="1" y="1250"/>
                  </a:lnTo>
                  <a:cubicBezTo>
                    <a:pt x="1" y="1500"/>
                    <a:pt x="215" y="1703"/>
                    <a:pt x="465" y="1703"/>
                  </a:cubicBezTo>
                  <a:cubicBezTo>
                    <a:pt x="727" y="1703"/>
                    <a:pt x="917" y="1500"/>
                    <a:pt x="917" y="1250"/>
                  </a:cubicBezTo>
                  <a:lnTo>
                    <a:pt x="917" y="0"/>
                  </a:lnTo>
                  <a:close/>
                </a:path>
              </a:pathLst>
            </a:custGeom>
            <a:solidFill>
              <a:srgbClr val="FFB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4"/>
            <p:cNvSpPr/>
            <p:nvPr/>
          </p:nvSpPr>
          <p:spPr>
            <a:xfrm>
              <a:off x="3167325" y="3298721"/>
              <a:ext cx="57568" cy="69449"/>
            </a:xfrm>
            <a:custGeom>
              <a:avLst/>
              <a:gdLst/>
              <a:ahLst/>
              <a:cxnLst/>
              <a:rect l="l" t="t" r="r" b="b"/>
              <a:pathLst>
                <a:path w="1846" h="2227" extrusionOk="0">
                  <a:moveTo>
                    <a:pt x="917" y="0"/>
                  </a:moveTo>
                  <a:cubicBezTo>
                    <a:pt x="417" y="0"/>
                    <a:pt x="0" y="417"/>
                    <a:pt x="0" y="929"/>
                  </a:cubicBezTo>
                  <a:lnTo>
                    <a:pt x="0" y="1298"/>
                  </a:lnTo>
                  <a:cubicBezTo>
                    <a:pt x="0" y="1810"/>
                    <a:pt x="417" y="2227"/>
                    <a:pt x="917" y="2227"/>
                  </a:cubicBezTo>
                  <a:cubicBezTo>
                    <a:pt x="1429" y="2227"/>
                    <a:pt x="1846" y="1810"/>
                    <a:pt x="1846" y="1298"/>
                  </a:cubicBezTo>
                  <a:lnTo>
                    <a:pt x="1846" y="929"/>
                  </a:lnTo>
                  <a:cubicBezTo>
                    <a:pt x="1846" y="417"/>
                    <a:pt x="1429" y="0"/>
                    <a:pt x="917" y="0"/>
                  </a:cubicBezTo>
                  <a:close/>
                </a:path>
              </a:pathLst>
            </a:custGeom>
            <a:solidFill>
              <a:srgbClr val="FED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4"/>
            <p:cNvSpPr/>
            <p:nvPr/>
          </p:nvSpPr>
          <p:spPr>
            <a:xfrm>
              <a:off x="3276650" y="3298900"/>
              <a:ext cx="166621" cy="37875"/>
            </a:xfrm>
            <a:custGeom>
              <a:avLst/>
              <a:gdLst/>
              <a:ahLst/>
              <a:cxnLst/>
              <a:rect l="l" t="t" r="r" b="b"/>
              <a:pathLst>
                <a:path w="5061" h="1215" extrusionOk="0">
                  <a:moveTo>
                    <a:pt x="131" y="0"/>
                  </a:moveTo>
                  <a:cubicBezTo>
                    <a:pt x="60" y="0"/>
                    <a:pt x="0" y="60"/>
                    <a:pt x="0" y="131"/>
                  </a:cubicBezTo>
                  <a:lnTo>
                    <a:pt x="0" y="1084"/>
                  </a:lnTo>
                  <a:cubicBezTo>
                    <a:pt x="0" y="1155"/>
                    <a:pt x="60" y="1214"/>
                    <a:pt x="131" y="1214"/>
                  </a:cubicBezTo>
                  <a:lnTo>
                    <a:pt x="4917" y="1214"/>
                  </a:lnTo>
                  <a:cubicBezTo>
                    <a:pt x="5001" y="1214"/>
                    <a:pt x="5060" y="1155"/>
                    <a:pt x="5060" y="1084"/>
                  </a:cubicBezTo>
                  <a:lnTo>
                    <a:pt x="5060" y="131"/>
                  </a:lnTo>
                  <a:cubicBezTo>
                    <a:pt x="5060" y="60"/>
                    <a:pt x="5001" y="0"/>
                    <a:pt x="49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4"/>
            <p:cNvSpPr/>
            <p:nvPr/>
          </p:nvSpPr>
          <p:spPr>
            <a:xfrm>
              <a:off x="3418302" y="3299438"/>
              <a:ext cx="28254" cy="37921"/>
            </a:xfrm>
            <a:custGeom>
              <a:avLst/>
              <a:gdLst/>
              <a:ahLst/>
              <a:cxnLst/>
              <a:rect l="l" t="t" r="r" b="b"/>
              <a:pathLst>
                <a:path w="906" h="1216" extrusionOk="0">
                  <a:moveTo>
                    <a:pt x="1" y="1"/>
                  </a:moveTo>
                  <a:cubicBezTo>
                    <a:pt x="72" y="1"/>
                    <a:pt x="132" y="60"/>
                    <a:pt x="132" y="132"/>
                  </a:cubicBezTo>
                  <a:lnTo>
                    <a:pt x="132" y="1084"/>
                  </a:lnTo>
                  <a:cubicBezTo>
                    <a:pt x="132" y="1156"/>
                    <a:pt x="72" y="1215"/>
                    <a:pt x="1" y="1215"/>
                  </a:cubicBezTo>
                  <a:lnTo>
                    <a:pt x="775" y="1215"/>
                  </a:lnTo>
                  <a:cubicBezTo>
                    <a:pt x="846" y="1215"/>
                    <a:pt x="906" y="1156"/>
                    <a:pt x="906" y="1084"/>
                  </a:cubicBezTo>
                  <a:lnTo>
                    <a:pt x="906" y="132"/>
                  </a:lnTo>
                  <a:cubicBezTo>
                    <a:pt x="906" y="37"/>
                    <a:pt x="846" y="1"/>
                    <a:pt x="775"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4"/>
            <p:cNvSpPr/>
            <p:nvPr/>
          </p:nvSpPr>
          <p:spPr>
            <a:xfrm>
              <a:off x="3090080" y="3148524"/>
              <a:ext cx="411424" cy="456736"/>
            </a:xfrm>
            <a:custGeom>
              <a:avLst/>
              <a:gdLst/>
              <a:ahLst/>
              <a:cxnLst/>
              <a:rect l="l" t="t" r="r" b="b"/>
              <a:pathLst>
                <a:path w="13193" h="14646" extrusionOk="0">
                  <a:moveTo>
                    <a:pt x="7359" y="417"/>
                  </a:moveTo>
                  <a:cubicBezTo>
                    <a:pt x="7502" y="417"/>
                    <a:pt x="7621" y="536"/>
                    <a:pt x="7621" y="679"/>
                  </a:cubicBezTo>
                  <a:cubicBezTo>
                    <a:pt x="7621" y="834"/>
                    <a:pt x="7502" y="953"/>
                    <a:pt x="7359" y="953"/>
                  </a:cubicBezTo>
                  <a:cubicBezTo>
                    <a:pt x="7204" y="953"/>
                    <a:pt x="7085" y="834"/>
                    <a:pt x="7085" y="679"/>
                  </a:cubicBezTo>
                  <a:cubicBezTo>
                    <a:pt x="7085" y="536"/>
                    <a:pt x="7204" y="417"/>
                    <a:pt x="7359" y="417"/>
                  </a:cubicBezTo>
                  <a:close/>
                  <a:moveTo>
                    <a:pt x="8073" y="11562"/>
                  </a:moveTo>
                  <a:lnTo>
                    <a:pt x="8573" y="13002"/>
                  </a:lnTo>
                  <a:lnTo>
                    <a:pt x="4680" y="13002"/>
                  </a:lnTo>
                  <a:lnTo>
                    <a:pt x="5180" y="11562"/>
                  </a:lnTo>
                  <a:close/>
                  <a:moveTo>
                    <a:pt x="7347" y="1"/>
                  </a:moveTo>
                  <a:cubicBezTo>
                    <a:pt x="6954" y="1"/>
                    <a:pt x="6644" y="310"/>
                    <a:pt x="6644" y="691"/>
                  </a:cubicBezTo>
                  <a:cubicBezTo>
                    <a:pt x="6644" y="1013"/>
                    <a:pt x="6847" y="1263"/>
                    <a:pt x="7121" y="1370"/>
                  </a:cubicBezTo>
                  <a:lnTo>
                    <a:pt x="7121" y="2977"/>
                  </a:lnTo>
                  <a:lnTo>
                    <a:pt x="6001" y="2977"/>
                  </a:lnTo>
                  <a:lnTo>
                    <a:pt x="6001" y="2239"/>
                  </a:lnTo>
                  <a:cubicBezTo>
                    <a:pt x="6001" y="2120"/>
                    <a:pt x="5930" y="2025"/>
                    <a:pt x="5823" y="1977"/>
                  </a:cubicBezTo>
                  <a:cubicBezTo>
                    <a:pt x="5789" y="1962"/>
                    <a:pt x="5754" y="1955"/>
                    <a:pt x="5720" y="1955"/>
                  </a:cubicBezTo>
                  <a:cubicBezTo>
                    <a:pt x="5644" y="1955"/>
                    <a:pt x="5570" y="1988"/>
                    <a:pt x="5513" y="2037"/>
                  </a:cubicBezTo>
                  <a:lnTo>
                    <a:pt x="5216" y="2334"/>
                  </a:lnTo>
                  <a:cubicBezTo>
                    <a:pt x="5120" y="2418"/>
                    <a:pt x="5120" y="2560"/>
                    <a:pt x="5216" y="2632"/>
                  </a:cubicBezTo>
                  <a:cubicBezTo>
                    <a:pt x="5257" y="2674"/>
                    <a:pt x="5311" y="2694"/>
                    <a:pt x="5364" y="2694"/>
                  </a:cubicBezTo>
                  <a:cubicBezTo>
                    <a:pt x="5418" y="2694"/>
                    <a:pt x="5472" y="2674"/>
                    <a:pt x="5513" y="2632"/>
                  </a:cubicBezTo>
                  <a:lnTo>
                    <a:pt x="5549" y="2584"/>
                  </a:lnTo>
                  <a:lnTo>
                    <a:pt x="5549" y="2953"/>
                  </a:lnTo>
                  <a:lnTo>
                    <a:pt x="596" y="2953"/>
                  </a:lnTo>
                  <a:cubicBezTo>
                    <a:pt x="274" y="2953"/>
                    <a:pt x="1" y="3227"/>
                    <a:pt x="1" y="3549"/>
                  </a:cubicBezTo>
                  <a:lnTo>
                    <a:pt x="1" y="10966"/>
                  </a:lnTo>
                  <a:cubicBezTo>
                    <a:pt x="1" y="11288"/>
                    <a:pt x="274" y="11562"/>
                    <a:pt x="596" y="11562"/>
                  </a:cubicBezTo>
                  <a:lnTo>
                    <a:pt x="4680" y="11562"/>
                  </a:lnTo>
                  <a:lnTo>
                    <a:pt x="4168" y="13002"/>
                  </a:lnTo>
                  <a:lnTo>
                    <a:pt x="3322" y="13002"/>
                  </a:lnTo>
                  <a:cubicBezTo>
                    <a:pt x="2846" y="13002"/>
                    <a:pt x="2477" y="13395"/>
                    <a:pt x="2477" y="13848"/>
                  </a:cubicBezTo>
                  <a:lnTo>
                    <a:pt x="2477" y="14169"/>
                  </a:lnTo>
                  <a:cubicBezTo>
                    <a:pt x="2477" y="14419"/>
                    <a:pt x="2680" y="14645"/>
                    <a:pt x="2953" y="14645"/>
                  </a:cubicBezTo>
                  <a:lnTo>
                    <a:pt x="8406" y="14645"/>
                  </a:lnTo>
                  <a:cubicBezTo>
                    <a:pt x="8525" y="14645"/>
                    <a:pt x="8621" y="14550"/>
                    <a:pt x="8621" y="14431"/>
                  </a:cubicBezTo>
                  <a:cubicBezTo>
                    <a:pt x="8621" y="14312"/>
                    <a:pt x="8525" y="14229"/>
                    <a:pt x="8406" y="14229"/>
                  </a:cubicBezTo>
                  <a:lnTo>
                    <a:pt x="2953" y="14229"/>
                  </a:lnTo>
                  <a:cubicBezTo>
                    <a:pt x="2918" y="14229"/>
                    <a:pt x="2906" y="14205"/>
                    <a:pt x="2906" y="14181"/>
                  </a:cubicBezTo>
                  <a:lnTo>
                    <a:pt x="2906" y="13871"/>
                  </a:lnTo>
                  <a:cubicBezTo>
                    <a:pt x="2906" y="13633"/>
                    <a:pt x="3096" y="13431"/>
                    <a:pt x="3334" y="13431"/>
                  </a:cubicBezTo>
                  <a:lnTo>
                    <a:pt x="9859" y="13431"/>
                  </a:lnTo>
                  <a:cubicBezTo>
                    <a:pt x="10097" y="13431"/>
                    <a:pt x="10288" y="13633"/>
                    <a:pt x="10288" y="13871"/>
                  </a:cubicBezTo>
                  <a:lnTo>
                    <a:pt x="10288" y="14181"/>
                  </a:lnTo>
                  <a:cubicBezTo>
                    <a:pt x="10288" y="14205"/>
                    <a:pt x="10276" y="14229"/>
                    <a:pt x="10240" y="14229"/>
                  </a:cubicBezTo>
                  <a:lnTo>
                    <a:pt x="9264" y="14229"/>
                  </a:lnTo>
                  <a:cubicBezTo>
                    <a:pt x="9145" y="14229"/>
                    <a:pt x="9049" y="14312"/>
                    <a:pt x="9049" y="14431"/>
                  </a:cubicBezTo>
                  <a:cubicBezTo>
                    <a:pt x="9049" y="14550"/>
                    <a:pt x="9145" y="14645"/>
                    <a:pt x="9264" y="14645"/>
                  </a:cubicBezTo>
                  <a:lnTo>
                    <a:pt x="10240" y="14645"/>
                  </a:lnTo>
                  <a:cubicBezTo>
                    <a:pt x="10490" y="14645"/>
                    <a:pt x="10716" y="14431"/>
                    <a:pt x="10716" y="14169"/>
                  </a:cubicBezTo>
                  <a:lnTo>
                    <a:pt x="10716" y="13848"/>
                  </a:lnTo>
                  <a:cubicBezTo>
                    <a:pt x="10716" y="13371"/>
                    <a:pt x="10335" y="13002"/>
                    <a:pt x="9871" y="13002"/>
                  </a:cubicBezTo>
                  <a:lnTo>
                    <a:pt x="9026" y="13002"/>
                  </a:lnTo>
                  <a:lnTo>
                    <a:pt x="8514" y="11562"/>
                  </a:lnTo>
                  <a:lnTo>
                    <a:pt x="12597" y="11562"/>
                  </a:lnTo>
                  <a:cubicBezTo>
                    <a:pt x="12919" y="11562"/>
                    <a:pt x="13193" y="11288"/>
                    <a:pt x="13193" y="10966"/>
                  </a:cubicBezTo>
                  <a:lnTo>
                    <a:pt x="13193" y="3549"/>
                  </a:lnTo>
                  <a:cubicBezTo>
                    <a:pt x="13193" y="3227"/>
                    <a:pt x="12919" y="2953"/>
                    <a:pt x="12597" y="2953"/>
                  </a:cubicBezTo>
                  <a:lnTo>
                    <a:pt x="10657" y="2953"/>
                  </a:lnTo>
                  <a:cubicBezTo>
                    <a:pt x="10538" y="2953"/>
                    <a:pt x="10454" y="3049"/>
                    <a:pt x="10454" y="3168"/>
                  </a:cubicBezTo>
                  <a:cubicBezTo>
                    <a:pt x="10454" y="3287"/>
                    <a:pt x="10538" y="3370"/>
                    <a:pt x="10657" y="3370"/>
                  </a:cubicBezTo>
                  <a:lnTo>
                    <a:pt x="12597" y="3370"/>
                  </a:lnTo>
                  <a:cubicBezTo>
                    <a:pt x="12681" y="3370"/>
                    <a:pt x="12752" y="3453"/>
                    <a:pt x="12752" y="3537"/>
                  </a:cubicBezTo>
                  <a:lnTo>
                    <a:pt x="12752" y="10954"/>
                  </a:lnTo>
                  <a:cubicBezTo>
                    <a:pt x="12752" y="11038"/>
                    <a:pt x="12681" y="11109"/>
                    <a:pt x="12597" y="11109"/>
                  </a:cubicBezTo>
                  <a:lnTo>
                    <a:pt x="644" y="11109"/>
                  </a:lnTo>
                  <a:cubicBezTo>
                    <a:pt x="548" y="11109"/>
                    <a:pt x="477" y="11038"/>
                    <a:pt x="477" y="10954"/>
                  </a:cubicBezTo>
                  <a:lnTo>
                    <a:pt x="477" y="3537"/>
                  </a:lnTo>
                  <a:cubicBezTo>
                    <a:pt x="477" y="3453"/>
                    <a:pt x="548" y="3370"/>
                    <a:pt x="644" y="3370"/>
                  </a:cubicBezTo>
                  <a:lnTo>
                    <a:pt x="5668" y="3370"/>
                  </a:lnTo>
                  <a:cubicBezTo>
                    <a:pt x="5835" y="3763"/>
                    <a:pt x="6204" y="4049"/>
                    <a:pt x="6656" y="4049"/>
                  </a:cubicBezTo>
                  <a:cubicBezTo>
                    <a:pt x="6775" y="4049"/>
                    <a:pt x="6859" y="3953"/>
                    <a:pt x="6859" y="3834"/>
                  </a:cubicBezTo>
                  <a:cubicBezTo>
                    <a:pt x="6859" y="3715"/>
                    <a:pt x="6775" y="3632"/>
                    <a:pt x="6656" y="3632"/>
                  </a:cubicBezTo>
                  <a:cubicBezTo>
                    <a:pt x="6466" y="3632"/>
                    <a:pt x="6287" y="3537"/>
                    <a:pt x="6168" y="3394"/>
                  </a:cubicBezTo>
                  <a:lnTo>
                    <a:pt x="9811" y="3394"/>
                  </a:lnTo>
                  <a:cubicBezTo>
                    <a:pt x="9930" y="3394"/>
                    <a:pt x="10026" y="3299"/>
                    <a:pt x="10026" y="3180"/>
                  </a:cubicBezTo>
                  <a:cubicBezTo>
                    <a:pt x="10026" y="3060"/>
                    <a:pt x="9930" y="2977"/>
                    <a:pt x="9811" y="2977"/>
                  </a:cubicBezTo>
                  <a:lnTo>
                    <a:pt x="7561" y="2977"/>
                  </a:lnTo>
                  <a:lnTo>
                    <a:pt x="7561" y="1370"/>
                  </a:lnTo>
                  <a:cubicBezTo>
                    <a:pt x="7847" y="1275"/>
                    <a:pt x="8037" y="1013"/>
                    <a:pt x="8037" y="691"/>
                  </a:cubicBezTo>
                  <a:cubicBezTo>
                    <a:pt x="8037" y="310"/>
                    <a:pt x="7728" y="1"/>
                    <a:pt x="7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4"/>
            <p:cNvSpPr/>
            <p:nvPr/>
          </p:nvSpPr>
          <p:spPr>
            <a:xfrm>
              <a:off x="3139851" y="3292391"/>
              <a:ext cx="112515" cy="149657"/>
            </a:xfrm>
            <a:custGeom>
              <a:avLst/>
              <a:gdLst/>
              <a:ahLst/>
              <a:cxnLst/>
              <a:rect l="l" t="t" r="r" b="b"/>
              <a:pathLst>
                <a:path w="3608" h="4799" extrusionOk="0">
                  <a:moveTo>
                    <a:pt x="1798" y="429"/>
                  </a:moveTo>
                  <a:cubicBezTo>
                    <a:pt x="2191" y="429"/>
                    <a:pt x="2512" y="751"/>
                    <a:pt x="2512" y="1144"/>
                  </a:cubicBezTo>
                  <a:lnTo>
                    <a:pt x="2512" y="1525"/>
                  </a:lnTo>
                  <a:cubicBezTo>
                    <a:pt x="2512" y="1906"/>
                    <a:pt x="2203" y="2239"/>
                    <a:pt x="1798" y="2239"/>
                  </a:cubicBezTo>
                  <a:cubicBezTo>
                    <a:pt x="1417" y="2239"/>
                    <a:pt x="1084" y="1918"/>
                    <a:pt x="1084" y="1525"/>
                  </a:cubicBezTo>
                  <a:lnTo>
                    <a:pt x="1084" y="1144"/>
                  </a:lnTo>
                  <a:cubicBezTo>
                    <a:pt x="1084" y="763"/>
                    <a:pt x="1405" y="429"/>
                    <a:pt x="1798" y="429"/>
                  </a:cubicBezTo>
                  <a:close/>
                  <a:moveTo>
                    <a:pt x="2036" y="2620"/>
                  </a:moveTo>
                  <a:lnTo>
                    <a:pt x="2036" y="2834"/>
                  </a:lnTo>
                  <a:cubicBezTo>
                    <a:pt x="2036" y="2965"/>
                    <a:pt x="1929" y="3073"/>
                    <a:pt x="1798" y="3073"/>
                  </a:cubicBezTo>
                  <a:cubicBezTo>
                    <a:pt x="1667" y="3073"/>
                    <a:pt x="1560" y="2965"/>
                    <a:pt x="1560" y="2834"/>
                  </a:cubicBezTo>
                  <a:lnTo>
                    <a:pt x="1560" y="2620"/>
                  </a:lnTo>
                  <a:cubicBezTo>
                    <a:pt x="1631" y="2632"/>
                    <a:pt x="1726" y="2656"/>
                    <a:pt x="1798" y="2656"/>
                  </a:cubicBezTo>
                  <a:cubicBezTo>
                    <a:pt x="1893" y="2656"/>
                    <a:pt x="1965" y="2632"/>
                    <a:pt x="2036" y="2620"/>
                  </a:cubicBezTo>
                  <a:close/>
                  <a:moveTo>
                    <a:pt x="2846" y="2846"/>
                  </a:moveTo>
                  <a:cubicBezTo>
                    <a:pt x="3024" y="2846"/>
                    <a:pt x="3167" y="2989"/>
                    <a:pt x="3167" y="3168"/>
                  </a:cubicBezTo>
                  <a:lnTo>
                    <a:pt x="3167" y="4358"/>
                  </a:lnTo>
                  <a:lnTo>
                    <a:pt x="429" y="4358"/>
                  </a:lnTo>
                  <a:lnTo>
                    <a:pt x="429" y="3168"/>
                  </a:lnTo>
                  <a:cubicBezTo>
                    <a:pt x="429" y="2989"/>
                    <a:pt x="583" y="2846"/>
                    <a:pt x="762" y="2846"/>
                  </a:cubicBezTo>
                  <a:lnTo>
                    <a:pt x="1131" y="2846"/>
                  </a:lnTo>
                  <a:cubicBezTo>
                    <a:pt x="1131" y="3204"/>
                    <a:pt x="1429" y="3501"/>
                    <a:pt x="1798" y="3501"/>
                  </a:cubicBezTo>
                  <a:cubicBezTo>
                    <a:pt x="2179" y="3501"/>
                    <a:pt x="2453" y="3204"/>
                    <a:pt x="2477" y="2846"/>
                  </a:cubicBezTo>
                  <a:close/>
                  <a:moveTo>
                    <a:pt x="1798" y="1"/>
                  </a:moveTo>
                  <a:cubicBezTo>
                    <a:pt x="1179" y="1"/>
                    <a:pt x="667" y="501"/>
                    <a:pt x="667" y="1132"/>
                  </a:cubicBezTo>
                  <a:lnTo>
                    <a:pt x="667" y="1501"/>
                  </a:lnTo>
                  <a:cubicBezTo>
                    <a:pt x="667" y="1870"/>
                    <a:pt x="845" y="2203"/>
                    <a:pt x="1119" y="2406"/>
                  </a:cubicBezTo>
                  <a:lnTo>
                    <a:pt x="762" y="2406"/>
                  </a:lnTo>
                  <a:cubicBezTo>
                    <a:pt x="345" y="2418"/>
                    <a:pt x="0" y="2751"/>
                    <a:pt x="0" y="3168"/>
                  </a:cubicBezTo>
                  <a:lnTo>
                    <a:pt x="0" y="4466"/>
                  </a:lnTo>
                  <a:cubicBezTo>
                    <a:pt x="0" y="4644"/>
                    <a:pt x="143" y="4799"/>
                    <a:pt x="333" y="4799"/>
                  </a:cubicBezTo>
                  <a:lnTo>
                    <a:pt x="3274" y="4799"/>
                  </a:lnTo>
                  <a:cubicBezTo>
                    <a:pt x="3453" y="4799"/>
                    <a:pt x="3608" y="4644"/>
                    <a:pt x="3608" y="4466"/>
                  </a:cubicBezTo>
                  <a:lnTo>
                    <a:pt x="3608" y="3168"/>
                  </a:lnTo>
                  <a:cubicBezTo>
                    <a:pt x="3608" y="2751"/>
                    <a:pt x="3262" y="2406"/>
                    <a:pt x="2846" y="2406"/>
                  </a:cubicBezTo>
                  <a:lnTo>
                    <a:pt x="2488" y="2406"/>
                  </a:lnTo>
                  <a:cubicBezTo>
                    <a:pt x="2750" y="2203"/>
                    <a:pt x="2929" y="1870"/>
                    <a:pt x="2929" y="1501"/>
                  </a:cubicBezTo>
                  <a:lnTo>
                    <a:pt x="2929" y="1132"/>
                  </a:lnTo>
                  <a:cubicBezTo>
                    <a:pt x="2929" y="501"/>
                    <a:pt x="2429" y="1"/>
                    <a:pt x="1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4"/>
            <p:cNvSpPr/>
            <p:nvPr/>
          </p:nvSpPr>
          <p:spPr>
            <a:xfrm>
              <a:off x="3271639" y="3370561"/>
              <a:ext cx="181590" cy="13035"/>
            </a:xfrm>
            <a:custGeom>
              <a:avLst/>
              <a:gdLst/>
              <a:ahLst/>
              <a:cxnLst/>
              <a:rect l="l" t="t" r="r" b="b"/>
              <a:pathLst>
                <a:path w="5823" h="418" extrusionOk="0">
                  <a:moveTo>
                    <a:pt x="215" y="0"/>
                  </a:moveTo>
                  <a:cubicBezTo>
                    <a:pt x="96" y="0"/>
                    <a:pt x="1" y="96"/>
                    <a:pt x="1" y="215"/>
                  </a:cubicBezTo>
                  <a:cubicBezTo>
                    <a:pt x="1" y="334"/>
                    <a:pt x="96" y="417"/>
                    <a:pt x="215" y="417"/>
                  </a:cubicBezTo>
                  <a:lnTo>
                    <a:pt x="5609" y="417"/>
                  </a:lnTo>
                  <a:cubicBezTo>
                    <a:pt x="5728" y="417"/>
                    <a:pt x="5823" y="334"/>
                    <a:pt x="5823" y="215"/>
                  </a:cubicBezTo>
                  <a:cubicBezTo>
                    <a:pt x="5823" y="96"/>
                    <a:pt x="5728" y="0"/>
                    <a:pt x="5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4"/>
            <p:cNvSpPr/>
            <p:nvPr/>
          </p:nvSpPr>
          <p:spPr>
            <a:xfrm>
              <a:off x="3271639" y="3408419"/>
              <a:ext cx="181590" cy="12661"/>
            </a:xfrm>
            <a:custGeom>
              <a:avLst/>
              <a:gdLst/>
              <a:ahLst/>
              <a:cxnLst/>
              <a:rect l="l" t="t" r="r" b="b"/>
              <a:pathLst>
                <a:path w="5823" h="406" extrusionOk="0">
                  <a:moveTo>
                    <a:pt x="215" y="1"/>
                  </a:moveTo>
                  <a:cubicBezTo>
                    <a:pt x="96" y="1"/>
                    <a:pt x="1" y="84"/>
                    <a:pt x="1" y="203"/>
                  </a:cubicBezTo>
                  <a:cubicBezTo>
                    <a:pt x="1" y="322"/>
                    <a:pt x="96" y="406"/>
                    <a:pt x="215" y="406"/>
                  </a:cubicBezTo>
                  <a:lnTo>
                    <a:pt x="5609" y="406"/>
                  </a:lnTo>
                  <a:cubicBezTo>
                    <a:pt x="5728" y="406"/>
                    <a:pt x="5823" y="322"/>
                    <a:pt x="5823" y="203"/>
                  </a:cubicBezTo>
                  <a:cubicBezTo>
                    <a:pt x="5823" y="84"/>
                    <a:pt x="5728" y="1"/>
                    <a:pt x="5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4"/>
            <p:cNvSpPr/>
            <p:nvPr/>
          </p:nvSpPr>
          <p:spPr>
            <a:xfrm>
              <a:off x="3271639" y="3445935"/>
              <a:ext cx="181590" cy="13035"/>
            </a:xfrm>
            <a:custGeom>
              <a:avLst/>
              <a:gdLst/>
              <a:ahLst/>
              <a:cxnLst/>
              <a:rect l="l" t="t" r="r" b="b"/>
              <a:pathLst>
                <a:path w="5823" h="418" extrusionOk="0">
                  <a:moveTo>
                    <a:pt x="215" y="0"/>
                  </a:moveTo>
                  <a:cubicBezTo>
                    <a:pt x="96" y="0"/>
                    <a:pt x="1" y="84"/>
                    <a:pt x="1" y="203"/>
                  </a:cubicBezTo>
                  <a:cubicBezTo>
                    <a:pt x="1" y="322"/>
                    <a:pt x="96" y="417"/>
                    <a:pt x="215" y="417"/>
                  </a:cubicBezTo>
                  <a:lnTo>
                    <a:pt x="5609" y="417"/>
                  </a:lnTo>
                  <a:cubicBezTo>
                    <a:pt x="5728" y="417"/>
                    <a:pt x="5823" y="322"/>
                    <a:pt x="5823" y="203"/>
                  </a:cubicBezTo>
                  <a:cubicBezTo>
                    <a:pt x="5823" y="84"/>
                    <a:pt x="5728" y="0"/>
                    <a:pt x="5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4"/>
            <p:cNvSpPr/>
            <p:nvPr/>
          </p:nvSpPr>
          <p:spPr>
            <a:xfrm>
              <a:off x="3271265" y="3292391"/>
              <a:ext cx="181964" cy="50894"/>
            </a:xfrm>
            <a:custGeom>
              <a:avLst/>
              <a:gdLst/>
              <a:ahLst/>
              <a:cxnLst/>
              <a:rect l="l" t="t" r="r" b="b"/>
              <a:pathLst>
                <a:path w="5835" h="1632" extrusionOk="0">
                  <a:moveTo>
                    <a:pt x="346" y="1"/>
                  </a:moveTo>
                  <a:cubicBezTo>
                    <a:pt x="144" y="1"/>
                    <a:pt x="1" y="156"/>
                    <a:pt x="1" y="346"/>
                  </a:cubicBezTo>
                  <a:lnTo>
                    <a:pt x="1" y="1299"/>
                  </a:lnTo>
                  <a:cubicBezTo>
                    <a:pt x="1" y="1489"/>
                    <a:pt x="144" y="1632"/>
                    <a:pt x="346" y="1632"/>
                  </a:cubicBezTo>
                  <a:lnTo>
                    <a:pt x="977" y="1632"/>
                  </a:lnTo>
                  <a:cubicBezTo>
                    <a:pt x="1096" y="1632"/>
                    <a:pt x="1191" y="1549"/>
                    <a:pt x="1191" y="1429"/>
                  </a:cubicBezTo>
                  <a:cubicBezTo>
                    <a:pt x="1191" y="1310"/>
                    <a:pt x="1096" y="1215"/>
                    <a:pt x="977" y="1215"/>
                  </a:cubicBezTo>
                  <a:lnTo>
                    <a:pt x="429" y="1215"/>
                  </a:lnTo>
                  <a:lnTo>
                    <a:pt x="429" y="441"/>
                  </a:lnTo>
                  <a:lnTo>
                    <a:pt x="5394" y="441"/>
                  </a:lnTo>
                  <a:lnTo>
                    <a:pt x="5394" y="1215"/>
                  </a:lnTo>
                  <a:lnTo>
                    <a:pt x="1918" y="1215"/>
                  </a:lnTo>
                  <a:cubicBezTo>
                    <a:pt x="1799" y="1215"/>
                    <a:pt x="1715" y="1310"/>
                    <a:pt x="1715" y="1429"/>
                  </a:cubicBezTo>
                  <a:cubicBezTo>
                    <a:pt x="1715" y="1549"/>
                    <a:pt x="1799" y="1632"/>
                    <a:pt x="1918" y="1632"/>
                  </a:cubicBezTo>
                  <a:lnTo>
                    <a:pt x="5490" y="1632"/>
                  </a:lnTo>
                  <a:cubicBezTo>
                    <a:pt x="5680" y="1632"/>
                    <a:pt x="5835" y="1489"/>
                    <a:pt x="5835" y="1299"/>
                  </a:cubicBezTo>
                  <a:lnTo>
                    <a:pt x="5835" y="346"/>
                  </a:lnTo>
                  <a:cubicBezTo>
                    <a:pt x="5835" y="156"/>
                    <a:pt x="5680" y="1"/>
                    <a:pt x="5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74"/>
          <p:cNvGrpSpPr/>
          <p:nvPr/>
        </p:nvGrpSpPr>
        <p:grpSpPr>
          <a:xfrm>
            <a:off x="1346449" y="2523694"/>
            <a:ext cx="456736" cy="323794"/>
            <a:chOff x="1344779" y="2371294"/>
            <a:chExt cx="456736" cy="323794"/>
          </a:xfrm>
        </p:grpSpPr>
        <p:sp>
          <p:nvSpPr>
            <p:cNvPr id="1073" name="Google Shape;1073;p74"/>
            <p:cNvSpPr/>
            <p:nvPr/>
          </p:nvSpPr>
          <p:spPr>
            <a:xfrm>
              <a:off x="1383175" y="2377250"/>
              <a:ext cx="386564" cy="272183"/>
            </a:xfrm>
            <a:custGeom>
              <a:avLst/>
              <a:gdLst/>
              <a:ahLst/>
              <a:cxnLst/>
              <a:rect l="l" t="t" r="r" b="b"/>
              <a:pathLst>
                <a:path w="11967" h="8728" extrusionOk="0">
                  <a:moveTo>
                    <a:pt x="429" y="0"/>
                  </a:moveTo>
                  <a:cubicBezTo>
                    <a:pt x="191" y="12"/>
                    <a:pt x="0" y="214"/>
                    <a:pt x="0" y="441"/>
                  </a:cubicBezTo>
                  <a:lnTo>
                    <a:pt x="0" y="8156"/>
                  </a:lnTo>
                  <a:lnTo>
                    <a:pt x="11966" y="8727"/>
                  </a:lnTo>
                  <a:lnTo>
                    <a:pt x="11966" y="429"/>
                  </a:lnTo>
                  <a:cubicBezTo>
                    <a:pt x="11966" y="191"/>
                    <a:pt x="11764" y="0"/>
                    <a:pt x="11538" y="0"/>
                  </a:cubicBezTo>
                  <a:lnTo>
                    <a:pt x="7811" y="0"/>
                  </a:lnTo>
                  <a:lnTo>
                    <a:pt x="7537" y="155"/>
                  </a:lnTo>
                  <a:lnTo>
                    <a:pt x="7216" y="0"/>
                  </a:lnTo>
                  <a:lnTo>
                    <a:pt x="5311" y="0"/>
                  </a:lnTo>
                  <a:lnTo>
                    <a:pt x="4977" y="155"/>
                  </a:lnTo>
                  <a:lnTo>
                    <a:pt x="47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4"/>
            <p:cNvSpPr/>
            <p:nvPr/>
          </p:nvSpPr>
          <p:spPr>
            <a:xfrm>
              <a:off x="1727606" y="2377625"/>
              <a:ext cx="40478" cy="272183"/>
            </a:xfrm>
            <a:custGeom>
              <a:avLst/>
              <a:gdLst/>
              <a:ahLst/>
              <a:cxnLst/>
              <a:rect l="l" t="t" r="r" b="b"/>
              <a:pathLst>
                <a:path w="1298" h="8728" extrusionOk="0">
                  <a:moveTo>
                    <a:pt x="0" y="0"/>
                  </a:moveTo>
                  <a:cubicBezTo>
                    <a:pt x="238" y="0"/>
                    <a:pt x="441" y="202"/>
                    <a:pt x="441" y="429"/>
                  </a:cubicBezTo>
                  <a:lnTo>
                    <a:pt x="441" y="8727"/>
                  </a:lnTo>
                  <a:lnTo>
                    <a:pt x="1298" y="8156"/>
                  </a:lnTo>
                  <a:lnTo>
                    <a:pt x="1298" y="452"/>
                  </a:lnTo>
                  <a:cubicBezTo>
                    <a:pt x="1286" y="202"/>
                    <a:pt x="1095" y="0"/>
                    <a:pt x="869"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4"/>
            <p:cNvSpPr/>
            <p:nvPr/>
          </p:nvSpPr>
          <p:spPr>
            <a:xfrm>
              <a:off x="1448750" y="2383644"/>
              <a:ext cx="246206" cy="242962"/>
            </a:xfrm>
            <a:custGeom>
              <a:avLst/>
              <a:gdLst/>
              <a:ahLst/>
              <a:cxnLst/>
              <a:rect l="l" t="t" r="r" b="b"/>
              <a:pathLst>
                <a:path w="7895" h="7791" extrusionOk="0">
                  <a:moveTo>
                    <a:pt x="3973" y="1"/>
                  </a:moveTo>
                  <a:cubicBezTo>
                    <a:pt x="3903" y="1"/>
                    <a:pt x="3834" y="27"/>
                    <a:pt x="3787" y="81"/>
                  </a:cubicBezTo>
                  <a:lnTo>
                    <a:pt x="3572" y="224"/>
                  </a:lnTo>
                  <a:lnTo>
                    <a:pt x="108" y="3700"/>
                  </a:lnTo>
                  <a:cubicBezTo>
                    <a:pt x="1" y="3796"/>
                    <a:pt x="1" y="3974"/>
                    <a:pt x="108" y="4081"/>
                  </a:cubicBezTo>
                  <a:lnTo>
                    <a:pt x="3572" y="7546"/>
                  </a:lnTo>
                  <a:lnTo>
                    <a:pt x="3787" y="7701"/>
                  </a:lnTo>
                  <a:cubicBezTo>
                    <a:pt x="3834" y="7760"/>
                    <a:pt x="3903" y="7790"/>
                    <a:pt x="3973" y="7790"/>
                  </a:cubicBezTo>
                  <a:cubicBezTo>
                    <a:pt x="4043" y="7790"/>
                    <a:pt x="4114" y="7760"/>
                    <a:pt x="4168" y="7701"/>
                  </a:cubicBezTo>
                  <a:lnTo>
                    <a:pt x="7787" y="4081"/>
                  </a:lnTo>
                  <a:cubicBezTo>
                    <a:pt x="7894" y="3974"/>
                    <a:pt x="7894" y="3796"/>
                    <a:pt x="7787" y="3700"/>
                  </a:cubicBezTo>
                  <a:lnTo>
                    <a:pt x="4168" y="81"/>
                  </a:lnTo>
                  <a:cubicBezTo>
                    <a:pt x="4114" y="27"/>
                    <a:pt x="4043" y="1"/>
                    <a:pt x="39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4"/>
            <p:cNvSpPr/>
            <p:nvPr/>
          </p:nvSpPr>
          <p:spPr>
            <a:xfrm>
              <a:off x="1560517" y="2381772"/>
              <a:ext cx="136653" cy="246393"/>
            </a:xfrm>
            <a:custGeom>
              <a:avLst/>
              <a:gdLst/>
              <a:ahLst/>
              <a:cxnLst/>
              <a:rect l="l" t="t" r="r" b="b"/>
              <a:pathLst>
                <a:path w="4382" h="7901" extrusionOk="0">
                  <a:moveTo>
                    <a:pt x="410" y="1"/>
                  </a:moveTo>
                  <a:cubicBezTo>
                    <a:pt x="340" y="1"/>
                    <a:pt x="268" y="28"/>
                    <a:pt x="215" y="81"/>
                  </a:cubicBezTo>
                  <a:lnTo>
                    <a:pt x="0" y="284"/>
                  </a:lnTo>
                  <a:lnTo>
                    <a:pt x="3477" y="3760"/>
                  </a:lnTo>
                  <a:cubicBezTo>
                    <a:pt x="3572" y="3856"/>
                    <a:pt x="3572" y="4034"/>
                    <a:pt x="3477" y="4141"/>
                  </a:cubicBezTo>
                  <a:lnTo>
                    <a:pt x="0" y="7606"/>
                  </a:lnTo>
                  <a:lnTo>
                    <a:pt x="215" y="7820"/>
                  </a:lnTo>
                  <a:cubicBezTo>
                    <a:pt x="268" y="7874"/>
                    <a:pt x="340" y="7901"/>
                    <a:pt x="410" y="7901"/>
                  </a:cubicBezTo>
                  <a:cubicBezTo>
                    <a:pt x="480" y="7901"/>
                    <a:pt x="548" y="7874"/>
                    <a:pt x="596" y="7820"/>
                  </a:cubicBezTo>
                  <a:lnTo>
                    <a:pt x="4275" y="4141"/>
                  </a:lnTo>
                  <a:cubicBezTo>
                    <a:pt x="4382" y="4034"/>
                    <a:pt x="4382" y="3856"/>
                    <a:pt x="4275" y="3760"/>
                  </a:cubicBezTo>
                  <a:lnTo>
                    <a:pt x="596" y="81"/>
                  </a:lnTo>
                  <a:cubicBezTo>
                    <a:pt x="548" y="28"/>
                    <a:pt x="480" y="1"/>
                    <a:pt x="41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4"/>
            <p:cNvSpPr/>
            <p:nvPr/>
          </p:nvSpPr>
          <p:spPr>
            <a:xfrm>
              <a:off x="1350736" y="2631938"/>
              <a:ext cx="435187" cy="55728"/>
            </a:xfrm>
            <a:custGeom>
              <a:avLst/>
              <a:gdLst/>
              <a:ahLst/>
              <a:cxnLst/>
              <a:rect l="l" t="t" r="r" b="b"/>
              <a:pathLst>
                <a:path w="13955" h="1787" extrusionOk="0">
                  <a:moveTo>
                    <a:pt x="286" y="1"/>
                  </a:moveTo>
                  <a:cubicBezTo>
                    <a:pt x="143" y="1"/>
                    <a:pt x="0" y="120"/>
                    <a:pt x="0" y="287"/>
                  </a:cubicBezTo>
                  <a:lnTo>
                    <a:pt x="0" y="1072"/>
                  </a:lnTo>
                  <a:cubicBezTo>
                    <a:pt x="0" y="1465"/>
                    <a:pt x="322" y="1787"/>
                    <a:pt x="715" y="1787"/>
                  </a:cubicBezTo>
                  <a:lnTo>
                    <a:pt x="13240" y="1787"/>
                  </a:lnTo>
                  <a:cubicBezTo>
                    <a:pt x="13633" y="1787"/>
                    <a:pt x="13954" y="1465"/>
                    <a:pt x="13931" y="1072"/>
                  </a:cubicBezTo>
                  <a:lnTo>
                    <a:pt x="13931" y="287"/>
                  </a:lnTo>
                  <a:cubicBezTo>
                    <a:pt x="13931" y="144"/>
                    <a:pt x="13812" y="1"/>
                    <a:pt x="13657" y="1"/>
                  </a:cubicBezTo>
                  <a:lnTo>
                    <a:pt x="8799" y="1"/>
                  </a:lnTo>
                  <a:lnTo>
                    <a:pt x="7227" y="287"/>
                  </a:lnTo>
                  <a:lnTo>
                    <a:pt x="5441"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4"/>
            <p:cNvSpPr/>
            <p:nvPr/>
          </p:nvSpPr>
          <p:spPr>
            <a:xfrm>
              <a:off x="1745413" y="2631564"/>
              <a:ext cx="49054" cy="55728"/>
            </a:xfrm>
            <a:custGeom>
              <a:avLst/>
              <a:gdLst/>
              <a:ahLst/>
              <a:cxnLst/>
              <a:rect l="l" t="t" r="r" b="b"/>
              <a:pathLst>
                <a:path w="1573" h="1787" extrusionOk="0">
                  <a:moveTo>
                    <a:pt x="429" y="1"/>
                  </a:moveTo>
                  <a:cubicBezTo>
                    <a:pt x="596" y="1"/>
                    <a:pt x="715" y="132"/>
                    <a:pt x="715" y="287"/>
                  </a:cubicBezTo>
                  <a:lnTo>
                    <a:pt x="715" y="1072"/>
                  </a:lnTo>
                  <a:cubicBezTo>
                    <a:pt x="715" y="1477"/>
                    <a:pt x="382" y="1787"/>
                    <a:pt x="1" y="1787"/>
                  </a:cubicBezTo>
                  <a:lnTo>
                    <a:pt x="858" y="1787"/>
                  </a:lnTo>
                  <a:cubicBezTo>
                    <a:pt x="1263" y="1787"/>
                    <a:pt x="1572" y="1465"/>
                    <a:pt x="1572" y="1072"/>
                  </a:cubicBezTo>
                  <a:lnTo>
                    <a:pt x="1572" y="287"/>
                  </a:lnTo>
                  <a:cubicBezTo>
                    <a:pt x="1572" y="132"/>
                    <a:pt x="1453" y="1"/>
                    <a:pt x="129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4"/>
            <p:cNvSpPr/>
            <p:nvPr/>
          </p:nvSpPr>
          <p:spPr>
            <a:xfrm>
              <a:off x="1520039" y="2631938"/>
              <a:ext cx="105468" cy="27879"/>
            </a:xfrm>
            <a:custGeom>
              <a:avLst/>
              <a:gdLst/>
              <a:ahLst/>
              <a:cxnLst/>
              <a:rect l="l" t="t" r="r" b="b"/>
              <a:pathLst>
                <a:path w="3382" h="894" extrusionOk="0">
                  <a:moveTo>
                    <a:pt x="1" y="1"/>
                  </a:moveTo>
                  <a:lnTo>
                    <a:pt x="1" y="620"/>
                  </a:lnTo>
                  <a:cubicBezTo>
                    <a:pt x="1" y="763"/>
                    <a:pt x="120" y="894"/>
                    <a:pt x="286" y="894"/>
                  </a:cubicBezTo>
                  <a:lnTo>
                    <a:pt x="3084" y="894"/>
                  </a:lnTo>
                  <a:cubicBezTo>
                    <a:pt x="3251" y="894"/>
                    <a:pt x="3382" y="763"/>
                    <a:pt x="3370" y="620"/>
                  </a:cubicBezTo>
                  <a:lnTo>
                    <a:pt x="337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4"/>
            <p:cNvSpPr/>
            <p:nvPr/>
          </p:nvSpPr>
          <p:spPr>
            <a:xfrm>
              <a:off x="1546390" y="2465598"/>
              <a:ext cx="53888" cy="75499"/>
            </a:xfrm>
            <a:custGeom>
              <a:avLst/>
              <a:gdLst/>
              <a:ahLst/>
              <a:cxnLst/>
              <a:rect l="l" t="t" r="r" b="b"/>
              <a:pathLst>
                <a:path w="1728" h="2421" extrusionOk="0">
                  <a:moveTo>
                    <a:pt x="858" y="1"/>
                  </a:moveTo>
                  <a:cubicBezTo>
                    <a:pt x="453" y="1"/>
                    <a:pt x="120" y="263"/>
                    <a:pt x="25" y="632"/>
                  </a:cubicBezTo>
                  <a:cubicBezTo>
                    <a:pt x="1" y="691"/>
                    <a:pt x="275" y="775"/>
                    <a:pt x="275" y="846"/>
                  </a:cubicBezTo>
                  <a:lnTo>
                    <a:pt x="1" y="1049"/>
                  </a:lnTo>
                  <a:lnTo>
                    <a:pt x="1" y="1584"/>
                  </a:lnTo>
                  <a:cubicBezTo>
                    <a:pt x="1" y="1989"/>
                    <a:pt x="263" y="2334"/>
                    <a:pt x="632" y="2418"/>
                  </a:cubicBezTo>
                  <a:cubicBezTo>
                    <a:pt x="635" y="2420"/>
                    <a:pt x="639" y="2421"/>
                    <a:pt x="643" y="2421"/>
                  </a:cubicBezTo>
                  <a:cubicBezTo>
                    <a:pt x="701" y="2421"/>
                    <a:pt x="779" y="2168"/>
                    <a:pt x="846" y="2168"/>
                  </a:cubicBezTo>
                  <a:cubicBezTo>
                    <a:pt x="915" y="2168"/>
                    <a:pt x="983" y="2419"/>
                    <a:pt x="1073" y="2419"/>
                  </a:cubicBezTo>
                  <a:cubicBezTo>
                    <a:pt x="1076" y="2419"/>
                    <a:pt x="1080" y="2419"/>
                    <a:pt x="1084" y="2418"/>
                  </a:cubicBezTo>
                  <a:cubicBezTo>
                    <a:pt x="1453" y="2311"/>
                    <a:pt x="1727" y="1989"/>
                    <a:pt x="1727" y="1584"/>
                  </a:cubicBezTo>
                  <a:lnTo>
                    <a:pt x="1727" y="1049"/>
                  </a:lnTo>
                  <a:lnTo>
                    <a:pt x="1442" y="846"/>
                  </a:lnTo>
                  <a:cubicBezTo>
                    <a:pt x="1442" y="775"/>
                    <a:pt x="1703" y="715"/>
                    <a:pt x="1692" y="632"/>
                  </a:cubicBezTo>
                  <a:cubicBezTo>
                    <a:pt x="1584" y="263"/>
                    <a:pt x="1263" y="1"/>
                    <a:pt x="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4"/>
            <p:cNvSpPr/>
            <p:nvPr/>
          </p:nvSpPr>
          <p:spPr>
            <a:xfrm>
              <a:off x="1344779" y="2371294"/>
              <a:ext cx="456736" cy="323794"/>
            </a:xfrm>
            <a:custGeom>
              <a:avLst/>
              <a:gdLst/>
              <a:ahLst/>
              <a:cxnLst/>
              <a:rect l="l" t="t" r="r" b="b"/>
              <a:pathLst>
                <a:path w="14646" h="10383" extrusionOk="0">
                  <a:moveTo>
                    <a:pt x="8466" y="429"/>
                  </a:moveTo>
                  <a:lnTo>
                    <a:pt x="12217" y="4180"/>
                  </a:lnTo>
                  <a:cubicBezTo>
                    <a:pt x="12276" y="4239"/>
                    <a:pt x="12276" y="4334"/>
                    <a:pt x="12217" y="4394"/>
                  </a:cubicBezTo>
                  <a:lnTo>
                    <a:pt x="8466" y="8133"/>
                  </a:lnTo>
                  <a:lnTo>
                    <a:pt x="7835" y="8133"/>
                  </a:lnTo>
                  <a:lnTo>
                    <a:pt x="11347" y="4620"/>
                  </a:lnTo>
                  <a:cubicBezTo>
                    <a:pt x="11431" y="4537"/>
                    <a:pt x="11490" y="4406"/>
                    <a:pt x="11490" y="4287"/>
                  </a:cubicBezTo>
                  <a:cubicBezTo>
                    <a:pt x="11490" y="4156"/>
                    <a:pt x="11431" y="4037"/>
                    <a:pt x="11347" y="3930"/>
                  </a:cubicBezTo>
                  <a:lnTo>
                    <a:pt x="7835" y="429"/>
                  </a:lnTo>
                  <a:close/>
                  <a:moveTo>
                    <a:pt x="13121" y="429"/>
                  </a:moveTo>
                  <a:cubicBezTo>
                    <a:pt x="13252" y="429"/>
                    <a:pt x="13348" y="524"/>
                    <a:pt x="13348" y="632"/>
                  </a:cubicBezTo>
                  <a:lnTo>
                    <a:pt x="13348" y="8133"/>
                  </a:lnTo>
                  <a:lnTo>
                    <a:pt x="9085" y="8133"/>
                  </a:lnTo>
                  <a:lnTo>
                    <a:pt x="12538" y="4692"/>
                  </a:lnTo>
                  <a:cubicBezTo>
                    <a:pt x="12752" y="4465"/>
                    <a:pt x="12752" y="4096"/>
                    <a:pt x="12538" y="3870"/>
                  </a:cubicBezTo>
                  <a:lnTo>
                    <a:pt x="9073" y="429"/>
                  </a:lnTo>
                  <a:close/>
                  <a:moveTo>
                    <a:pt x="6787" y="429"/>
                  </a:moveTo>
                  <a:lnTo>
                    <a:pt x="5692" y="1525"/>
                  </a:lnTo>
                  <a:cubicBezTo>
                    <a:pt x="5597" y="1620"/>
                    <a:pt x="5597" y="1751"/>
                    <a:pt x="5692" y="1822"/>
                  </a:cubicBezTo>
                  <a:cubicBezTo>
                    <a:pt x="5734" y="1870"/>
                    <a:pt x="5787" y="1894"/>
                    <a:pt x="5841" y="1894"/>
                  </a:cubicBezTo>
                  <a:cubicBezTo>
                    <a:pt x="5894" y="1894"/>
                    <a:pt x="5948" y="1870"/>
                    <a:pt x="5990" y="1822"/>
                  </a:cubicBezTo>
                  <a:lnTo>
                    <a:pt x="7252" y="560"/>
                  </a:lnTo>
                  <a:cubicBezTo>
                    <a:pt x="7264" y="548"/>
                    <a:pt x="7278" y="542"/>
                    <a:pt x="7293" y="542"/>
                  </a:cubicBezTo>
                  <a:cubicBezTo>
                    <a:pt x="7308" y="542"/>
                    <a:pt x="7323" y="548"/>
                    <a:pt x="7335" y="560"/>
                  </a:cubicBezTo>
                  <a:lnTo>
                    <a:pt x="11014" y="4239"/>
                  </a:lnTo>
                  <a:cubicBezTo>
                    <a:pt x="11026" y="4251"/>
                    <a:pt x="11026" y="4263"/>
                    <a:pt x="11026" y="4287"/>
                  </a:cubicBezTo>
                  <a:cubicBezTo>
                    <a:pt x="11026" y="4299"/>
                    <a:pt x="11026" y="4311"/>
                    <a:pt x="11014" y="4334"/>
                  </a:cubicBezTo>
                  <a:lnTo>
                    <a:pt x="7335" y="8002"/>
                  </a:lnTo>
                  <a:cubicBezTo>
                    <a:pt x="7323" y="8019"/>
                    <a:pt x="7308" y="8028"/>
                    <a:pt x="7293" y="8028"/>
                  </a:cubicBezTo>
                  <a:cubicBezTo>
                    <a:pt x="7278" y="8028"/>
                    <a:pt x="7264" y="8019"/>
                    <a:pt x="7252" y="8002"/>
                  </a:cubicBezTo>
                  <a:lnTo>
                    <a:pt x="3573" y="4334"/>
                  </a:lnTo>
                  <a:cubicBezTo>
                    <a:pt x="3561" y="4311"/>
                    <a:pt x="3561" y="4299"/>
                    <a:pt x="3561" y="4287"/>
                  </a:cubicBezTo>
                  <a:cubicBezTo>
                    <a:pt x="3561" y="4263"/>
                    <a:pt x="3561" y="4251"/>
                    <a:pt x="3573" y="4239"/>
                  </a:cubicBezTo>
                  <a:lnTo>
                    <a:pt x="5311" y="2501"/>
                  </a:lnTo>
                  <a:cubicBezTo>
                    <a:pt x="5406" y="2406"/>
                    <a:pt x="5406" y="2275"/>
                    <a:pt x="5311" y="2203"/>
                  </a:cubicBezTo>
                  <a:cubicBezTo>
                    <a:pt x="5269" y="2156"/>
                    <a:pt x="5216" y="2132"/>
                    <a:pt x="5162" y="2132"/>
                  </a:cubicBezTo>
                  <a:cubicBezTo>
                    <a:pt x="5109" y="2132"/>
                    <a:pt x="5055" y="2156"/>
                    <a:pt x="5013" y="2203"/>
                  </a:cubicBezTo>
                  <a:lnTo>
                    <a:pt x="3275" y="3942"/>
                  </a:lnTo>
                  <a:cubicBezTo>
                    <a:pt x="3192" y="4037"/>
                    <a:pt x="3132" y="4168"/>
                    <a:pt x="3132" y="4287"/>
                  </a:cubicBezTo>
                  <a:cubicBezTo>
                    <a:pt x="3132" y="4418"/>
                    <a:pt x="3168" y="4537"/>
                    <a:pt x="3275" y="4632"/>
                  </a:cubicBezTo>
                  <a:lnTo>
                    <a:pt x="6787" y="8144"/>
                  </a:lnTo>
                  <a:lnTo>
                    <a:pt x="6144" y="8144"/>
                  </a:lnTo>
                  <a:lnTo>
                    <a:pt x="2394" y="4394"/>
                  </a:lnTo>
                  <a:cubicBezTo>
                    <a:pt x="2334" y="4334"/>
                    <a:pt x="2334" y="4239"/>
                    <a:pt x="2394" y="4180"/>
                  </a:cubicBezTo>
                  <a:lnTo>
                    <a:pt x="6144" y="429"/>
                  </a:lnTo>
                  <a:close/>
                  <a:moveTo>
                    <a:pt x="8776" y="8561"/>
                  </a:moveTo>
                  <a:lnTo>
                    <a:pt x="8776" y="8954"/>
                  </a:lnTo>
                  <a:cubicBezTo>
                    <a:pt x="8776" y="9002"/>
                    <a:pt x="8752" y="9037"/>
                    <a:pt x="8704" y="9037"/>
                  </a:cubicBezTo>
                  <a:lnTo>
                    <a:pt x="5906" y="9037"/>
                  </a:lnTo>
                  <a:cubicBezTo>
                    <a:pt x="5859" y="9037"/>
                    <a:pt x="5835" y="9002"/>
                    <a:pt x="5835" y="8954"/>
                  </a:cubicBezTo>
                  <a:lnTo>
                    <a:pt x="5835" y="8561"/>
                  </a:lnTo>
                  <a:close/>
                  <a:moveTo>
                    <a:pt x="1501" y="1"/>
                  </a:moveTo>
                  <a:cubicBezTo>
                    <a:pt x="1144" y="1"/>
                    <a:pt x="858" y="286"/>
                    <a:pt x="858" y="644"/>
                  </a:cubicBezTo>
                  <a:lnTo>
                    <a:pt x="858" y="8144"/>
                  </a:lnTo>
                  <a:lnTo>
                    <a:pt x="501" y="8144"/>
                  </a:lnTo>
                  <a:cubicBezTo>
                    <a:pt x="227" y="8144"/>
                    <a:pt x="1" y="8359"/>
                    <a:pt x="1" y="8645"/>
                  </a:cubicBezTo>
                  <a:lnTo>
                    <a:pt x="1" y="9430"/>
                  </a:lnTo>
                  <a:cubicBezTo>
                    <a:pt x="1" y="9942"/>
                    <a:pt x="417" y="10371"/>
                    <a:pt x="941" y="10371"/>
                  </a:cubicBezTo>
                  <a:lnTo>
                    <a:pt x="10669" y="10371"/>
                  </a:lnTo>
                  <a:cubicBezTo>
                    <a:pt x="10788" y="10371"/>
                    <a:pt x="10883" y="10288"/>
                    <a:pt x="10883" y="10169"/>
                  </a:cubicBezTo>
                  <a:cubicBezTo>
                    <a:pt x="10883" y="10049"/>
                    <a:pt x="10788" y="9954"/>
                    <a:pt x="10669" y="9954"/>
                  </a:cubicBezTo>
                  <a:lnTo>
                    <a:pt x="941" y="9954"/>
                  </a:lnTo>
                  <a:cubicBezTo>
                    <a:pt x="656" y="9954"/>
                    <a:pt x="429" y="9728"/>
                    <a:pt x="429" y="9454"/>
                  </a:cubicBezTo>
                  <a:lnTo>
                    <a:pt x="429" y="8656"/>
                  </a:lnTo>
                  <a:cubicBezTo>
                    <a:pt x="429" y="8621"/>
                    <a:pt x="465" y="8585"/>
                    <a:pt x="501" y="8585"/>
                  </a:cubicBezTo>
                  <a:lnTo>
                    <a:pt x="3084" y="8585"/>
                  </a:lnTo>
                  <a:cubicBezTo>
                    <a:pt x="3204" y="8585"/>
                    <a:pt x="3287" y="8502"/>
                    <a:pt x="3287" y="8383"/>
                  </a:cubicBezTo>
                  <a:cubicBezTo>
                    <a:pt x="3287" y="8264"/>
                    <a:pt x="3204" y="8168"/>
                    <a:pt x="3084" y="8168"/>
                  </a:cubicBezTo>
                  <a:lnTo>
                    <a:pt x="1299" y="8168"/>
                  </a:lnTo>
                  <a:lnTo>
                    <a:pt x="1299" y="667"/>
                  </a:lnTo>
                  <a:cubicBezTo>
                    <a:pt x="1299" y="548"/>
                    <a:pt x="1382" y="465"/>
                    <a:pt x="1501" y="465"/>
                  </a:cubicBezTo>
                  <a:lnTo>
                    <a:pt x="5549" y="465"/>
                  </a:lnTo>
                  <a:lnTo>
                    <a:pt x="2096" y="3918"/>
                  </a:lnTo>
                  <a:cubicBezTo>
                    <a:pt x="1870" y="4132"/>
                    <a:pt x="1870" y="4513"/>
                    <a:pt x="2096" y="4727"/>
                  </a:cubicBezTo>
                  <a:lnTo>
                    <a:pt x="5549" y="8180"/>
                  </a:lnTo>
                  <a:lnTo>
                    <a:pt x="3989" y="8180"/>
                  </a:lnTo>
                  <a:cubicBezTo>
                    <a:pt x="3870" y="8180"/>
                    <a:pt x="3787" y="8275"/>
                    <a:pt x="3787" y="8395"/>
                  </a:cubicBezTo>
                  <a:cubicBezTo>
                    <a:pt x="3787" y="8514"/>
                    <a:pt x="3870" y="8597"/>
                    <a:pt x="3989" y="8597"/>
                  </a:cubicBezTo>
                  <a:lnTo>
                    <a:pt x="5406" y="8597"/>
                  </a:lnTo>
                  <a:lnTo>
                    <a:pt x="5406" y="9002"/>
                  </a:lnTo>
                  <a:cubicBezTo>
                    <a:pt x="5406" y="9287"/>
                    <a:pt x="5632" y="9514"/>
                    <a:pt x="5906" y="9514"/>
                  </a:cubicBezTo>
                  <a:lnTo>
                    <a:pt x="8704" y="9514"/>
                  </a:lnTo>
                  <a:cubicBezTo>
                    <a:pt x="8990" y="9514"/>
                    <a:pt x="9216" y="9287"/>
                    <a:pt x="9216" y="9002"/>
                  </a:cubicBezTo>
                  <a:lnTo>
                    <a:pt x="9216" y="8597"/>
                  </a:lnTo>
                  <a:lnTo>
                    <a:pt x="14145" y="8597"/>
                  </a:lnTo>
                  <a:cubicBezTo>
                    <a:pt x="14181" y="8597"/>
                    <a:pt x="14217" y="8633"/>
                    <a:pt x="14217" y="8680"/>
                  </a:cubicBezTo>
                  <a:lnTo>
                    <a:pt x="14217" y="9466"/>
                  </a:lnTo>
                  <a:cubicBezTo>
                    <a:pt x="14217" y="9752"/>
                    <a:pt x="13991" y="9966"/>
                    <a:pt x="13705" y="9966"/>
                  </a:cubicBezTo>
                  <a:lnTo>
                    <a:pt x="11586" y="9966"/>
                  </a:lnTo>
                  <a:cubicBezTo>
                    <a:pt x="11466" y="9966"/>
                    <a:pt x="11371" y="10061"/>
                    <a:pt x="11371" y="10180"/>
                  </a:cubicBezTo>
                  <a:cubicBezTo>
                    <a:pt x="11371" y="10300"/>
                    <a:pt x="11466" y="10383"/>
                    <a:pt x="11586" y="10383"/>
                  </a:cubicBezTo>
                  <a:lnTo>
                    <a:pt x="13705" y="10383"/>
                  </a:lnTo>
                  <a:cubicBezTo>
                    <a:pt x="14217" y="10383"/>
                    <a:pt x="14645" y="9966"/>
                    <a:pt x="14645" y="9454"/>
                  </a:cubicBezTo>
                  <a:lnTo>
                    <a:pt x="14645" y="8656"/>
                  </a:lnTo>
                  <a:cubicBezTo>
                    <a:pt x="14645" y="8359"/>
                    <a:pt x="14419" y="8144"/>
                    <a:pt x="14145" y="8144"/>
                  </a:cubicBezTo>
                  <a:lnTo>
                    <a:pt x="13788" y="8144"/>
                  </a:lnTo>
                  <a:lnTo>
                    <a:pt x="13788" y="644"/>
                  </a:lnTo>
                  <a:cubicBezTo>
                    <a:pt x="13788" y="286"/>
                    <a:pt x="13502" y="1"/>
                    <a:pt x="13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4"/>
            <p:cNvSpPr/>
            <p:nvPr/>
          </p:nvSpPr>
          <p:spPr>
            <a:xfrm>
              <a:off x="1514114" y="2458364"/>
              <a:ext cx="116975" cy="100291"/>
            </a:xfrm>
            <a:custGeom>
              <a:avLst/>
              <a:gdLst/>
              <a:ahLst/>
              <a:cxnLst/>
              <a:rect l="l" t="t" r="r" b="b"/>
              <a:pathLst>
                <a:path w="3751" h="3216" extrusionOk="0">
                  <a:moveTo>
                    <a:pt x="1881" y="548"/>
                  </a:moveTo>
                  <a:cubicBezTo>
                    <a:pt x="2167" y="548"/>
                    <a:pt x="2405" y="727"/>
                    <a:pt x="2488" y="977"/>
                  </a:cubicBezTo>
                  <a:lnTo>
                    <a:pt x="1286" y="977"/>
                  </a:lnTo>
                  <a:cubicBezTo>
                    <a:pt x="1369" y="727"/>
                    <a:pt x="1607" y="548"/>
                    <a:pt x="1881" y="548"/>
                  </a:cubicBezTo>
                  <a:close/>
                  <a:moveTo>
                    <a:pt x="1667" y="1394"/>
                  </a:moveTo>
                  <a:lnTo>
                    <a:pt x="1667" y="2525"/>
                  </a:lnTo>
                  <a:cubicBezTo>
                    <a:pt x="1417" y="2453"/>
                    <a:pt x="1238" y="2215"/>
                    <a:pt x="1238" y="1929"/>
                  </a:cubicBezTo>
                  <a:lnTo>
                    <a:pt x="1238" y="1394"/>
                  </a:lnTo>
                  <a:close/>
                  <a:moveTo>
                    <a:pt x="2536" y="1417"/>
                  </a:moveTo>
                  <a:lnTo>
                    <a:pt x="2536" y="1953"/>
                  </a:lnTo>
                  <a:cubicBezTo>
                    <a:pt x="2524" y="2215"/>
                    <a:pt x="2346" y="2453"/>
                    <a:pt x="2107" y="2548"/>
                  </a:cubicBezTo>
                  <a:lnTo>
                    <a:pt x="2107" y="1417"/>
                  </a:lnTo>
                  <a:close/>
                  <a:moveTo>
                    <a:pt x="583" y="1"/>
                  </a:moveTo>
                  <a:cubicBezTo>
                    <a:pt x="464" y="1"/>
                    <a:pt x="381" y="84"/>
                    <a:pt x="381" y="203"/>
                  </a:cubicBezTo>
                  <a:lnTo>
                    <a:pt x="381" y="643"/>
                  </a:lnTo>
                  <a:cubicBezTo>
                    <a:pt x="381" y="834"/>
                    <a:pt x="476" y="1013"/>
                    <a:pt x="655" y="1084"/>
                  </a:cubicBezTo>
                  <a:lnTo>
                    <a:pt x="833" y="1179"/>
                  </a:lnTo>
                  <a:lnTo>
                    <a:pt x="833" y="1203"/>
                  </a:lnTo>
                  <a:lnTo>
                    <a:pt x="833" y="1394"/>
                  </a:lnTo>
                  <a:lnTo>
                    <a:pt x="238" y="1394"/>
                  </a:lnTo>
                  <a:cubicBezTo>
                    <a:pt x="119" y="1394"/>
                    <a:pt x="36" y="1489"/>
                    <a:pt x="36" y="1608"/>
                  </a:cubicBezTo>
                  <a:cubicBezTo>
                    <a:pt x="0" y="1727"/>
                    <a:pt x="95" y="1810"/>
                    <a:pt x="214" y="1810"/>
                  </a:cubicBezTo>
                  <a:lnTo>
                    <a:pt x="810" y="1810"/>
                  </a:lnTo>
                  <a:lnTo>
                    <a:pt x="810" y="1929"/>
                  </a:lnTo>
                  <a:lnTo>
                    <a:pt x="810" y="2036"/>
                  </a:lnTo>
                  <a:lnTo>
                    <a:pt x="631" y="2132"/>
                  </a:lnTo>
                  <a:cubicBezTo>
                    <a:pt x="464" y="2215"/>
                    <a:pt x="345" y="2382"/>
                    <a:pt x="345" y="2572"/>
                  </a:cubicBezTo>
                  <a:lnTo>
                    <a:pt x="345" y="3001"/>
                  </a:lnTo>
                  <a:cubicBezTo>
                    <a:pt x="345" y="3120"/>
                    <a:pt x="441" y="3215"/>
                    <a:pt x="560" y="3215"/>
                  </a:cubicBezTo>
                  <a:cubicBezTo>
                    <a:pt x="679" y="3215"/>
                    <a:pt x="762" y="3120"/>
                    <a:pt x="762" y="3001"/>
                  </a:cubicBezTo>
                  <a:lnTo>
                    <a:pt x="762" y="2572"/>
                  </a:lnTo>
                  <a:cubicBezTo>
                    <a:pt x="762" y="2548"/>
                    <a:pt x="774" y="2513"/>
                    <a:pt x="810" y="2513"/>
                  </a:cubicBezTo>
                  <a:lnTo>
                    <a:pt x="941" y="2453"/>
                  </a:lnTo>
                  <a:cubicBezTo>
                    <a:pt x="1119" y="2787"/>
                    <a:pt x="1476" y="3001"/>
                    <a:pt x="1881" y="3001"/>
                  </a:cubicBezTo>
                  <a:cubicBezTo>
                    <a:pt x="2286" y="3001"/>
                    <a:pt x="2619" y="2787"/>
                    <a:pt x="2822" y="2453"/>
                  </a:cubicBezTo>
                  <a:lnTo>
                    <a:pt x="2953" y="2513"/>
                  </a:lnTo>
                  <a:cubicBezTo>
                    <a:pt x="2977" y="2525"/>
                    <a:pt x="3000" y="2548"/>
                    <a:pt x="3000" y="2572"/>
                  </a:cubicBezTo>
                  <a:lnTo>
                    <a:pt x="3000" y="3001"/>
                  </a:lnTo>
                  <a:cubicBezTo>
                    <a:pt x="3000" y="3120"/>
                    <a:pt x="3084" y="3215"/>
                    <a:pt x="3203" y="3215"/>
                  </a:cubicBezTo>
                  <a:cubicBezTo>
                    <a:pt x="3322" y="3215"/>
                    <a:pt x="3417" y="3120"/>
                    <a:pt x="3417" y="3001"/>
                  </a:cubicBezTo>
                  <a:lnTo>
                    <a:pt x="3417" y="2572"/>
                  </a:lnTo>
                  <a:cubicBezTo>
                    <a:pt x="3417" y="2382"/>
                    <a:pt x="3310" y="2203"/>
                    <a:pt x="3131" y="2132"/>
                  </a:cubicBezTo>
                  <a:lnTo>
                    <a:pt x="2953" y="2036"/>
                  </a:lnTo>
                  <a:lnTo>
                    <a:pt x="2953" y="1929"/>
                  </a:lnTo>
                  <a:lnTo>
                    <a:pt x="2953" y="1810"/>
                  </a:lnTo>
                  <a:lnTo>
                    <a:pt x="3548" y="1810"/>
                  </a:lnTo>
                  <a:cubicBezTo>
                    <a:pt x="3667" y="1810"/>
                    <a:pt x="3750" y="1727"/>
                    <a:pt x="3750" y="1608"/>
                  </a:cubicBezTo>
                  <a:cubicBezTo>
                    <a:pt x="3750" y="1489"/>
                    <a:pt x="3667" y="1394"/>
                    <a:pt x="3548" y="1394"/>
                  </a:cubicBezTo>
                  <a:lnTo>
                    <a:pt x="2953" y="1394"/>
                  </a:lnTo>
                  <a:lnTo>
                    <a:pt x="2953" y="1203"/>
                  </a:lnTo>
                  <a:lnTo>
                    <a:pt x="2953" y="1179"/>
                  </a:lnTo>
                  <a:lnTo>
                    <a:pt x="3131" y="1084"/>
                  </a:lnTo>
                  <a:cubicBezTo>
                    <a:pt x="3298" y="1001"/>
                    <a:pt x="3417" y="834"/>
                    <a:pt x="3417" y="643"/>
                  </a:cubicBezTo>
                  <a:lnTo>
                    <a:pt x="3417" y="203"/>
                  </a:lnTo>
                  <a:cubicBezTo>
                    <a:pt x="3417" y="84"/>
                    <a:pt x="3322" y="1"/>
                    <a:pt x="3203" y="1"/>
                  </a:cubicBezTo>
                  <a:cubicBezTo>
                    <a:pt x="3084" y="1"/>
                    <a:pt x="3000" y="84"/>
                    <a:pt x="3000" y="203"/>
                  </a:cubicBezTo>
                  <a:lnTo>
                    <a:pt x="3000" y="643"/>
                  </a:lnTo>
                  <a:cubicBezTo>
                    <a:pt x="3000" y="667"/>
                    <a:pt x="2977" y="703"/>
                    <a:pt x="2953" y="703"/>
                  </a:cubicBezTo>
                  <a:lnTo>
                    <a:pt x="2858" y="739"/>
                  </a:lnTo>
                  <a:cubicBezTo>
                    <a:pt x="2679" y="382"/>
                    <a:pt x="2322" y="131"/>
                    <a:pt x="1893" y="131"/>
                  </a:cubicBezTo>
                  <a:cubicBezTo>
                    <a:pt x="1464" y="131"/>
                    <a:pt x="1107" y="382"/>
                    <a:pt x="929" y="739"/>
                  </a:cubicBezTo>
                  <a:lnTo>
                    <a:pt x="833" y="703"/>
                  </a:lnTo>
                  <a:cubicBezTo>
                    <a:pt x="810" y="679"/>
                    <a:pt x="798" y="667"/>
                    <a:pt x="798" y="643"/>
                  </a:cubicBezTo>
                  <a:lnTo>
                    <a:pt x="798" y="203"/>
                  </a:lnTo>
                  <a:cubicBezTo>
                    <a:pt x="798" y="84"/>
                    <a:pt x="702" y="1"/>
                    <a:pt x="5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74"/>
          <p:cNvGrpSpPr/>
          <p:nvPr/>
        </p:nvGrpSpPr>
        <p:grpSpPr>
          <a:xfrm>
            <a:off x="2223014" y="3302961"/>
            <a:ext cx="461164" cy="457484"/>
            <a:chOff x="2221343" y="3150561"/>
            <a:chExt cx="461164" cy="457484"/>
          </a:xfrm>
        </p:grpSpPr>
        <p:sp>
          <p:nvSpPr>
            <p:cNvPr id="1084" name="Google Shape;1084;p74"/>
            <p:cNvSpPr/>
            <p:nvPr/>
          </p:nvSpPr>
          <p:spPr>
            <a:xfrm>
              <a:off x="2612310" y="3332058"/>
              <a:ext cx="30468" cy="43721"/>
            </a:xfrm>
            <a:custGeom>
              <a:avLst/>
              <a:gdLst/>
              <a:ahLst/>
              <a:cxnLst/>
              <a:rect l="l" t="t" r="r" b="b"/>
              <a:pathLst>
                <a:path w="977" h="1402" extrusionOk="0">
                  <a:moveTo>
                    <a:pt x="420" y="1"/>
                  </a:moveTo>
                  <a:cubicBezTo>
                    <a:pt x="381" y="1"/>
                    <a:pt x="346" y="5"/>
                    <a:pt x="310" y="27"/>
                  </a:cubicBezTo>
                  <a:cubicBezTo>
                    <a:pt x="120" y="98"/>
                    <a:pt x="0" y="277"/>
                    <a:pt x="0" y="479"/>
                  </a:cubicBezTo>
                  <a:lnTo>
                    <a:pt x="0" y="931"/>
                  </a:lnTo>
                  <a:cubicBezTo>
                    <a:pt x="0" y="1134"/>
                    <a:pt x="131" y="1324"/>
                    <a:pt x="310" y="1396"/>
                  </a:cubicBezTo>
                  <a:cubicBezTo>
                    <a:pt x="330" y="1400"/>
                    <a:pt x="351" y="1401"/>
                    <a:pt x="373" y="1401"/>
                  </a:cubicBezTo>
                  <a:cubicBezTo>
                    <a:pt x="416" y="1401"/>
                    <a:pt x="461" y="1396"/>
                    <a:pt x="501" y="1396"/>
                  </a:cubicBezTo>
                  <a:cubicBezTo>
                    <a:pt x="774" y="1396"/>
                    <a:pt x="965" y="1205"/>
                    <a:pt x="977" y="931"/>
                  </a:cubicBezTo>
                  <a:lnTo>
                    <a:pt x="977" y="479"/>
                  </a:lnTo>
                  <a:cubicBezTo>
                    <a:pt x="977" y="205"/>
                    <a:pt x="786" y="3"/>
                    <a:pt x="501" y="3"/>
                  </a:cubicBezTo>
                  <a:cubicBezTo>
                    <a:pt x="472" y="3"/>
                    <a:pt x="445" y="1"/>
                    <a:pt x="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4"/>
            <p:cNvSpPr/>
            <p:nvPr/>
          </p:nvSpPr>
          <p:spPr>
            <a:xfrm>
              <a:off x="2612310" y="3181278"/>
              <a:ext cx="30468" cy="124303"/>
            </a:xfrm>
            <a:custGeom>
              <a:avLst/>
              <a:gdLst/>
              <a:ahLst/>
              <a:cxnLst/>
              <a:rect l="l" t="t" r="r" b="b"/>
              <a:pathLst>
                <a:path w="977" h="3986" extrusionOk="0">
                  <a:moveTo>
                    <a:pt x="401" y="1"/>
                  </a:moveTo>
                  <a:cubicBezTo>
                    <a:pt x="370" y="1"/>
                    <a:pt x="340" y="4"/>
                    <a:pt x="310" y="16"/>
                  </a:cubicBezTo>
                  <a:cubicBezTo>
                    <a:pt x="120" y="99"/>
                    <a:pt x="0" y="278"/>
                    <a:pt x="0" y="480"/>
                  </a:cubicBezTo>
                  <a:lnTo>
                    <a:pt x="0" y="3516"/>
                  </a:lnTo>
                  <a:cubicBezTo>
                    <a:pt x="0" y="3730"/>
                    <a:pt x="131" y="3909"/>
                    <a:pt x="310" y="3980"/>
                  </a:cubicBezTo>
                  <a:cubicBezTo>
                    <a:pt x="330" y="3984"/>
                    <a:pt x="351" y="3986"/>
                    <a:pt x="373" y="3986"/>
                  </a:cubicBezTo>
                  <a:cubicBezTo>
                    <a:pt x="416" y="3986"/>
                    <a:pt x="461" y="3980"/>
                    <a:pt x="501" y="3980"/>
                  </a:cubicBezTo>
                  <a:cubicBezTo>
                    <a:pt x="774" y="3980"/>
                    <a:pt x="965" y="3790"/>
                    <a:pt x="977" y="3516"/>
                  </a:cubicBezTo>
                  <a:lnTo>
                    <a:pt x="977" y="480"/>
                  </a:lnTo>
                  <a:cubicBezTo>
                    <a:pt x="977" y="194"/>
                    <a:pt x="786" y="4"/>
                    <a:pt x="501" y="4"/>
                  </a:cubicBezTo>
                  <a:cubicBezTo>
                    <a:pt x="465" y="4"/>
                    <a:pt x="432" y="1"/>
                    <a:pt x="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4"/>
            <p:cNvSpPr/>
            <p:nvPr/>
          </p:nvSpPr>
          <p:spPr>
            <a:xfrm>
              <a:off x="2621977" y="3180624"/>
              <a:ext cx="21923" cy="125177"/>
            </a:xfrm>
            <a:custGeom>
              <a:avLst/>
              <a:gdLst/>
              <a:ahLst/>
              <a:cxnLst/>
              <a:rect l="l" t="t" r="r" b="b"/>
              <a:pathLst>
                <a:path w="703" h="4014" extrusionOk="0">
                  <a:moveTo>
                    <a:pt x="191" y="1"/>
                  </a:moveTo>
                  <a:cubicBezTo>
                    <a:pt x="131" y="1"/>
                    <a:pt x="60" y="13"/>
                    <a:pt x="0" y="25"/>
                  </a:cubicBezTo>
                  <a:cubicBezTo>
                    <a:pt x="179" y="108"/>
                    <a:pt x="310" y="275"/>
                    <a:pt x="310" y="489"/>
                  </a:cubicBezTo>
                  <a:lnTo>
                    <a:pt x="310" y="3525"/>
                  </a:lnTo>
                  <a:cubicBezTo>
                    <a:pt x="310" y="3740"/>
                    <a:pt x="179" y="3918"/>
                    <a:pt x="0" y="3990"/>
                  </a:cubicBezTo>
                  <a:cubicBezTo>
                    <a:pt x="60" y="4013"/>
                    <a:pt x="119" y="4013"/>
                    <a:pt x="191" y="4013"/>
                  </a:cubicBezTo>
                  <a:cubicBezTo>
                    <a:pt x="476" y="4013"/>
                    <a:pt x="703" y="3799"/>
                    <a:pt x="703" y="3513"/>
                  </a:cubicBezTo>
                  <a:lnTo>
                    <a:pt x="703" y="477"/>
                  </a:lnTo>
                  <a:cubicBezTo>
                    <a:pt x="691" y="227"/>
                    <a:pt x="464"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4"/>
            <p:cNvSpPr/>
            <p:nvPr/>
          </p:nvSpPr>
          <p:spPr>
            <a:xfrm>
              <a:off x="2621977" y="3331372"/>
              <a:ext cx="21923" cy="44595"/>
            </a:xfrm>
            <a:custGeom>
              <a:avLst/>
              <a:gdLst/>
              <a:ahLst/>
              <a:cxnLst/>
              <a:rect l="l" t="t" r="r" b="b"/>
              <a:pathLst>
                <a:path w="703" h="1430" extrusionOk="0">
                  <a:moveTo>
                    <a:pt x="191" y="1"/>
                  </a:moveTo>
                  <a:cubicBezTo>
                    <a:pt x="131" y="1"/>
                    <a:pt x="60" y="13"/>
                    <a:pt x="0" y="37"/>
                  </a:cubicBezTo>
                  <a:cubicBezTo>
                    <a:pt x="179" y="108"/>
                    <a:pt x="310" y="287"/>
                    <a:pt x="310" y="489"/>
                  </a:cubicBezTo>
                  <a:lnTo>
                    <a:pt x="310" y="941"/>
                  </a:lnTo>
                  <a:cubicBezTo>
                    <a:pt x="310" y="1144"/>
                    <a:pt x="179" y="1322"/>
                    <a:pt x="0" y="1406"/>
                  </a:cubicBezTo>
                  <a:cubicBezTo>
                    <a:pt x="60" y="1430"/>
                    <a:pt x="119" y="1430"/>
                    <a:pt x="191" y="1430"/>
                  </a:cubicBezTo>
                  <a:cubicBezTo>
                    <a:pt x="476" y="1430"/>
                    <a:pt x="703" y="1203"/>
                    <a:pt x="703" y="930"/>
                  </a:cubicBezTo>
                  <a:lnTo>
                    <a:pt x="703" y="477"/>
                  </a:lnTo>
                  <a:cubicBezTo>
                    <a:pt x="691" y="227"/>
                    <a:pt x="464"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4"/>
            <p:cNvSpPr/>
            <p:nvPr/>
          </p:nvSpPr>
          <p:spPr>
            <a:xfrm>
              <a:off x="2553651" y="3332058"/>
              <a:ext cx="30842" cy="43721"/>
            </a:xfrm>
            <a:custGeom>
              <a:avLst/>
              <a:gdLst/>
              <a:ahLst/>
              <a:cxnLst/>
              <a:rect l="l" t="t" r="r" b="b"/>
              <a:pathLst>
                <a:path w="989" h="1402" extrusionOk="0">
                  <a:moveTo>
                    <a:pt x="431" y="1"/>
                  </a:moveTo>
                  <a:cubicBezTo>
                    <a:pt x="393" y="1"/>
                    <a:pt x="357" y="5"/>
                    <a:pt x="322" y="27"/>
                  </a:cubicBezTo>
                  <a:cubicBezTo>
                    <a:pt x="119" y="98"/>
                    <a:pt x="0" y="277"/>
                    <a:pt x="0" y="479"/>
                  </a:cubicBezTo>
                  <a:lnTo>
                    <a:pt x="0" y="931"/>
                  </a:lnTo>
                  <a:cubicBezTo>
                    <a:pt x="0" y="1134"/>
                    <a:pt x="143" y="1324"/>
                    <a:pt x="322" y="1396"/>
                  </a:cubicBezTo>
                  <a:cubicBezTo>
                    <a:pt x="342" y="1400"/>
                    <a:pt x="363" y="1401"/>
                    <a:pt x="384" y="1401"/>
                  </a:cubicBezTo>
                  <a:cubicBezTo>
                    <a:pt x="428" y="1401"/>
                    <a:pt x="473" y="1396"/>
                    <a:pt x="512" y="1396"/>
                  </a:cubicBezTo>
                  <a:cubicBezTo>
                    <a:pt x="774" y="1396"/>
                    <a:pt x="989" y="1205"/>
                    <a:pt x="989" y="931"/>
                  </a:cubicBezTo>
                  <a:lnTo>
                    <a:pt x="989" y="479"/>
                  </a:lnTo>
                  <a:cubicBezTo>
                    <a:pt x="989" y="205"/>
                    <a:pt x="798" y="3"/>
                    <a:pt x="512" y="3"/>
                  </a:cubicBezTo>
                  <a:cubicBezTo>
                    <a:pt x="484" y="3"/>
                    <a:pt x="457" y="1"/>
                    <a:pt x="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4"/>
            <p:cNvSpPr/>
            <p:nvPr/>
          </p:nvSpPr>
          <p:spPr>
            <a:xfrm>
              <a:off x="2553651" y="3181278"/>
              <a:ext cx="30842" cy="124303"/>
            </a:xfrm>
            <a:custGeom>
              <a:avLst/>
              <a:gdLst/>
              <a:ahLst/>
              <a:cxnLst/>
              <a:rect l="l" t="t" r="r" b="b"/>
              <a:pathLst>
                <a:path w="989" h="3986" extrusionOk="0">
                  <a:moveTo>
                    <a:pt x="413" y="1"/>
                  </a:moveTo>
                  <a:cubicBezTo>
                    <a:pt x="381" y="1"/>
                    <a:pt x="352" y="4"/>
                    <a:pt x="322" y="16"/>
                  </a:cubicBezTo>
                  <a:cubicBezTo>
                    <a:pt x="119" y="99"/>
                    <a:pt x="0" y="278"/>
                    <a:pt x="0" y="480"/>
                  </a:cubicBezTo>
                  <a:lnTo>
                    <a:pt x="0" y="3516"/>
                  </a:lnTo>
                  <a:cubicBezTo>
                    <a:pt x="0" y="3730"/>
                    <a:pt x="143" y="3909"/>
                    <a:pt x="322" y="3980"/>
                  </a:cubicBezTo>
                  <a:cubicBezTo>
                    <a:pt x="342" y="3984"/>
                    <a:pt x="363" y="3986"/>
                    <a:pt x="384" y="3986"/>
                  </a:cubicBezTo>
                  <a:cubicBezTo>
                    <a:pt x="428" y="3986"/>
                    <a:pt x="473" y="3980"/>
                    <a:pt x="512" y="3980"/>
                  </a:cubicBezTo>
                  <a:cubicBezTo>
                    <a:pt x="774" y="3980"/>
                    <a:pt x="989" y="3790"/>
                    <a:pt x="989" y="3516"/>
                  </a:cubicBezTo>
                  <a:lnTo>
                    <a:pt x="989" y="480"/>
                  </a:lnTo>
                  <a:cubicBezTo>
                    <a:pt x="989" y="194"/>
                    <a:pt x="798" y="4"/>
                    <a:pt x="512" y="4"/>
                  </a:cubicBezTo>
                  <a:cubicBezTo>
                    <a:pt x="477" y="4"/>
                    <a:pt x="444" y="1"/>
                    <a:pt x="4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4"/>
            <p:cNvSpPr/>
            <p:nvPr/>
          </p:nvSpPr>
          <p:spPr>
            <a:xfrm>
              <a:off x="2563661" y="3180624"/>
              <a:ext cx="21580" cy="125177"/>
            </a:xfrm>
            <a:custGeom>
              <a:avLst/>
              <a:gdLst/>
              <a:ahLst/>
              <a:cxnLst/>
              <a:rect l="l" t="t" r="r" b="b"/>
              <a:pathLst>
                <a:path w="692" h="4014" extrusionOk="0">
                  <a:moveTo>
                    <a:pt x="191" y="1"/>
                  </a:moveTo>
                  <a:cubicBezTo>
                    <a:pt x="132" y="1"/>
                    <a:pt x="60" y="13"/>
                    <a:pt x="1" y="25"/>
                  </a:cubicBezTo>
                  <a:cubicBezTo>
                    <a:pt x="179" y="108"/>
                    <a:pt x="310" y="275"/>
                    <a:pt x="310" y="489"/>
                  </a:cubicBezTo>
                  <a:lnTo>
                    <a:pt x="310" y="3525"/>
                  </a:lnTo>
                  <a:cubicBezTo>
                    <a:pt x="310" y="3740"/>
                    <a:pt x="179" y="3918"/>
                    <a:pt x="1" y="3990"/>
                  </a:cubicBezTo>
                  <a:cubicBezTo>
                    <a:pt x="60" y="4013"/>
                    <a:pt x="120" y="4013"/>
                    <a:pt x="191" y="4013"/>
                  </a:cubicBezTo>
                  <a:cubicBezTo>
                    <a:pt x="477" y="4013"/>
                    <a:pt x="691" y="3799"/>
                    <a:pt x="691" y="3513"/>
                  </a:cubicBezTo>
                  <a:lnTo>
                    <a:pt x="691" y="477"/>
                  </a:lnTo>
                  <a:cubicBezTo>
                    <a:pt x="679" y="227"/>
                    <a:pt x="453"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4"/>
            <p:cNvSpPr/>
            <p:nvPr/>
          </p:nvSpPr>
          <p:spPr>
            <a:xfrm>
              <a:off x="2563661" y="3331372"/>
              <a:ext cx="21580" cy="44595"/>
            </a:xfrm>
            <a:custGeom>
              <a:avLst/>
              <a:gdLst/>
              <a:ahLst/>
              <a:cxnLst/>
              <a:rect l="l" t="t" r="r" b="b"/>
              <a:pathLst>
                <a:path w="692" h="1430" extrusionOk="0">
                  <a:moveTo>
                    <a:pt x="191" y="1"/>
                  </a:moveTo>
                  <a:cubicBezTo>
                    <a:pt x="132" y="1"/>
                    <a:pt x="60" y="13"/>
                    <a:pt x="1" y="37"/>
                  </a:cubicBezTo>
                  <a:cubicBezTo>
                    <a:pt x="179" y="108"/>
                    <a:pt x="310" y="287"/>
                    <a:pt x="310" y="489"/>
                  </a:cubicBezTo>
                  <a:lnTo>
                    <a:pt x="310" y="941"/>
                  </a:lnTo>
                  <a:cubicBezTo>
                    <a:pt x="310" y="1144"/>
                    <a:pt x="179" y="1322"/>
                    <a:pt x="1" y="1406"/>
                  </a:cubicBezTo>
                  <a:cubicBezTo>
                    <a:pt x="60" y="1430"/>
                    <a:pt x="120" y="1430"/>
                    <a:pt x="191" y="1430"/>
                  </a:cubicBezTo>
                  <a:cubicBezTo>
                    <a:pt x="477" y="1430"/>
                    <a:pt x="691" y="1203"/>
                    <a:pt x="691" y="930"/>
                  </a:cubicBezTo>
                  <a:lnTo>
                    <a:pt x="691" y="477"/>
                  </a:lnTo>
                  <a:cubicBezTo>
                    <a:pt x="679" y="227"/>
                    <a:pt x="453"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4"/>
            <p:cNvSpPr/>
            <p:nvPr/>
          </p:nvSpPr>
          <p:spPr>
            <a:xfrm>
              <a:off x="2427414" y="3365551"/>
              <a:ext cx="91715" cy="91746"/>
            </a:xfrm>
            <a:custGeom>
              <a:avLst/>
              <a:gdLst/>
              <a:ahLst/>
              <a:cxnLst/>
              <a:rect l="l" t="t" r="r" b="b"/>
              <a:pathLst>
                <a:path w="2941" h="2942" extrusionOk="0">
                  <a:moveTo>
                    <a:pt x="536" y="0"/>
                  </a:moveTo>
                  <a:lnTo>
                    <a:pt x="0" y="548"/>
                  </a:lnTo>
                  <a:lnTo>
                    <a:pt x="2405" y="2941"/>
                  </a:lnTo>
                  <a:lnTo>
                    <a:pt x="2941" y="2405"/>
                  </a:lnTo>
                  <a:lnTo>
                    <a:pt x="53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4"/>
            <p:cNvSpPr/>
            <p:nvPr/>
          </p:nvSpPr>
          <p:spPr>
            <a:xfrm>
              <a:off x="2443006" y="3355883"/>
              <a:ext cx="85416" cy="85447"/>
            </a:xfrm>
            <a:custGeom>
              <a:avLst/>
              <a:gdLst/>
              <a:ahLst/>
              <a:cxnLst/>
              <a:rect l="l" t="t" r="r" b="b"/>
              <a:pathLst>
                <a:path w="2739" h="2740" extrusionOk="0">
                  <a:moveTo>
                    <a:pt x="334" y="1"/>
                  </a:moveTo>
                  <a:lnTo>
                    <a:pt x="0" y="346"/>
                  </a:lnTo>
                  <a:lnTo>
                    <a:pt x="2393" y="2739"/>
                  </a:lnTo>
                  <a:lnTo>
                    <a:pt x="2739" y="2406"/>
                  </a:lnTo>
                  <a:lnTo>
                    <a:pt x="334"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4"/>
            <p:cNvSpPr/>
            <p:nvPr/>
          </p:nvSpPr>
          <p:spPr>
            <a:xfrm>
              <a:off x="2228391" y="3156861"/>
              <a:ext cx="274054" cy="273680"/>
            </a:xfrm>
            <a:custGeom>
              <a:avLst/>
              <a:gdLst/>
              <a:ahLst/>
              <a:cxnLst/>
              <a:rect l="l" t="t" r="r" b="b"/>
              <a:pathLst>
                <a:path w="8788" h="8776" extrusionOk="0">
                  <a:moveTo>
                    <a:pt x="4394" y="1"/>
                  </a:moveTo>
                  <a:cubicBezTo>
                    <a:pt x="1965" y="1"/>
                    <a:pt x="0" y="1965"/>
                    <a:pt x="0" y="4394"/>
                  </a:cubicBezTo>
                  <a:cubicBezTo>
                    <a:pt x="0" y="6811"/>
                    <a:pt x="1965" y="8776"/>
                    <a:pt x="4394" y="8776"/>
                  </a:cubicBezTo>
                  <a:cubicBezTo>
                    <a:pt x="6811" y="8776"/>
                    <a:pt x="8787" y="6811"/>
                    <a:pt x="8787" y="4394"/>
                  </a:cubicBezTo>
                  <a:cubicBezTo>
                    <a:pt x="8787" y="1965"/>
                    <a:pt x="6811" y="1"/>
                    <a:pt x="4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4"/>
            <p:cNvSpPr/>
            <p:nvPr/>
          </p:nvSpPr>
          <p:spPr>
            <a:xfrm>
              <a:off x="2353131" y="3156861"/>
              <a:ext cx="149314" cy="274054"/>
            </a:xfrm>
            <a:custGeom>
              <a:avLst/>
              <a:gdLst/>
              <a:ahLst/>
              <a:cxnLst/>
              <a:rect l="l" t="t" r="r" b="b"/>
              <a:pathLst>
                <a:path w="4788" h="8788" extrusionOk="0">
                  <a:moveTo>
                    <a:pt x="394" y="1"/>
                  </a:moveTo>
                  <a:cubicBezTo>
                    <a:pt x="263" y="1"/>
                    <a:pt x="144" y="1"/>
                    <a:pt x="1" y="13"/>
                  </a:cubicBezTo>
                  <a:cubicBezTo>
                    <a:pt x="2251" y="215"/>
                    <a:pt x="4001" y="2096"/>
                    <a:pt x="4001" y="4394"/>
                  </a:cubicBezTo>
                  <a:cubicBezTo>
                    <a:pt x="4001" y="6680"/>
                    <a:pt x="2251" y="8573"/>
                    <a:pt x="1" y="8764"/>
                  </a:cubicBezTo>
                  <a:cubicBezTo>
                    <a:pt x="132" y="8788"/>
                    <a:pt x="263" y="8788"/>
                    <a:pt x="394" y="8788"/>
                  </a:cubicBezTo>
                  <a:cubicBezTo>
                    <a:pt x="2823" y="8788"/>
                    <a:pt x="4787" y="6823"/>
                    <a:pt x="4787" y="4394"/>
                  </a:cubicBezTo>
                  <a:cubicBezTo>
                    <a:pt x="4787" y="1965"/>
                    <a:pt x="2823" y="1"/>
                    <a:pt x="394"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4"/>
            <p:cNvSpPr/>
            <p:nvPr/>
          </p:nvSpPr>
          <p:spPr>
            <a:xfrm>
              <a:off x="2265158" y="3193628"/>
              <a:ext cx="200520" cy="200551"/>
            </a:xfrm>
            <a:custGeom>
              <a:avLst/>
              <a:gdLst/>
              <a:ahLst/>
              <a:cxnLst/>
              <a:rect l="l" t="t" r="r" b="b"/>
              <a:pathLst>
                <a:path w="6430" h="6431" extrusionOk="0">
                  <a:moveTo>
                    <a:pt x="3215" y="1"/>
                  </a:moveTo>
                  <a:cubicBezTo>
                    <a:pt x="1441" y="1"/>
                    <a:pt x="0" y="1441"/>
                    <a:pt x="0" y="3215"/>
                  </a:cubicBezTo>
                  <a:cubicBezTo>
                    <a:pt x="0" y="4989"/>
                    <a:pt x="1441" y="6430"/>
                    <a:pt x="3215" y="6430"/>
                  </a:cubicBezTo>
                  <a:cubicBezTo>
                    <a:pt x="4989" y="6430"/>
                    <a:pt x="6430" y="4989"/>
                    <a:pt x="6430" y="3215"/>
                  </a:cubicBezTo>
                  <a:cubicBezTo>
                    <a:pt x="6430" y="1441"/>
                    <a:pt x="4989" y="1"/>
                    <a:pt x="3215"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4"/>
            <p:cNvSpPr/>
            <p:nvPr/>
          </p:nvSpPr>
          <p:spPr>
            <a:xfrm>
              <a:off x="2353131" y="3193253"/>
              <a:ext cx="112921" cy="201268"/>
            </a:xfrm>
            <a:custGeom>
              <a:avLst/>
              <a:gdLst/>
              <a:ahLst/>
              <a:cxnLst/>
              <a:rect l="l" t="t" r="r" b="b"/>
              <a:pathLst>
                <a:path w="3621" h="6454" extrusionOk="0">
                  <a:moveTo>
                    <a:pt x="394" y="1"/>
                  </a:moveTo>
                  <a:cubicBezTo>
                    <a:pt x="263" y="1"/>
                    <a:pt x="144" y="13"/>
                    <a:pt x="1" y="25"/>
                  </a:cubicBezTo>
                  <a:cubicBezTo>
                    <a:pt x="1596" y="215"/>
                    <a:pt x="2847" y="1572"/>
                    <a:pt x="2847" y="3227"/>
                  </a:cubicBezTo>
                  <a:cubicBezTo>
                    <a:pt x="2847" y="4870"/>
                    <a:pt x="1608" y="6228"/>
                    <a:pt x="1" y="6418"/>
                  </a:cubicBezTo>
                  <a:cubicBezTo>
                    <a:pt x="132" y="6442"/>
                    <a:pt x="263" y="6454"/>
                    <a:pt x="394" y="6454"/>
                  </a:cubicBezTo>
                  <a:cubicBezTo>
                    <a:pt x="2180" y="6454"/>
                    <a:pt x="3620" y="5013"/>
                    <a:pt x="3620" y="3227"/>
                  </a:cubicBezTo>
                  <a:cubicBezTo>
                    <a:pt x="3609" y="1441"/>
                    <a:pt x="2168" y="1"/>
                    <a:pt x="394"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4"/>
            <p:cNvSpPr/>
            <p:nvPr/>
          </p:nvSpPr>
          <p:spPr>
            <a:xfrm>
              <a:off x="2482362" y="3415852"/>
              <a:ext cx="191975" cy="184490"/>
            </a:xfrm>
            <a:custGeom>
              <a:avLst/>
              <a:gdLst/>
              <a:ahLst/>
              <a:cxnLst/>
              <a:rect l="l" t="t" r="r" b="b"/>
              <a:pathLst>
                <a:path w="6156" h="5916" extrusionOk="0">
                  <a:moveTo>
                    <a:pt x="1209" y="0"/>
                  </a:moveTo>
                  <a:cubicBezTo>
                    <a:pt x="942" y="0"/>
                    <a:pt x="676" y="105"/>
                    <a:pt x="465" y="316"/>
                  </a:cubicBezTo>
                  <a:cubicBezTo>
                    <a:pt x="381" y="388"/>
                    <a:pt x="310" y="447"/>
                    <a:pt x="227" y="518"/>
                  </a:cubicBezTo>
                  <a:cubicBezTo>
                    <a:pt x="0" y="935"/>
                    <a:pt x="60" y="1495"/>
                    <a:pt x="417" y="1852"/>
                  </a:cubicBezTo>
                  <a:lnTo>
                    <a:pt x="667" y="2102"/>
                  </a:lnTo>
                  <a:lnTo>
                    <a:pt x="1084" y="2114"/>
                  </a:lnTo>
                  <a:lnTo>
                    <a:pt x="965" y="2400"/>
                  </a:lnTo>
                  <a:lnTo>
                    <a:pt x="3584" y="5019"/>
                  </a:lnTo>
                  <a:lnTo>
                    <a:pt x="3941" y="4971"/>
                  </a:lnTo>
                  <a:lnTo>
                    <a:pt x="3894" y="5329"/>
                  </a:lnTo>
                  <a:lnTo>
                    <a:pt x="4156" y="5579"/>
                  </a:lnTo>
                  <a:cubicBezTo>
                    <a:pt x="4377" y="5800"/>
                    <a:pt x="4666" y="5916"/>
                    <a:pt x="4956" y="5916"/>
                  </a:cubicBezTo>
                  <a:cubicBezTo>
                    <a:pt x="5135" y="5916"/>
                    <a:pt x="5314" y="5872"/>
                    <a:pt x="5477" y="5781"/>
                  </a:cubicBezTo>
                  <a:cubicBezTo>
                    <a:pt x="5561" y="5733"/>
                    <a:pt x="5644" y="5638"/>
                    <a:pt x="5715" y="5567"/>
                  </a:cubicBezTo>
                  <a:cubicBezTo>
                    <a:pt x="6156" y="5138"/>
                    <a:pt x="6132" y="4483"/>
                    <a:pt x="5703" y="4055"/>
                  </a:cubicBezTo>
                  <a:lnTo>
                    <a:pt x="1977" y="328"/>
                  </a:lnTo>
                  <a:cubicBezTo>
                    <a:pt x="1759" y="111"/>
                    <a:pt x="1484" y="0"/>
                    <a:pt x="1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4"/>
            <p:cNvSpPr/>
            <p:nvPr/>
          </p:nvSpPr>
          <p:spPr>
            <a:xfrm>
              <a:off x="2490158" y="3414449"/>
              <a:ext cx="184553" cy="181715"/>
            </a:xfrm>
            <a:custGeom>
              <a:avLst/>
              <a:gdLst/>
              <a:ahLst/>
              <a:cxnLst/>
              <a:rect l="l" t="t" r="r" b="b"/>
              <a:pathLst>
                <a:path w="5918" h="5827" extrusionOk="0">
                  <a:moveTo>
                    <a:pt x="995" y="1"/>
                  </a:moveTo>
                  <a:cubicBezTo>
                    <a:pt x="708" y="1"/>
                    <a:pt x="414" y="108"/>
                    <a:pt x="191" y="325"/>
                  </a:cubicBezTo>
                  <a:cubicBezTo>
                    <a:pt x="119" y="409"/>
                    <a:pt x="60" y="492"/>
                    <a:pt x="0" y="587"/>
                  </a:cubicBezTo>
                  <a:cubicBezTo>
                    <a:pt x="168" y="494"/>
                    <a:pt x="351" y="449"/>
                    <a:pt x="534" y="449"/>
                  </a:cubicBezTo>
                  <a:cubicBezTo>
                    <a:pt x="820" y="449"/>
                    <a:pt x="1104" y="560"/>
                    <a:pt x="1322" y="778"/>
                  </a:cubicBezTo>
                  <a:lnTo>
                    <a:pt x="5049" y="4493"/>
                  </a:lnTo>
                  <a:cubicBezTo>
                    <a:pt x="5406" y="4850"/>
                    <a:pt x="5465" y="5409"/>
                    <a:pt x="5239" y="5826"/>
                  </a:cubicBezTo>
                  <a:cubicBezTo>
                    <a:pt x="5334" y="5778"/>
                    <a:pt x="5418" y="5707"/>
                    <a:pt x="5489" y="5624"/>
                  </a:cubicBezTo>
                  <a:cubicBezTo>
                    <a:pt x="5918" y="5195"/>
                    <a:pt x="5918" y="4481"/>
                    <a:pt x="5489" y="4052"/>
                  </a:cubicBezTo>
                  <a:lnTo>
                    <a:pt x="5239" y="3790"/>
                  </a:lnTo>
                  <a:lnTo>
                    <a:pt x="4882" y="3838"/>
                  </a:lnTo>
                  <a:lnTo>
                    <a:pt x="4930" y="3481"/>
                  </a:lnTo>
                  <a:lnTo>
                    <a:pt x="2310" y="861"/>
                  </a:lnTo>
                  <a:lnTo>
                    <a:pt x="1953" y="909"/>
                  </a:lnTo>
                  <a:lnTo>
                    <a:pt x="1953" y="909"/>
                  </a:lnTo>
                  <a:lnTo>
                    <a:pt x="2001" y="552"/>
                  </a:lnTo>
                  <a:lnTo>
                    <a:pt x="1739" y="302"/>
                  </a:lnTo>
                  <a:cubicBezTo>
                    <a:pt x="1545" y="102"/>
                    <a:pt x="1273" y="1"/>
                    <a:pt x="995"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4"/>
            <p:cNvSpPr/>
            <p:nvPr/>
          </p:nvSpPr>
          <p:spPr>
            <a:xfrm>
              <a:off x="2339036" y="3254532"/>
              <a:ext cx="53856" cy="75499"/>
            </a:xfrm>
            <a:custGeom>
              <a:avLst/>
              <a:gdLst/>
              <a:ahLst/>
              <a:cxnLst/>
              <a:rect l="l" t="t" r="r" b="b"/>
              <a:pathLst>
                <a:path w="1727" h="2421" extrusionOk="0">
                  <a:moveTo>
                    <a:pt x="858" y="0"/>
                  </a:moveTo>
                  <a:cubicBezTo>
                    <a:pt x="453" y="0"/>
                    <a:pt x="120" y="262"/>
                    <a:pt x="24" y="631"/>
                  </a:cubicBezTo>
                  <a:cubicBezTo>
                    <a:pt x="0" y="691"/>
                    <a:pt x="274" y="774"/>
                    <a:pt x="274" y="846"/>
                  </a:cubicBezTo>
                  <a:lnTo>
                    <a:pt x="0" y="1048"/>
                  </a:lnTo>
                  <a:lnTo>
                    <a:pt x="0" y="1584"/>
                  </a:lnTo>
                  <a:cubicBezTo>
                    <a:pt x="0" y="1989"/>
                    <a:pt x="262" y="2334"/>
                    <a:pt x="632" y="2417"/>
                  </a:cubicBezTo>
                  <a:cubicBezTo>
                    <a:pt x="635" y="2419"/>
                    <a:pt x="639" y="2420"/>
                    <a:pt x="642" y="2420"/>
                  </a:cubicBezTo>
                  <a:cubicBezTo>
                    <a:pt x="701" y="2420"/>
                    <a:pt x="779" y="2167"/>
                    <a:pt x="846" y="2167"/>
                  </a:cubicBezTo>
                  <a:cubicBezTo>
                    <a:pt x="914" y="2167"/>
                    <a:pt x="983" y="2419"/>
                    <a:pt x="1072" y="2419"/>
                  </a:cubicBezTo>
                  <a:cubicBezTo>
                    <a:pt x="1076" y="2419"/>
                    <a:pt x="1080" y="2418"/>
                    <a:pt x="1084" y="2417"/>
                  </a:cubicBezTo>
                  <a:cubicBezTo>
                    <a:pt x="1453" y="2322"/>
                    <a:pt x="1727" y="1989"/>
                    <a:pt x="1727" y="1584"/>
                  </a:cubicBezTo>
                  <a:lnTo>
                    <a:pt x="1727" y="1048"/>
                  </a:lnTo>
                  <a:lnTo>
                    <a:pt x="1441" y="846"/>
                  </a:lnTo>
                  <a:cubicBezTo>
                    <a:pt x="1441" y="774"/>
                    <a:pt x="1703" y="715"/>
                    <a:pt x="1691" y="631"/>
                  </a:cubicBezTo>
                  <a:cubicBezTo>
                    <a:pt x="1584" y="262"/>
                    <a:pt x="1263" y="0"/>
                    <a:pt x="858" y="0"/>
                  </a:cubicBezTo>
                  <a:close/>
                </a:path>
              </a:pathLst>
            </a:custGeom>
            <a:solidFill>
              <a:srgbClr val="FD8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4"/>
            <p:cNvSpPr/>
            <p:nvPr/>
          </p:nvSpPr>
          <p:spPr>
            <a:xfrm>
              <a:off x="2258079" y="3186580"/>
              <a:ext cx="214646" cy="214646"/>
            </a:xfrm>
            <a:custGeom>
              <a:avLst/>
              <a:gdLst/>
              <a:ahLst/>
              <a:cxnLst/>
              <a:rect l="l" t="t" r="r" b="b"/>
              <a:pathLst>
                <a:path w="6883" h="6883" extrusionOk="0">
                  <a:moveTo>
                    <a:pt x="3442" y="429"/>
                  </a:moveTo>
                  <a:cubicBezTo>
                    <a:pt x="5097" y="429"/>
                    <a:pt x="6442" y="1786"/>
                    <a:pt x="6442" y="3441"/>
                  </a:cubicBezTo>
                  <a:cubicBezTo>
                    <a:pt x="6442" y="5096"/>
                    <a:pt x="5097" y="6442"/>
                    <a:pt x="3442" y="6442"/>
                  </a:cubicBezTo>
                  <a:cubicBezTo>
                    <a:pt x="1787" y="6442"/>
                    <a:pt x="430" y="5096"/>
                    <a:pt x="430" y="3441"/>
                  </a:cubicBezTo>
                  <a:cubicBezTo>
                    <a:pt x="430" y="1786"/>
                    <a:pt x="1775" y="429"/>
                    <a:pt x="3442" y="429"/>
                  </a:cubicBezTo>
                  <a:close/>
                  <a:moveTo>
                    <a:pt x="3442" y="0"/>
                  </a:moveTo>
                  <a:cubicBezTo>
                    <a:pt x="1549" y="0"/>
                    <a:pt x="1" y="1548"/>
                    <a:pt x="1" y="3441"/>
                  </a:cubicBezTo>
                  <a:cubicBezTo>
                    <a:pt x="1" y="5334"/>
                    <a:pt x="1537" y="6882"/>
                    <a:pt x="3442" y="6882"/>
                  </a:cubicBezTo>
                  <a:cubicBezTo>
                    <a:pt x="5335" y="6882"/>
                    <a:pt x="6883" y="5334"/>
                    <a:pt x="6883" y="3441"/>
                  </a:cubicBezTo>
                  <a:cubicBezTo>
                    <a:pt x="6883" y="1548"/>
                    <a:pt x="5335" y="0"/>
                    <a:pt x="3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4"/>
            <p:cNvSpPr/>
            <p:nvPr/>
          </p:nvSpPr>
          <p:spPr>
            <a:xfrm>
              <a:off x="2306354" y="3243773"/>
              <a:ext cx="117006" cy="100260"/>
            </a:xfrm>
            <a:custGeom>
              <a:avLst/>
              <a:gdLst/>
              <a:ahLst/>
              <a:cxnLst/>
              <a:rect l="l" t="t" r="r" b="b"/>
              <a:pathLst>
                <a:path w="3752" h="3215" extrusionOk="0">
                  <a:moveTo>
                    <a:pt x="1894" y="548"/>
                  </a:moveTo>
                  <a:cubicBezTo>
                    <a:pt x="2180" y="548"/>
                    <a:pt x="2418" y="726"/>
                    <a:pt x="2501" y="976"/>
                  </a:cubicBezTo>
                  <a:lnTo>
                    <a:pt x="1299" y="976"/>
                  </a:lnTo>
                  <a:cubicBezTo>
                    <a:pt x="1370" y="726"/>
                    <a:pt x="1608" y="548"/>
                    <a:pt x="1894" y="548"/>
                  </a:cubicBezTo>
                  <a:close/>
                  <a:moveTo>
                    <a:pt x="1680" y="1393"/>
                  </a:moveTo>
                  <a:lnTo>
                    <a:pt x="1680" y="2524"/>
                  </a:lnTo>
                  <a:cubicBezTo>
                    <a:pt x="1429" y="2453"/>
                    <a:pt x="1251" y="2215"/>
                    <a:pt x="1251" y="1929"/>
                  </a:cubicBezTo>
                  <a:lnTo>
                    <a:pt x="1251" y="1393"/>
                  </a:lnTo>
                  <a:close/>
                  <a:moveTo>
                    <a:pt x="2525" y="1417"/>
                  </a:moveTo>
                  <a:lnTo>
                    <a:pt x="2525" y="1953"/>
                  </a:lnTo>
                  <a:cubicBezTo>
                    <a:pt x="2537" y="2215"/>
                    <a:pt x="2358" y="2453"/>
                    <a:pt x="2096" y="2548"/>
                  </a:cubicBezTo>
                  <a:lnTo>
                    <a:pt x="2096" y="1417"/>
                  </a:lnTo>
                  <a:close/>
                  <a:moveTo>
                    <a:pt x="584" y="0"/>
                  </a:moveTo>
                  <a:cubicBezTo>
                    <a:pt x="465" y="0"/>
                    <a:pt x="370" y="83"/>
                    <a:pt x="370" y="202"/>
                  </a:cubicBezTo>
                  <a:lnTo>
                    <a:pt x="370" y="643"/>
                  </a:lnTo>
                  <a:cubicBezTo>
                    <a:pt x="370" y="833"/>
                    <a:pt x="477" y="1012"/>
                    <a:pt x="656" y="1083"/>
                  </a:cubicBezTo>
                  <a:lnTo>
                    <a:pt x="834" y="1179"/>
                  </a:lnTo>
                  <a:lnTo>
                    <a:pt x="834" y="1203"/>
                  </a:lnTo>
                  <a:lnTo>
                    <a:pt x="834" y="1393"/>
                  </a:lnTo>
                  <a:lnTo>
                    <a:pt x="239" y="1393"/>
                  </a:lnTo>
                  <a:cubicBezTo>
                    <a:pt x="120" y="1393"/>
                    <a:pt x="25" y="1488"/>
                    <a:pt x="25" y="1607"/>
                  </a:cubicBezTo>
                  <a:cubicBezTo>
                    <a:pt x="1" y="1726"/>
                    <a:pt x="108" y="1810"/>
                    <a:pt x="215" y="1810"/>
                  </a:cubicBezTo>
                  <a:lnTo>
                    <a:pt x="810" y="1810"/>
                  </a:lnTo>
                  <a:lnTo>
                    <a:pt x="810" y="1929"/>
                  </a:lnTo>
                  <a:lnTo>
                    <a:pt x="810" y="2036"/>
                  </a:lnTo>
                  <a:lnTo>
                    <a:pt x="632" y="2131"/>
                  </a:lnTo>
                  <a:cubicBezTo>
                    <a:pt x="465" y="2215"/>
                    <a:pt x="346" y="2381"/>
                    <a:pt x="346" y="2572"/>
                  </a:cubicBezTo>
                  <a:lnTo>
                    <a:pt x="346" y="3000"/>
                  </a:lnTo>
                  <a:cubicBezTo>
                    <a:pt x="346" y="3119"/>
                    <a:pt x="429" y="3215"/>
                    <a:pt x="548" y="3215"/>
                  </a:cubicBezTo>
                  <a:cubicBezTo>
                    <a:pt x="667" y="3215"/>
                    <a:pt x="763" y="3119"/>
                    <a:pt x="763" y="3000"/>
                  </a:cubicBezTo>
                  <a:lnTo>
                    <a:pt x="763" y="2572"/>
                  </a:lnTo>
                  <a:cubicBezTo>
                    <a:pt x="763" y="2548"/>
                    <a:pt x="775" y="2512"/>
                    <a:pt x="810" y="2512"/>
                  </a:cubicBezTo>
                  <a:lnTo>
                    <a:pt x="941" y="2453"/>
                  </a:lnTo>
                  <a:cubicBezTo>
                    <a:pt x="1120" y="2786"/>
                    <a:pt x="1477" y="3000"/>
                    <a:pt x="1882" y="3000"/>
                  </a:cubicBezTo>
                  <a:cubicBezTo>
                    <a:pt x="2275" y="3000"/>
                    <a:pt x="2620" y="2786"/>
                    <a:pt x="2811" y="2453"/>
                  </a:cubicBezTo>
                  <a:lnTo>
                    <a:pt x="2953" y="2512"/>
                  </a:lnTo>
                  <a:cubicBezTo>
                    <a:pt x="2977" y="2524"/>
                    <a:pt x="2989" y="2548"/>
                    <a:pt x="2989" y="2572"/>
                  </a:cubicBezTo>
                  <a:lnTo>
                    <a:pt x="2989" y="3000"/>
                  </a:lnTo>
                  <a:cubicBezTo>
                    <a:pt x="2989" y="3119"/>
                    <a:pt x="3084" y="3215"/>
                    <a:pt x="3204" y="3215"/>
                  </a:cubicBezTo>
                  <a:cubicBezTo>
                    <a:pt x="3323" y="3215"/>
                    <a:pt x="3406" y="3119"/>
                    <a:pt x="3406" y="3000"/>
                  </a:cubicBezTo>
                  <a:lnTo>
                    <a:pt x="3406" y="2572"/>
                  </a:lnTo>
                  <a:cubicBezTo>
                    <a:pt x="3406" y="2381"/>
                    <a:pt x="3299" y="2203"/>
                    <a:pt x="3120" y="2131"/>
                  </a:cubicBezTo>
                  <a:lnTo>
                    <a:pt x="2953" y="2036"/>
                  </a:lnTo>
                  <a:lnTo>
                    <a:pt x="2953" y="1929"/>
                  </a:lnTo>
                  <a:lnTo>
                    <a:pt x="2953" y="1810"/>
                  </a:lnTo>
                  <a:lnTo>
                    <a:pt x="3549" y="1810"/>
                  </a:lnTo>
                  <a:cubicBezTo>
                    <a:pt x="3668" y="1810"/>
                    <a:pt x="3751" y="1726"/>
                    <a:pt x="3751" y="1607"/>
                  </a:cubicBezTo>
                  <a:cubicBezTo>
                    <a:pt x="3751" y="1488"/>
                    <a:pt x="3656" y="1393"/>
                    <a:pt x="3549" y="1393"/>
                  </a:cubicBezTo>
                  <a:lnTo>
                    <a:pt x="2953" y="1393"/>
                  </a:lnTo>
                  <a:lnTo>
                    <a:pt x="2953" y="1203"/>
                  </a:lnTo>
                  <a:lnTo>
                    <a:pt x="2953" y="1179"/>
                  </a:lnTo>
                  <a:lnTo>
                    <a:pt x="3120" y="1083"/>
                  </a:lnTo>
                  <a:cubicBezTo>
                    <a:pt x="3287" y="1000"/>
                    <a:pt x="3406" y="833"/>
                    <a:pt x="3406" y="643"/>
                  </a:cubicBezTo>
                  <a:lnTo>
                    <a:pt x="3406" y="202"/>
                  </a:lnTo>
                  <a:cubicBezTo>
                    <a:pt x="3406" y="83"/>
                    <a:pt x="3323" y="0"/>
                    <a:pt x="3204" y="0"/>
                  </a:cubicBezTo>
                  <a:cubicBezTo>
                    <a:pt x="3084" y="0"/>
                    <a:pt x="2989" y="83"/>
                    <a:pt x="2989" y="202"/>
                  </a:cubicBezTo>
                  <a:lnTo>
                    <a:pt x="2989" y="643"/>
                  </a:lnTo>
                  <a:cubicBezTo>
                    <a:pt x="2989" y="667"/>
                    <a:pt x="2977" y="702"/>
                    <a:pt x="2953" y="702"/>
                  </a:cubicBezTo>
                  <a:lnTo>
                    <a:pt x="2858" y="738"/>
                  </a:lnTo>
                  <a:cubicBezTo>
                    <a:pt x="2680" y="381"/>
                    <a:pt x="2322" y="131"/>
                    <a:pt x="1894" y="131"/>
                  </a:cubicBezTo>
                  <a:cubicBezTo>
                    <a:pt x="1465" y="131"/>
                    <a:pt x="1096" y="381"/>
                    <a:pt x="918" y="738"/>
                  </a:cubicBezTo>
                  <a:lnTo>
                    <a:pt x="834" y="702"/>
                  </a:lnTo>
                  <a:cubicBezTo>
                    <a:pt x="798" y="679"/>
                    <a:pt x="787" y="667"/>
                    <a:pt x="787" y="643"/>
                  </a:cubicBezTo>
                  <a:lnTo>
                    <a:pt x="787" y="202"/>
                  </a:lnTo>
                  <a:cubicBezTo>
                    <a:pt x="787" y="83"/>
                    <a:pt x="703"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4"/>
            <p:cNvSpPr/>
            <p:nvPr/>
          </p:nvSpPr>
          <p:spPr>
            <a:xfrm>
              <a:off x="2547320" y="3324324"/>
              <a:ext cx="44595" cy="58690"/>
            </a:xfrm>
            <a:custGeom>
              <a:avLst/>
              <a:gdLst/>
              <a:ahLst/>
              <a:cxnLst/>
              <a:rect l="l" t="t" r="r" b="b"/>
              <a:pathLst>
                <a:path w="1430" h="1882" extrusionOk="0">
                  <a:moveTo>
                    <a:pt x="715" y="441"/>
                  </a:moveTo>
                  <a:cubicBezTo>
                    <a:pt x="858" y="441"/>
                    <a:pt x="1001" y="572"/>
                    <a:pt x="1001" y="715"/>
                  </a:cubicBezTo>
                  <a:lnTo>
                    <a:pt x="1001" y="1167"/>
                  </a:lnTo>
                  <a:cubicBezTo>
                    <a:pt x="1001" y="1334"/>
                    <a:pt x="858" y="1453"/>
                    <a:pt x="715" y="1453"/>
                  </a:cubicBezTo>
                  <a:cubicBezTo>
                    <a:pt x="560" y="1453"/>
                    <a:pt x="430" y="1310"/>
                    <a:pt x="430" y="1167"/>
                  </a:cubicBezTo>
                  <a:lnTo>
                    <a:pt x="430" y="715"/>
                  </a:lnTo>
                  <a:cubicBezTo>
                    <a:pt x="430" y="560"/>
                    <a:pt x="560" y="441"/>
                    <a:pt x="715" y="441"/>
                  </a:cubicBezTo>
                  <a:close/>
                  <a:moveTo>
                    <a:pt x="715" y="1"/>
                  </a:moveTo>
                  <a:cubicBezTo>
                    <a:pt x="310" y="1"/>
                    <a:pt x="1" y="334"/>
                    <a:pt x="1" y="715"/>
                  </a:cubicBezTo>
                  <a:lnTo>
                    <a:pt x="1" y="1167"/>
                  </a:lnTo>
                  <a:cubicBezTo>
                    <a:pt x="1" y="1548"/>
                    <a:pt x="310" y="1882"/>
                    <a:pt x="715" y="1882"/>
                  </a:cubicBezTo>
                  <a:cubicBezTo>
                    <a:pt x="1120" y="1882"/>
                    <a:pt x="1430" y="1548"/>
                    <a:pt x="1430" y="1167"/>
                  </a:cubicBezTo>
                  <a:lnTo>
                    <a:pt x="1430" y="715"/>
                  </a:lnTo>
                  <a:cubicBezTo>
                    <a:pt x="1430" y="322"/>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4"/>
            <p:cNvSpPr/>
            <p:nvPr/>
          </p:nvSpPr>
          <p:spPr>
            <a:xfrm>
              <a:off x="2605262" y="3173950"/>
              <a:ext cx="44938" cy="139272"/>
            </a:xfrm>
            <a:custGeom>
              <a:avLst/>
              <a:gdLst/>
              <a:ahLst/>
              <a:cxnLst/>
              <a:rect l="l" t="t" r="r" b="b"/>
              <a:pathLst>
                <a:path w="1441" h="4466" extrusionOk="0">
                  <a:moveTo>
                    <a:pt x="715" y="441"/>
                  </a:moveTo>
                  <a:cubicBezTo>
                    <a:pt x="869" y="441"/>
                    <a:pt x="1000" y="572"/>
                    <a:pt x="1000" y="715"/>
                  </a:cubicBezTo>
                  <a:lnTo>
                    <a:pt x="1000" y="3751"/>
                  </a:lnTo>
                  <a:cubicBezTo>
                    <a:pt x="1000" y="3918"/>
                    <a:pt x="869" y="4037"/>
                    <a:pt x="715" y="4037"/>
                  </a:cubicBezTo>
                  <a:cubicBezTo>
                    <a:pt x="572" y="4037"/>
                    <a:pt x="429" y="3906"/>
                    <a:pt x="429" y="3751"/>
                  </a:cubicBezTo>
                  <a:lnTo>
                    <a:pt x="429" y="715"/>
                  </a:lnTo>
                  <a:cubicBezTo>
                    <a:pt x="429" y="560"/>
                    <a:pt x="572" y="441"/>
                    <a:pt x="715" y="441"/>
                  </a:cubicBezTo>
                  <a:close/>
                  <a:moveTo>
                    <a:pt x="727" y="1"/>
                  </a:moveTo>
                  <a:cubicBezTo>
                    <a:pt x="334" y="1"/>
                    <a:pt x="12" y="334"/>
                    <a:pt x="12" y="715"/>
                  </a:cubicBezTo>
                  <a:lnTo>
                    <a:pt x="12" y="3751"/>
                  </a:lnTo>
                  <a:cubicBezTo>
                    <a:pt x="0" y="4144"/>
                    <a:pt x="334" y="4465"/>
                    <a:pt x="727" y="4465"/>
                  </a:cubicBezTo>
                  <a:cubicBezTo>
                    <a:pt x="1131" y="4465"/>
                    <a:pt x="1441" y="4144"/>
                    <a:pt x="1441" y="3751"/>
                  </a:cubicBezTo>
                  <a:lnTo>
                    <a:pt x="1441" y="715"/>
                  </a:lnTo>
                  <a:cubicBezTo>
                    <a:pt x="1441" y="322"/>
                    <a:pt x="1119"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4"/>
            <p:cNvSpPr/>
            <p:nvPr/>
          </p:nvSpPr>
          <p:spPr>
            <a:xfrm>
              <a:off x="2605262" y="3324324"/>
              <a:ext cx="44938" cy="58690"/>
            </a:xfrm>
            <a:custGeom>
              <a:avLst/>
              <a:gdLst/>
              <a:ahLst/>
              <a:cxnLst/>
              <a:rect l="l" t="t" r="r" b="b"/>
              <a:pathLst>
                <a:path w="1441" h="1882" extrusionOk="0">
                  <a:moveTo>
                    <a:pt x="715" y="441"/>
                  </a:moveTo>
                  <a:cubicBezTo>
                    <a:pt x="869" y="441"/>
                    <a:pt x="1000" y="572"/>
                    <a:pt x="1000" y="715"/>
                  </a:cubicBezTo>
                  <a:lnTo>
                    <a:pt x="1000" y="1167"/>
                  </a:lnTo>
                  <a:cubicBezTo>
                    <a:pt x="1000" y="1334"/>
                    <a:pt x="869" y="1453"/>
                    <a:pt x="715" y="1453"/>
                  </a:cubicBezTo>
                  <a:cubicBezTo>
                    <a:pt x="572" y="1453"/>
                    <a:pt x="429" y="1310"/>
                    <a:pt x="429" y="1167"/>
                  </a:cubicBezTo>
                  <a:lnTo>
                    <a:pt x="429" y="715"/>
                  </a:lnTo>
                  <a:cubicBezTo>
                    <a:pt x="429" y="560"/>
                    <a:pt x="572" y="441"/>
                    <a:pt x="715" y="441"/>
                  </a:cubicBezTo>
                  <a:close/>
                  <a:moveTo>
                    <a:pt x="727" y="1"/>
                  </a:moveTo>
                  <a:cubicBezTo>
                    <a:pt x="334" y="1"/>
                    <a:pt x="12" y="334"/>
                    <a:pt x="12" y="715"/>
                  </a:cubicBezTo>
                  <a:lnTo>
                    <a:pt x="12" y="1167"/>
                  </a:lnTo>
                  <a:cubicBezTo>
                    <a:pt x="0" y="1548"/>
                    <a:pt x="334" y="1882"/>
                    <a:pt x="727" y="1882"/>
                  </a:cubicBezTo>
                  <a:cubicBezTo>
                    <a:pt x="1131" y="1882"/>
                    <a:pt x="1441" y="1548"/>
                    <a:pt x="1441" y="1167"/>
                  </a:cubicBezTo>
                  <a:lnTo>
                    <a:pt x="1441" y="715"/>
                  </a:lnTo>
                  <a:cubicBezTo>
                    <a:pt x="1441" y="322"/>
                    <a:pt x="1119"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4"/>
            <p:cNvSpPr/>
            <p:nvPr/>
          </p:nvSpPr>
          <p:spPr>
            <a:xfrm>
              <a:off x="2547320" y="3173950"/>
              <a:ext cx="44595" cy="139272"/>
            </a:xfrm>
            <a:custGeom>
              <a:avLst/>
              <a:gdLst/>
              <a:ahLst/>
              <a:cxnLst/>
              <a:rect l="l" t="t" r="r" b="b"/>
              <a:pathLst>
                <a:path w="1430" h="4466" extrusionOk="0">
                  <a:moveTo>
                    <a:pt x="715" y="1"/>
                  </a:moveTo>
                  <a:cubicBezTo>
                    <a:pt x="310" y="1"/>
                    <a:pt x="1" y="334"/>
                    <a:pt x="1" y="715"/>
                  </a:cubicBezTo>
                  <a:lnTo>
                    <a:pt x="1" y="1834"/>
                  </a:lnTo>
                  <a:cubicBezTo>
                    <a:pt x="1" y="1953"/>
                    <a:pt x="84" y="2049"/>
                    <a:pt x="203" y="2049"/>
                  </a:cubicBezTo>
                  <a:cubicBezTo>
                    <a:pt x="322" y="2049"/>
                    <a:pt x="418" y="1953"/>
                    <a:pt x="418" y="1834"/>
                  </a:cubicBezTo>
                  <a:lnTo>
                    <a:pt x="418" y="715"/>
                  </a:lnTo>
                  <a:cubicBezTo>
                    <a:pt x="418" y="560"/>
                    <a:pt x="549" y="441"/>
                    <a:pt x="691" y="441"/>
                  </a:cubicBezTo>
                  <a:cubicBezTo>
                    <a:pt x="846" y="441"/>
                    <a:pt x="977" y="572"/>
                    <a:pt x="977" y="715"/>
                  </a:cubicBezTo>
                  <a:lnTo>
                    <a:pt x="977" y="3751"/>
                  </a:lnTo>
                  <a:cubicBezTo>
                    <a:pt x="977" y="3918"/>
                    <a:pt x="846" y="4037"/>
                    <a:pt x="691" y="4037"/>
                  </a:cubicBezTo>
                  <a:cubicBezTo>
                    <a:pt x="549" y="4037"/>
                    <a:pt x="418" y="3906"/>
                    <a:pt x="418" y="3751"/>
                  </a:cubicBezTo>
                  <a:lnTo>
                    <a:pt x="418" y="2775"/>
                  </a:lnTo>
                  <a:cubicBezTo>
                    <a:pt x="418" y="2656"/>
                    <a:pt x="322" y="2560"/>
                    <a:pt x="203" y="2560"/>
                  </a:cubicBezTo>
                  <a:cubicBezTo>
                    <a:pt x="84" y="2560"/>
                    <a:pt x="1" y="2656"/>
                    <a:pt x="1" y="2775"/>
                  </a:cubicBezTo>
                  <a:lnTo>
                    <a:pt x="1" y="3751"/>
                  </a:lnTo>
                  <a:cubicBezTo>
                    <a:pt x="1" y="4144"/>
                    <a:pt x="310" y="4465"/>
                    <a:pt x="715" y="4465"/>
                  </a:cubicBezTo>
                  <a:cubicBezTo>
                    <a:pt x="1120" y="4465"/>
                    <a:pt x="1430" y="4144"/>
                    <a:pt x="1430" y="3751"/>
                  </a:cubicBezTo>
                  <a:lnTo>
                    <a:pt x="1430" y="715"/>
                  </a:lnTo>
                  <a:cubicBezTo>
                    <a:pt x="1430" y="322"/>
                    <a:pt x="1096"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4"/>
            <p:cNvSpPr/>
            <p:nvPr/>
          </p:nvSpPr>
          <p:spPr>
            <a:xfrm>
              <a:off x="2221343" y="3150561"/>
              <a:ext cx="461164" cy="457484"/>
            </a:xfrm>
            <a:custGeom>
              <a:avLst/>
              <a:gdLst/>
              <a:ahLst/>
              <a:cxnLst/>
              <a:rect l="l" t="t" r="r" b="b"/>
              <a:pathLst>
                <a:path w="14788" h="14670" extrusionOk="0">
                  <a:moveTo>
                    <a:pt x="8132" y="7573"/>
                  </a:moveTo>
                  <a:lnTo>
                    <a:pt x="8966" y="8406"/>
                  </a:lnTo>
                  <a:cubicBezTo>
                    <a:pt x="8858" y="8466"/>
                    <a:pt x="8751" y="8537"/>
                    <a:pt x="8656" y="8633"/>
                  </a:cubicBezTo>
                  <a:cubicBezTo>
                    <a:pt x="8561" y="8716"/>
                    <a:pt x="8489" y="8823"/>
                    <a:pt x="8430" y="8942"/>
                  </a:cubicBezTo>
                  <a:lnTo>
                    <a:pt x="7596" y="8109"/>
                  </a:lnTo>
                  <a:cubicBezTo>
                    <a:pt x="7787" y="7942"/>
                    <a:pt x="7965" y="7763"/>
                    <a:pt x="8132" y="7573"/>
                  </a:cubicBezTo>
                  <a:close/>
                  <a:moveTo>
                    <a:pt x="9605" y="8689"/>
                  </a:moveTo>
                  <a:cubicBezTo>
                    <a:pt x="9720" y="8689"/>
                    <a:pt x="9836" y="8712"/>
                    <a:pt x="9942" y="8764"/>
                  </a:cubicBezTo>
                  <a:cubicBezTo>
                    <a:pt x="10168" y="8847"/>
                    <a:pt x="10323" y="9049"/>
                    <a:pt x="10478" y="9204"/>
                  </a:cubicBezTo>
                  <a:lnTo>
                    <a:pt x="9216" y="10466"/>
                  </a:lnTo>
                  <a:cubicBezTo>
                    <a:pt x="9049" y="10311"/>
                    <a:pt x="8870" y="10157"/>
                    <a:pt x="8787" y="9966"/>
                  </a:cubicBezTo>
                  <a:cubicBezTo>
                    <a:pt x="8620" y="9621"/>
                    <a:pt x="8692" y="9204"/>
                    <a:pt x="8966" y="8954"/>
                  </a:cubicBezTo>
                  <a:cubicBezTo>
                    <a:pt x="9133" y="8787"/>
                    <a:pt x="9370" y="8689"/>
                    <a:pt x="9605" y="8689"/>
                  </a:cubicBezTo>
                  <a:close/>
                  <a:moveTo>
                    <a:pt x="13716" y="12407"/>
                  </a:moveTo>
                  <a:lnTo>
                    <a:pt x="13966" y="12657"/>
                  </a:lnTo>
                  <a:cubicBezTo>
                    <a:pt x="14323" y="13014"/>
                    <a:pt x="14323" y="13597"/>
                    <a:pt x="13966" y="13943"/>
                  </a:cubicBezTo>
                  <a:cubicBezTo>
                    <a:pt x="13788" y="14121"/>
                    <a:pt x="13555" y="14211"/>
                    <a:pt x="13323" y="14211"/>
                  </a:cubicBezTo>
                  <a:cubicBezTo>
                    <a:pt x="13091" y="14211"/>
                    <a:pt x="12859" y="14121"/>
                    <a:pt x="12680" y="13943"/>
                  </a:cubicBezTo>
                  <a:lnTo>
                    <a:pt x="12430" y="13693"/>
                  </a:lnTo>
                  <a:lnTo>
                    <a:pt x="13716" y="12407"/>
                  </a:lnTo>
                  <a:close/>
                  <a:moveTo>
                    <a:pt x="4620" y="1"/>
                  </a:moveTo>
                  <a:cubicBezTo>
                    <a:pt x="3608" y="1"/>
                    <a:pt x="2643" y="322"/>
                    <a:pt x="1834" y="929"/>
                  </a:cubicBezTo>
                  <a:cubicBezTo>
                    <a:pt x="1750" y="1013"/>
                    <a:pt x="1715" y="1144"/>
                    <a:pt x="1786" y="1227"/>
                  </a:cubicBezTo>
                  <a:cubicBezTo>
                    <a:pt x="1837" y="1285"/>
                    <a:pt x="1905" y="1316"/>
                    <a:pt x="1969" y="1316"/>
                  </a:cubicBezTo>
                  <a:cubicBezTo>
                    <a:pt x="2011" y="1316"/>
                    <a:pt x="2051" y="1303"/>
                    <a:pt x="2084" y="1275"/>
                  </a:cubicBezTo>
                  <a:cubicBezTo>
                    <a:pt x="2810" y="727"/>
                    <a:pt x="3691" y="429"/>
                    <a:pt x="4620" y="429"/>
                  </a:cubicBezTo>
                  <a:cubicBezTo>
                    <a:pt x="6930" y="429"/>
                    <a:pt x="8799" y="2298"/>
                    <a:pt x="8799" y="4608"/>
                  </a:cubicBezTo>
                  <a:cubicBezTo>
                    <a:pt x="8799" y="6882"/>
                    <a:pt x="6894" y="8787"/>
                    <a:pt x="4620" y="8787"/>
                  </a:cubicBezTo>
                  <a:cubicBezTo>
                    <a:pt x="2310" y="8787"/>
                    <a:pt x="429" y="6918"/>
                    <a:pt x="429" y="4608"/>
                  </a:cubicBezTo>
                  <a:cubicBezTo>
                    <a:pt x="429" y="3620"/>
                    <a:pt x="774" y="2679"/>
                    <a:pt x="1405" y="1929"/>
                  </a:cubicBezTo>
                  <a:cubicBezTo>
                    <a:pt x="1477" y="1834"/>
                    <a:pt x="1465" y="1703"/>
                    <a:pt x="1369" y="1632"/>
                  </a:cubicBezTo>
                  <a:cubicBezTo>
                    <a:pt x="1334" y="1601"/>
                    <a:pt x="1289" y="1586"/>
                    <a:pt x="1244" y="1586"/>
                  </a:cubicBezTo>
                  <a:cubicBezTo>
                    <a:pt x="1183" y="1586"/>
                    <a:pt x="1119" y="1613"/>
                    <a:pt x="1072" y="1667"/>
                  </a:cubicBezTo>
                  <a:cubicBezTo>
                    <a:pt x="393" y="2489"/>
                    <a:pt x="0" y="3537"/>
                    <a:pt x="0" y="4620"/>
                  </a:cubicBezTo>
                  <a:cubicBezTo>
                    <a:pt x="0" y="7168"/>
                    <a:pt x="2072" y="9240"/>
                    <a:pt x="4620" y="9240"/>
                  </a:cubicBezTo>
                  <a:cubicBezTo>
                    <a:pt x="5596" y="9240"/>
                    <a:pt x="6513" y="8930"/>
                    <a:pt x="7251" y="8406"/>
                  </a:cubicBezTo>
                  <a:lnTo>
                    <a:pt x="8275" y="9430"/>
                  </a:lnTo>
                  <a:cubicBezTo>
                    <a:pt x="8192" y="10121"/>
                    <a:pt x="8620" y="10514"/>
                    <a:pt x="9049" y="10954"/>
                  </a:cubicBezTo>
                  <a:lnTo>
                    <a:pt x="10371" y="12276"/>
                  </a:lnTo>
                  <a:cubicBezTo>
                    <a:pt x="10418" y="12318"/>
                    <a:pt x="10475" y="12338"/>
                    <a:pt x="10528" y="12338"/>
                  </a:cubicBezTo>
                  <a:cubicBezTo>
                    <a:pt x="10582" y="12338"/>
                    <a:pt x="10632" y="12318"/>
                    <a:pt x="10668" y="12276"/>
                  </a:cubicBezTo>
                  <a:cubicBezTo>
                    <a:pt x="10763" y="12181"/>
                    <a:pt x="10763" y="12050"/>
                    <a:pt x="10668" y="11978"/>
                  </a:cubicBezTo>
                  <a:lnTo>
                    <a:pt x="9501" y="10800"/>
                  </a:lnTo>
                  <a:lnTo>
                    <a:pt x="10775" y="9526"/>
                  </a:lnTo>
                  <a:lnTo>
                    <a:pt x="13395" y="12145"/>
                  </a:lnTo>
                  <a:lnTo>
                    <a:pt x="12121" y="13419"/>
                  </a:lnTo>
                  <a:lnTo>
                    <a:pt x="11347" y="12645"/>
                  </a:lnTo>
                  <a:cubicBezTo>
                    <a:pt x="11299" y="12597"/>
                    <a:pt x="11243" y="12574"/>
                    <a:pt x="11189" y="12574"/>
                  </a:cubicBezTo>
                  <a:cubicBezTo>
                    <a:pt x="11136" y="12574"/>
                    <a:pt x="11085" y="12597"/>
                    <a:pt x="11049" y="12645"/>
                  </a:cubicBezTo>
                  <a:cubicBezTo>
                    <a:pt x="10954" y="12740"/>
                    <a:pt x="10954" y="12871"/>
                    <a:pt x="11049" y="12943"/>
                  </a:cubicBezTo>
                  <a:lnTo>
                    <a:pt x="12383" y="14288"/>
                  </a:lnTo>
                  <a:cubicBezTo>
                    <a:pt x="12645" y="14538"/>
                    <a:pt x="12978" y="14669"/>
                    <a:pt x="13323" y="14669"/>
                  </a:cubicBezTo>
                  <a:cubicBezTo>
                    <a:pt x="13669" y="14669"/>
                    <a:pt x="14014" y="14538"/>
                    <a:pt x="14264" y="14288"/>
                  </a:cubicBezTo>
                  <a:cubicBezTo>
                    <a:pt x="14788" y="13764"/>
                    <a:pt x="14788" y="12907"/>
                    <a:pt x="14264" y="12395"/>
                  </a:cubicBezTo>
                  <a:lnTo>
                    <a:pt x="10561" y="8644"/>
                  </a:lnTo>
                  <a:cubicBezTo>
                    <a:pt x="10310" y="8394"/>
                    <a:pt x="9975" y="8261"/>
                    <a:pt x="9620" y="8261"/>
                  </a:cubicBezTo>
                  <a:cubicBezTo>
                    <a:pt x="9553" y="8261"/>
                    <a:pt x="9486" y="8266"/>
                    <a:pt x="9418" y="8275"/>
                  </a:cubicBezTo>
                  <a:lnTo>
                    <a:pt x="8394" y="7240"/>
                  </a:lnTo>
                  <a:cubicBezTo>
                    <a:pt x="8918" y="6501"/>
                    <a:pt x="9228" y="5596"/>
                    <a:pt x="9228" y="4608"/>
                  </a:cubicBezTo>
                  <a:cubicBezTo>
                    <a:pt x="9228" y="2060"/>
                    <a:pt x="7168" y="1"/>
                    <a:pt x="4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74"/>
          <p:cNvGrpSpPr/>
          <p:nvPr/>
        </p:nvGrpSpPr>
        <p:grpSpPr>
          <a:xfrm>
            <a:off x="7344155" y="2481750"/>
            <a:ext cx="456736" cy="406590"/>
            <a:chOff x="7344155" y="2481750"/>
            <a:chExt cx="456736" cy="406590"/>
          </a:xfrm>
        </p:grpSpPr>
        <p:sp>
          <p:nvSpPr>
            <p:cNvPr id="1109" name="Google Shape;1109;p74"/>
            <p:cNvSpPr/>
            <p:nvPr/>
          </p:nvSpPr>
          <p:spPr>
            <a:xfrm>
              <a:off x="7493064" y="2756490"/>
              <a:ext cx="157827" cy="100291"/>
            </a:xfrm>
            <a:custGeom>
              <a:avLst/>
              <a:gdLst/>
              <a:ahLst/>
              <a:cxnLst/>
              <a:rect l="l" t="t" r="r" b="b"/>
              <a:pathLst>
                <a:path w="5061" h="3216" extrusionOk="0">
                  <a:moveTo>
                    <a:pt x="2548" y="1"/>
                  </a:moveTo>
                  <a:lnTo>
                    <a:pt x="762" y="572"/>
                  </a:lnTo>
                  <a:lnTo>
                    <a:pt x="929" y="858"/>
                  </a:lnTo>
                  <a:lnTo>
                    <a:pt x="536" y="1132"/>
                  </a:lnTo>
                  <a:lnTo>
                    <a:pt x="0" y="2656"/>
                  </a:lnTo>
                  <a:lnTo>
                    <a:pt x="2536" y="3216"/>
                  </a:lnTo>
                  <a:lnTo>
                    <a:pt x="5060" y="2656"/>
                  </a:lnTo>
                  <a:lnTo>
                    <a:pt x="4524" y="1132"/>
                  </a:lnTo>
                  <a:lnTo>
                    <a:pt x="4143" y="834"/>
                  </a:lnTo>
                  <a:lnTo>
                    <a:pt x="4334" y="572"/>
                  </a:lnTo>
                  <a:lnTo>
                    <a:pt x="2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4"/>
            <p:cNvSpPr/>
            <p:nvPr/>
          </p:nvSpPr>
          <p:spPr>
            <a:xfrm>
              <a:off x="7510496" y="2756490"/>
              <a:ext cx="123680" cy="35301"/>
            </a:xfrm>
            <a:custGeom>
              <a:avLst/>
              <a:gdLst/>
              <a:ahLst/>
              <a:cxnLst/>
              <a:rect l="l" t="t" r="r" b="b"/>
              <a:pathLst>
                <a:path w="3966" h="1132" extrusionOk="0">
                  <a:moveTo>
                    <a:pt x="1977" y="1"/>
                  </a:moveTo>
                  <a:lnTo>
                    <a:pt x="191" y="572"/>
                  </a:lnTo>
                  <a:lnTo>
                    <a:pt x="1" y="1132"/>
                  </a:lnTo>
                  <a:lnTo>
                    <a:pt x="3965" y="1132"/>
                  </a:lnTo>
                  <a:lnTo>
                    <a:pt x="3763" y="572"/>
                  </a:lnTo>
                  <a:lnTo>
                    <a:pt x="1977"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4"/>
            <p:cNvSpPr/>
            <p:nvPr/>
          </p:nvSpPr>
          <p:spPr>
            <a:xfrm>
              <a:off x="7436619" y="2839286"/>
              <a:ext cx="262547" cy="42380"/>
            </a:xfrm>
            <a:custGeom>
              <a:avLst/>
              <a:gdLst/>
              <a:ahLst/>
              <a:cxnLst/>
              <a:rect l="l" t="t" r="r" b="b"/>
              <a:pathLst>
                <a:path w="8419" h="1359" extrusionOk="0">
                  <a:moveTo>
                    <a:pt x="715" y="1"/>
                  </a:moveTo>
                  <a:cubicBezTo>
                    <a:pt x="322" y="1"/>
                    <a:pt x="0" y="310"/>
                    <a:pt x="0" y="715"/>
                  </a:cubicBezTo>
                  <a:lnTo>
                    <a:pt x="0" y="1072"/>
                  </a:lnTo>
                  <a:cubicBezTo>
                    <a:pt x="0" y="1215"/>
                    <a:pt x="119" y="1358"/>
                    <a:pt x="286" y="1358"/>
                  </a:cubicBezTo>
                  <a:lnTo>
                    <a:pt x="8144" y="1358"/>
                  </a:lnTo>
                  <a:cubicBezTo>
                    <a:pt x="8299" y="1358"/>
                    <a:pt x="8418" y="1239"/>
                    <a:pt x="8418" y="1072"/>
                  </a:cubicBezTo>
                  <a:lnTo>
                    <a:pt x="8418" y="715"/>
                  </a:lnTo>
                  <a:cubicBezTo>
                    <a:pt x="8418" y="322"/>
                    <a:pt x="8109" y="1"/>
                    <a:pt x="77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4"/>
            <p:cNvSpPr/>
            <p:nvPr/>
          </p:nvSpPr>
          <p:spPr>
            <a:xfrm>
              <a:off x="7659404" y="2839286"/>
              <a:ext cx="49023" cy="42380"/>
            </a:xfrm>
            <a:custGeom>
              <a:avLst/>
              <a:gdLst/>
              <a:ahLst/>
              <a:cxnLst/>
              <a:rect l="l" t="t" r="r" b="b"/>
              <a:pathLst>
                <a:path w="1572" h="1359" extrusionOk="0">
                  <a:moveTo>
                    <a:pt x="0" y="1"/>
                  </a:moveTo>
                  <a:cubicBezTo>
                    <a:pt x="405" y="1"/>
                    <a:pt x="714" y="322"/>
                    <a:pt x="714" y="715"/>
                  </a:cubicBezTo>
                  <a:lnTo>
                    <a:pt x="714" y="1072"/>
                  </a:lnTo>
                  <a:cubicBezTo>
                    <a:pt x="714" y="1239"/>
                    <a:pt x="572" y="1358"/>
                    <a:pt x="429" y="1358"/>
                  </a:cubicBezTo>
                  <a:lnTo>
                    <a:pt x="1286" y="1358"/>
                  </a:lnTo>
                  <a:cubicBezTo>
                    <a:pt x="1453" y="1358"/>
                    <a:pt x="1572" y="1215"/>
                    <a:pt x="1572" y="1072"/>
                  </a:cubicBezTo>
                  <a:lnTo>
                    <a:pt x="1572" y="715"/>
                  </a:lnTo>
                  <a:cubicBezTo>
                    <a:pt x="1572" y="322"/>
                    <a:pt x="1250" y="1"/>
                    <a:pt x="85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4"/>
            <p:cNvSpPr/>
            <p:nvPr/>
          </p:nvSpPr>
          <p:spPr>
            <a:xfrm>
              <a:off x="7350860" y="2488798"/>
              <a:ext cx="431476" cy="285561"/>
            </a:xfrm>
            <a:custGeom>
              <a:avLst/>
              <a:gdLst/>
              <a:ahLst/>
              <a:cxnLst/>
              <a:rect l="l" t="t" r="r" b="b"/>
              <a:pathLst>
                <a:path w="13836" h="9157" extrusionOk="0">
                  <a:moveTo>
                    <a:pt x="429" y="0"/>
                  </a:moveTo>
                  <a:cubicBezTo>
                    <a:pt x="191" y="0"/>
                    <a:pt x="0" y="191"/>
                    <a:pt x="0" y="429"/>
                  </a:cubicBezTo>
                  <a:lnTo>
                    <a:pt x="0" y="8728"/>
                  </a:lnTo>
                  <a:cubicBezTo>
                    <a:pt x="0" y="8966"/>
                    <a:pt x="191" y="9156"/>
                    <a:pt x="429" y="9156"/>
                  </a:cubicBezTo>
                  <a:lnTo>
                    <a:pt x="13406" y="9156"/>
                  </a:lnTo>
                  <a:cubicBezTo>
                    <a:pt x="13645" y="9156"/>
                    <a:pt x="13835" y="8966"/>
                    <a:pt x="13835" y="8728"/>
                  </a:cubicBezTo>
                  <a:lnTo>
                    <a:pt x="13835" y="429"/>
                  </a:lnTo>
                  <a:cubicBezTo>
                    <a:pt x="13835" y="191"/>
                    <a:pt x="13645" y="0"/>
                    <a:pt x="13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4"/>
            <p:cNvSpPr/>
            <p:nvPr/>
          </p:nvSpPr>
          <p:spPr>
            <a:xfrm>
              <a:off x="7754082" y="2488798"/>
              <a:ext cx="40478" cy="285561"/>
            </a:xfrm>
            <a:custGeom>
              <a:avLst/>
              <a:gdLst/>
              <a:ahLst/>
              <a:cxnLst/>
              <a:rect l="l" t="t" r="r" b="b"/>
              <a:pathLst>
                <a:path w="1298" h="9157" extrusionOk="0">
                  <a:moveTo>
                    <a:pt x="0" y="0"/>
                  </a:moveTo>
                  <a:cubicBezTo>
                    <a:pt x="238" y="0"/>
                    <a:pt x="429" y="191"/>
                    <a:pt x="429" y="429"/>
                  </a:cubicBezTo>
                  <a:lnTo>
                    <a:pt x="429" y="8728"/>
                  </a:lnTo>
                  <a:cubicBezTo>
                    <a:pt x="429" y="8966"/>
                    <a:pt x="238" y="9156"/>
                    <a:pt x="0" y="9156"/>
                  </a:cubicBezTo>
                  <a:lnTo>
                    <a:pt x="857" y="9156"/>
                  </a:lnTo>
                  <a:cubicBezTo>
                    <a:pt x="1096" y="9156"/>
                    <a:pt x="1298" y="8954"/>
                    <a:pt x="1298" y="8728"/>
                  </a:cubicBezTo>
                  <a:lnTo>
                    <a:pt x="1298" y="429"/>
                  </a:lnTo>
                  <a:cubicBezTo>
                    <a:pt x="1298" y="191"/>
                    <a:pt x="1096" y="0"/>
                    <a:pt x="857"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4"/>
            <p:cNvSpPr/>
            <p:nvPr/>
          </p:nvSpPr>
          <p:spPr>
            <a:xfrm>
              <a:off x="7405060" y="2520576"/>
              <a:ext cx="328253" cy="222224"/>
            </a:xfrm>
            <a:custGeom>
              <a:avLst/>
              <a:gdLst/>
              <a:ahLst/>
              <a:cxnLst/>
              <a:rect l="l" t="t" r="r" b="b"/>
              <a:pathLst>
                <a:path w="10526" h="7126" extrusionOk="0">
                  <a:moveTo>
                    <a:pt x="5727" y="0"/>
                  </a:moveTo>
                  <a:cubicBezTo>
                    <a:pt x="5692" y="0"/>
                    <a:pt x="5656" y="1"/>
                    <a:pt x="5620" y="5"/>
                  </a:cubicBezTo>
                  <a:cubicBezTo>
                    <a:pt x="4525" y="172"/>
                    <a:pt x="3656" y="1101"/>
                    <a:pt x="3644" y="2256"/>
                  </a:cubicBezTo>
                  <a:cubicBezTo>
                    <a:pt x="3644" y="2410"/>
                    <a:pt x="3525" y="2529"/>
                    <a:pt x="3382" y="2529"/>
                  </a:cubicBezTo>
                  <a:lnTo>
                    <a:pt x="2286" y="2529"/>
                  </a:lnTo>
                  <a:cubicBezTo>
                    <a:pt x="1060" y="2529"/>
                    <a:pt x="48" y="3506"/>
                    <a:pt x="0" y="4744"/>
                  </a:cubicBezTo>
                  <a:lnTo>
                    <a:pt x="0" y="4827"/>
                  </a:lnTo>
                  <a:cubicBezTo>
                    <a:pt x="0" y="6101"/>
                    <a:pt x="1024" y="7125"/>
                    <a:pt x="2286" y="7125"/>
                  </a:cubicBezTo>
                  <a:lnTo>
                    <a:pt x="8585" y="7125"/>
                  </a:lnTo>
                  <a:cubicBezTo>
                    <a:pt x="9656" y="7125"/>
                    <a:pt x="10525" y="6256"/>
                    <a:pt x="10525" y="5185"/>
                  </a:cubicBezTo>
                  <a:cubicBezTo>
                    <a:pt x="10525" y="4137"/>
                    <a:pt x="9644" y="3256"/>
                    <a:pt x="8585" y="3256"/>
                  </a:cubicBezTo>
                  <a:lnTo>
                    <a:pt x="8275" y="3256"/>
                  </a:lnTo>
                  <a:cubicBezTo>
                    <a:pt x="8120" y="3256"/>
                    <a:pt x="8001" y="3137"/>
                    <a:pt x="8001" y="2982"/>
                  </a:cubicBezTo>
                  <a:lnTo>
                    <a:pt x="8001" y="2291"/>
                  </a:lnTo>
                  <a:cubicBezTo>
                    <a:pt x="8001" y="1017"/>
                    <a:pt x="7204" y="5"/>
                    <a:pt x="5942" y="5"/>
                  </a:cubicBezTo>
                  <a:cubicBezTo>
                    <a:pt x="5870" y="5"/>
                    <a:pt x="5799" y="0"/>
                    <a:pt x="572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4"/>
            <p:cNvSpPr/>
            <p:nvPr/>
          </p:nvSpPr>
          <p:spPr>
            <a:xfrm>
              <a:off x="7579945" y="2520357"/>
              <a:ext cx="160041" cy="222443"/>
            </a:xfrm>
            <a:custGeom>
              <a:avLst/>
              <a:gdLst/>
              <a:ahLst/>
              <a:cxnLst/>
              <a:rect l="l" t="t" r="r" b="b"/>
              <a:pathLst>
                <a:path w="5132" h="7133" extrusionOk="0">
                  <a:moveTo>
                    <a:pt x="310" y="0"/>
                  </a:moveTo>
                  <a:cubicBezTo>
                    <a:pt x="214" y="0"/>
                    <a:pt x="107" y="12"/>
                    <a:pt x="0" y="36"/>
                  </a:cubicBezTo>
                  <a:cubicBezTo>
                    <a:pt x="1119" y="191"/>
                    <a:pt x="1965" y="1143"/>
                    <a:pt x="1965" y="2298"/>
                  </a:cubicBezTo>
                  <a:lnTo>
                    <a:pt x="2012" y="2989"/>
                  </a:lnTo>
                  <a:cubicBezTo>
                    <a:pt x="2012" y="3144"/>
                    <a:pt x="2084" y="3263"/>
                    <a:pt x="2239" y="3263"/>
                  </a:cubicBezTo>
                  <a:lnTo>
                    <a:pt x="2548" y="3263"/>
                  </a:lnTo>
                  <a:cubicBezTo>
                    <a:pt x="3608" y="3263"/>
                    <a:pt x="4477" y="4144"/>
                    <a:pt x="4477" y="5192"/>
                  </a:cubicBezTo>
                  <a:cubicBezTo>
                    <a:pt x="4477" y="6263"/>
                    <a:pt x="3620" y="7132"/>
                    <a:pt x="2548" y="7132"/>
                  </a:cubicBezTo>
                  <a:lnTo>
                    <a:pt x="3203" y="7132"/>
                  </a:lnTo>
                  <a:cubicBezTo>
                    <a:pt x="4275" y="7132"/>
                    <a:pt x="5132" y="6263"/>
                    <a:pt x="5132" y="5192"/>
                  </a:cubicBezTo>
                  <a:cubicBezTo>
                    <a:pt x="5132" y="4144"/>
                    <a:pt x="4239" y="3263"/>
                    <a:pt x="3191" y="3263"/>
                  </a:cubicBezTo>
                  <a:lnTo>
                    <a:pt x="2870" y="3263"/>
                  </a:lnTo>
                  <a:cubicBezTo>
                    <a:pt x="2727" y="3263"/>
                    <a:pt x="2608" y="3144"/>
                    <a:pt x="2608" y="2989"/>
                  </a:cubicBezTo>
                  <a:lnTo>
                    <a:pt x="2608" y="2298"/>
                  </a:lnTo>
                  <a:cubicBezTo>
                    <a:pt x="2608" y="1024"/>
                    <a:pt x="1584" y="0"/>
                    <a:pt x="31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4"/>
            <p:cNvSpPr/>
            <p:nvPr/>
          </p:nvSpPr>
          <p:spPr>
            <a:xfrm>
              <a:off x="7546140" y="2625794"/>
              <a:ext cx="53888" cy="75842"/>
            </a:xfrm>
            <a:custGeom>
              <a:avLst/>
              <a:gdLst/>
              <a:ahLst/>
              <a:cxnLst/>
              <a:rect l="l" t="t" r="r" b="b"/>
              <a:pathLst>
                <a:path w="1728" h="2432" extrusionOk="0">
                  <a:moveTo>
                    <a:pt x="858" y="1"/>
                  </a:moveTo>
                  <a:cubicBezTo>
                    <a:pt x="465" y="1"/>
                    <a:pt x="120" y="263"/>
                    <a:pt x="25" y="644"/>
                  </a:cubicBezTo>
                  <a:cubicBezTo>
                    <a:pt x="1" y="691"/>
                    <a:pt x="286" y="775"/>
                    <a:pt x="286" y="846"/>
                  </a:cubicBezTo>
                  <a:lnTo>
                    <a:pt x="1" y="1049"/>
                  </a:lnTo>
                  <a:lnTo>
                    <a:pt x="1" y="1584"/>
                  </a:lnTo>
                  <a:cubicBezTo>
                    <a:pt x="1" y="1989"/>
                    <a:pt x="263" y="2334"/>
                    <a:pt x="632" y="2430"/>
                  </a:cubicBezTo>
                  <a:cubicBezTo>
                    <a:pt x="635" y="2431"/>
                    <a:pt x="637" y="2431"/>
                    <a:pt x="640" y="2431"/>
                  </a:cubicBezTo>
                  <a:cubicBezTo>
                    <a:pt x="709" y="2431"/>
                    <a:pt x="777" y="2168"/>
                    <a:pt x="846" y="2168"/>
                  </a:cubicBezTo>
                  <a:cubicBezTo>
                    <a:pt x="916" y="2168"/>
                    <a:pt x="997" y="2430"/>
                    <a:pt x="1079" y="2430"/>
                  </a:cubicBezTo>
                  <a:cubicBezTo>
                    <a:pt x="1081" y="2430"/>
                    <a:pt x="1082" y="2430"/>
                    <a:pt x="1084" y="2430"/>
                  </a:cubicBezTo>
                  <a:cubicBezTo>
                    <a:pt x="1453" y="2323"/>
                    <a:pt x="1727" y="1989"/>
                    <a:pt x="1727" y="1584"/>
                  </a:cubicBezTo>
                  <a:lnTo>
                    <a:pt x="1727" y="1049"/>
                  </a:lnTo>
                  <a:lnTo>
                    <a:pt x="1441" y="846"/>
                  </a:lnTo>
                  <a:cubicBezTo>
                    <a:pt x="1441" y="775"/>
                    <a:pt x="1703" y="715"/>
                    <a:pt x="1691" y="644"/>
                  </a:cubicBezTo>
                  <a:cubicBezTo>
                    <a:pt x="1596" y="263"/>
                    <a:pt x="1263"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4"/>
            <p:cNvSpPr/>
            <p:nvPr/>
          </p:nvSpPr>
          <p:spPr>
            <a:xfrm>
              <a:off x="7454800" y="2647343"/>
              <a:ext cx="24168" cy="24168"/>
            </a:xfrm>
            <a:custGeom>
              <a:avLst/>
              <a:gdLst/>
              <a:ahLst/>
              <a:cxnLst/>
              <a:rect l="l" t="t" r="r" b="b"/>
              <a:pathLst>
                <a:path w="775" h="775" extrusionOk="0">
                  <a:moveTo>
                    <a:pt x="382" y="0"/>
                  </a:moveTo>
                  <a:cubicBezTo>
                    <a:pt x="167" y="0"/>
                    <a:pt x="1" y="179"/>
                    <a:pt x="1" y="393"/>
                  </a:cubicBezTo>
                  <a:cubicBezTo>
                    <a:pt x="1" y="608"/>
                    <a:pt x="167" y="774"/>
                    <a:pt x="382" y="774"/>
                  </a:cubicBezTo>
                  <a:cubicBezTo>
                    <a:pt x="596" y="774"/>
                    <a:pt x="775" y="608"/>
                    <a:pt x="775" y="393"/>
                  </a:cubicBezTo>
                  <a:cubicBezTo>
                    <a:pt x="775" y="179"/>
                    <a:pt x="596" y="0"/>
                    <a:pt x="3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4"/>
            <p:cNvSpPr/>
            <p:nvPr/>
          </p:nvSpPr>
          <p:spPr>
            <a:xfrm>
              <a:off x="7455174" y="2550420"/>
              <a:ext cx="24168" cy="76902"/>
            </a:xfrm>
            <a:custGeom>
              <a:avLst/>
              <a:gdLst/>
              <a:ahLst/>
              <a:cxnLst/>
              <a:rect l="l" t="t" r="r" b="b"/>
              <a:pathLst>
                <a:path w="775" h="2466" extrusionOk="0">
                  <a:moveTo>
                    <a:pt x="382" y="1"/>
                  </a:moveTo>
                  <a:cubicBezTo>
                    <a:pt x="167" y="1"/>
                    <a:pt x="1" y="179"/>
                    <a:pt x="1" y="394"/>
                  </a:cubicBezTo>
                  <a:lnTo>
                    <a:pt x="1" y="2073"/>
                  </a:lnTo>
                  <a:cubicBezTo>
                    <a:pt x="1" y="2299"/>
                    <a:pt x="179" y="2465"/>
                    <a:pt x="382" y="2465"/>
                  </a:cubicBezTo>
                  <a:cubicBezTo>
                    <a:pt x="596" y="2465"/>
                    <a:pt x="763" y="2299"/>
                    <a:pt x="775" y="2073"/>
                  </a:cubicBezTo>
                  <a:lnTo>
                    <a:pt x="775" y="394"/>
                  </a:lnTo>
                  <a:cubicBezTo>
                    <a:pt x="775" y="168"/>
                    <a:pt x="608"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4"/>
            <p:cNvSpPr/>
            <p:nvPr/>
          </p:nvSpPr>
          <p:spPr>
            <a:xfrm>
              <a:off x="7344155" y="2481750"/>
              <a:ext cx="456736" cy="406590"/>
            </a:xfrm>
            <a:custGeom>
              <a:avLst/>
              <a:gdLst/>
              <a:ahLst/>
              <a:cxnLst/>
              <a:rect l="l" t="t" r="r" b="b"/>
              <a:pathLst>
                <a:path w="14646" h="13038" extrusionOk="0">
                  <a:moveTo>
                    <a:pt x="8966" y="9585"/>
                  </a:moveTo>
                  <a:lnTo>
                    <a:pt x="9538" y="11252"/>
                  </a:lnTo>
                  <a:lnTo>
                    <a:pt x="5108" y="11252"/>
                  </a:lnTo>
                  <a:lnTo>
                    <a:pt x="5704" y="9585"/>
                  </a:lnTo>
                  <a:close/>
                  <a:moveTo>
                    <a:pt x="644" y="0"/>
                  </a:moveTo>
                  <a:cubicBezTo>
                    <a:pt x="286" y="0"/>
                    <a:pt x="1" y="286"/>
                    <a:pt x="1" y="643"/>
                  </a:cubicBezTo>
                  <a:lnTo>
                    <a:pt x="1" y="8930"/>
                  </a:lnTo>
                  <a:cubicBezTo>
                    <a:pt x="1" y="9287"/>
                    <a:pt x="286" y="9573"/>
                    <a:pt x="644" y="9573"/>
                  </a:cubicBezTo>
                  <a:lnTo>
                    <a:pt x="5239" y="9573"/>
                  </a:lnTo>
                  <a:lnTo>
                    <a:pt x="4644" y="11240"/>
                  </a:lnTo>
                  <a:lnTo>
                    <a:pt x="3680" y="11240"/>
                  </a:lnTo>
                  <a:cubicBezTo>
                    <a:pt x="3168" y="11240"/>
                    <a:pt x="2739" y="11656"/>
                    <a:pt x="2739" y="12180"/>
                  </a:cubicBezTo>
                  <a:lnTo>
                    <a:pt x="2739" y="12537"/>
                  </a:lnTo>
                  <a:cubicBezTo>
                    <a:pt x="2739" y="12811"/>
                    <a:pt x="2965" y="13038"/>
                    <a:pt x="3251" y="13038"/>
                  </a:cubicBezTo>
                  <a:lnTo>
                    <a:pt x="9347" y="13038"/>
                  </a:lnTo>
                  <a:cubicBezTo>
                    <a:pt x="9466" y="13038"/>
                    <a:pt x="9561" y="12954"/>
                    <a:pt x="9561" y="12835"/>
                  </a:cubicBezTo>
                  <a:cubicBezTo>
                    <a:pt x="9561" y="12716"/>
                    <a:pt x="9466" y="12621"/>
                    <a:pt x="9347" y="12621"/>
                  </a:cubicBezTo>
                  <a:lnTo>
                    <a:pt x="3251" y="12621"/>
                  </a:lnTo>
                  <a:cubicBezTo>
                    <a:pt x="3203" y="12621"/>
                    <a:pt x="3168" y="12597"/>
                    <a:pt x="3168" y="12549"/>
                  </a:cubicBezTo>
                  <a:lnTo>
                    <a:pt x="3168" y="12192"/>
                  </a:lnTo>
                  <a:cubicBezTo>
                    <a:pt x="3168" y="11906"/>
                    <a:pt x="3394" y="11692"/>
                    <a:pt x="3680" y="11692"/>
                  </a:cubicBezTo>
                  <a:lnTo>
                    <a:pt x="10966" y="11692"/>
                  </a:lnTo>
                  <a:cubicBezTo>
                    <a:pt x="11252" y="11692"/>
                    <a:pt x="11478" y="11906"/>
                    <a:pt x="11478" y="12192"/>
                  </a:cubicBezTo>
                  <a:lnTo>
                    <a:pt x="11478" y="12549"/>
                  </a:lnTo>
                  <a:cubicBezTo>
                    <a:pt x="11478" y="12597"/>
                    <a:pt x="11443" y="12621"/>
                    <a:pt x="11407" y="12621"/>
                  </a:cubicBezTo>
                  <a:lnTo>
                    <a:pt x="10300" y="12621"/>
                  </a:lnTo>
                  <a:cubicBezTo>
                    <a:pt x="10181" y="12621"/>
                    <a:pt x="10085" y="12716"/>
                    <a:pt x="10085" y="12835"/>
                  </a:cubicBezTo>
                  <a:cubicBezTo>
                    <a:pt x="10085" y="12954"/>
                    <a:pt x="10181" y="13038"/>
                    <a:pt x="10300" y="13038"/>
                  </a:cubicBezTo>
                  <a:lnTo>
                    <a:pt x="11407" y="13038"/>
                  </a:lnTo>
                  <a:cubicBezTo>
                    <a:pt x="11681" y="13038"/>
                    <a:pt x="11907" y="12811"/>
                    <a:pt x="11907" y="12537"/>
                  </a:cubicBezTo>
                  <a:lnTo>
                    <a:pt x="11907" y="12180"/>
                  </a:lnTo>
                  <a:cubicBezTo>
                    <a:pt x="11907" y="11668"/>
                    <a:pt x="11490" y="11240"/>
                    <a:pt x="10966" y="11240"/>
                  </a:cubicBezTo>
                  <a:lnTo>
                    <a:pt x="10002" y="11240"/>
                  </a:lnTo>
                  <a:lnTo>
                    <a:pt x="9407" y="9573"/>
                  </a:lnTo>
                  <a:lnTo>
                    <a:pt x="14002" y="9573"/>
                  </a:lnTo>
                  <a:cubicBezTo>
                    <a:pt x="14360" y="9573"/>
                    <a:pt x="14645" y="9287"/>
                    <a:pt x="14645" y="8930"/>
                  </a:cubicBezTo>
                  <a:lnTo>
                    <a:pt x="14645" y="643"/>
                  </a:lnTo>
                  <a:cubicBezTo>
                    <a:pt x="14645" y="286"/>
                    <a:pt x="14360" y="0"/>
                    <a:pt x="14002" y="0"/>
                  </a:cubicBezTo>
                  <a:lnTo>
                    <a:pt x="11836" y="0"/>
                  </a:lnTo>
                  <a:cubicBezTo>
                    <a:pt x="11716" y="0"/>
                    <a:pt x="11621" y="95"/>
                    <a:pt x="11621" y="215"/>
                  </a:cubicBezTo>
                  <a:cubicBezTo>
                    <a:pt x="11621" y="334"/>
                    <a:pt x="11716" y="417"/>
                    <a:pt x="11836" y="417"/>
                  </a:cubicBezTo>
                  <a:lnTo>
                    <a:pt x="14002" y="417"/>
                  </a:lnTo>
                  <a:cubicBezTo>
                    <a:pt x="14122" y="417"/>
                    <a:pt x="14217" y="512"/>
                    <a:pt x="14217" y="631"/>
                  </a:cubicBezTo>
                  <a:lnTo>
                    <a:pt x="14217" y="8918"/>
                  </a:lnTo>
                  <a:cubicBezTo>
                    <a:pt x="14217" y="9037"/>
                    <a:pt x="14122" y="9120"/>
                    <a:pt x="14002" y="9120"/>
                  </a:cubicBezTo>
                  <a:lnTo>
                    <a:pt x="644" y="9120"/>
                  </a:lnTo>
                  <a:cubicBezTo>
                    <a:pt x="525" y="9120"/>
                    <a:pt x="429" y="9037"/>
                    <a:pt x="429" y="8918"/>
                  </a:cubicBezTo>
                  <a:lnTo>
                    <a:pt x="429" y="631"/>
                  </a:lnTo>
                  <a:cubicBezTo>
                    <a:pt x="429" y="512"/>
                    <a:pt x="525" y="417"/>
                    <a:pt x="644" y="417"/>
                  </a:cubicBezTo>
                  <a:lnTo>
                    <a:pt x="10895" y="417"/>
                  </a:lnTo>
                  <a:cubicBezTo>
                    <a:pt x="11014" y="417"/>
                    <a:pt x="11109" y="334"/>
                    <a:pt x="11109" y="215"/>
                  </a:cubicBezTo>
                  <a:cubicBezTo>
                    <a:pt x="11109" y="95"/>
                    <a:pt x="11014" y="0"/>
                    <a:pt x="108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4"/>
            <p:cNvSpPr/>
            <p:nvPr/>
          </p:nvSpPr>
          <p:spPr>
            <a:xfrm>
              <a:off x="7514207" y="2615035"/>
              <a:ext cx="117006" cy="99917"/>
            </a:xfrm>
            <a:custGeom>
              <a:avLst/>
              <a:gdLst/>
              <a:ahLst/>
              <a:cxnLst/>
              <a:rect l="l" t="t" r="r" b="b"/>
              <a:pathLst>
                <a:path w="3752" h="3204" extrusionOk="0">
                  <a:moveTo>
                    <a:pt x="1870" y="548"/>
                  </a:moveTo>
                  <a:cubicBezTo>
                    <a:pt x="2156" y="548"/>
                    <a:pt x="2394" y="727"/>
                    <a:pt x="2477" y="989"/>
                  </a:cubicBezTo>
                  <a:lnTo>
                    <a:pt x="1275" y="989"/>
                  </a:lnTo>
                  <a:cubicBezTo>
                    <a:pt x="1346" y="727"/>
                    <a:pt x="1584" y="548"/>
                    <a:pt x="1870" y="548"/>
                  </a:cubicBezTo>
                  <a:close/>
                  <a:moveTo>
                    <a:pt x="1668" y="1405"/>
                  </a:moveTo>
                  <a:lnTo>
                    <a:pt x="1668" y="2537"/>
                  </a:lnTo>
                  <a:cubicBezTo>
                    <a:pt x="1406" y="2453"/>
                    <a:pt x="1227" y="2215"/>
                    <a:pt x="1227" y="1941"/>
                  </a:cubicBezTo>
                  <a:lnTo>
                    <a:pt x="1227" y="1405"/>
                  </a:lnTo>
                  <a:close/>
                  <a:moveTo>
                    <a:pt x="2513" y="1417"/>
                  </a:moveTo>
                  <a:lnTo>
                    <a:pt x="2513" y="1953"/>
                  </a:lnTo>
                  <a:cubicBezTo>
                    <a:pt x="2513" y="2215"/>
                    <a:pt x="2334" y="2453"/>
                    <a:pt x="2084" y="2548"/>
                  </a:cubicBezTo>
                  <a:lnTo>
                    <a:pt x="2084" y="1417"/>
                  </a:lnTo>
                  <a:close/>
                  <a:moveTo>
                    <a:pt x="572" y="1"/>
                  </a:moveTo>
                  <a:cubicBezTo>
                    <a:pt x="453" y="1"/>
                    <a:pt x="370" y="96"/>
                    <a:pt x="370" y="215"/>
                  </a:cubicBezTo>
                  <a:lnTo>
                    <a:pt x="370" y="643"/>
                  </a:lnTo>
                  <a:cubicBezTo>
                    <a:pt x="370" y="834"/>
                    <a:pt x="477" y="1013"/>
                    <a:pt x="656" y="1084"/>
                  </a:cubicBezTo>
                  <a:lnTo>
                    <a:pt x="834" y="1179"/>
                  </a:lnTo>
                  <a:lnTo>
                    <a:pt x="834" y="1203"/>
                  </a:lnTo>
                  <a:lnTo>
                    <a:pt x="798" y="1382"/>
                  </a:lnTo>
                  <a:lnTo>
                    <a:pt x="203" y="1382"/>
                  </a:lnTo>
                  <a:cubicBezTo>
                    <a:pt x="84" y="1382"/>
                    <a:pt x="1" y="1477"/>
                    <a:pt x="1" y="1596"/>
                  </a:cubicBezTo>
                  <a:cubicBezTo>
                    <a:pt x="1" y="1715"/>
                    <a:pt x="84" y="1798"/>
                    <a:pt x="203" y="1798"/>
                  </a:cubicBezTo>
                  <a:lnTo>
                    <a:pt x="798" y="1798"/>
                  </a:lnTo>
                  <a:lnTo>
                    <a:pt x="798" y="1917"/>
                  </a:lnTo>
                  <a:lnTo>
                    <a:pt x="798" y="2025"/>
                  </a:lnTo>
                  <a:lnTo>
                    <a:pt x="620" y="2120"/>
                  </a:lnTo>
                  <a:cubicBezTo>
                    <a:pt x="453" y="2203"/>
                    <a:pt x="334" y="2370"/>
                    <a:pt x="334" y="2560"/>
                  </a:cubicBezTo>
                  <a:lnTo>
                    <a:pt x="334" y="2989"/>
                  </a:lnTo>
                  <a:cubicBezTo>
                    <a:pt x="334" y="3108"/>
                    <a:pt x="429" y="3203"/>
                    <a:pt x="548" y="3203"/>
                  </a:cubicBezTo>
                  <a:cubicBezTo>
                    <a:pt x="668" y="3203"/>
                    <a:pt x="751" y="3108"/>
                    <a:pt x="751" y="2989"/>
                  </a:cubicBezTo>
                  <a:lnTo>
                    <a:pt x="751" y="2560"/>
                  </a:lnTo>
                  <a:cubicBezTo>
                    <a:pt x="751" y="2537"/>
                    <a:pt x="775" y="2501"/>
                    <a:pt x="798" y="2501"/>
                  </a:cubicBezTo>
                  <a:lnTo>
                    <a:pt x="929" y="2441"/>
                  </a:lnTo>
                  <a:cubicBezTo>
                    <a:pt x="1108" y="2775"/>
                    <a:pt x="1465" y="2989"/>
                    <a:pt x="1870" y="2989"/>
                  </a:cubicBezTo>
                  <a:cubicBezTo>
                    <a:pt x="2275" y="2989"/>
                    <a:pt x="2620" y="2775"/>
                    <a:pt x="2811" y="2441"/>
                  </a:cubicBezTo>
                  <a:lnTo>
                    <a:pt x="2942" y="2501"/>
                  </a:lnTo>
                  <a:cubicBezTo>
                    <a:pt x="2977" y="2513"/>
                    <a:pt x="2989" y="2537"/>
                    <a:pt x="2989" y="2560"/>
                  </a:cubicBezTo>
                  <a:lnTo>
                    <a:pt x="2989" y="2989"/>
                  </a:lnTo>
                  <a:cubicBezTo>
                    <a:pt x="2989" y="3108"/>
                    <a:pt x="3073" y="3203"/>
                    <a:pt x="3192" y="3203"/>
                  </a:cubicBezTo>
                  <a:cubicBezTo>
                    <a:pt x="3311" y="3203"/>
                    <a:pt x="3406" y="3108"/>
                    <a:pt x="3406" y="2989"/>
                  </a:cubicBezTo>
                  <a:lnTo>
                    <a:pt x="3406" y="2560"/>
                  </a:lnTo>
                  <a:cubicBezTo>
                    <a:pt x="3406" y="2370"/>
                    <a:pt x="3299" y="2191"/>
                    <a:pt x="3120" y="2120"/>
                  </a:cubicBezTo>
                  <a:lnTo>
                    <a:pt x="2942" y="2025"/>
                  </a:lnTo>
                  <a:lnTo>
                    <a:pt x="2942" y="1917"/>
                  </a:lnTo>
                  <a:lnTo>
                    <a:pt x="2942" y="1822"/>
                  </a:lnTo>
                  <a:lnTo>
                    <a:pt x="3537" y="1822"/>
                  </a:lnTo>
                  <a:cubicBezTo>
                    <a:pt x="3656" y="1822"/>
                    <a:pt x="3751" y="1727"/>
                    <a:pt x="3751" y="1608"/>
                  </a:cubicBezTo>
                  <a:cubicBezTo>
                    <a:pt x="3751" y="1489"/>
                    <a:pt x="3656" y="1405"/>
                    <a:pt x="3537" y="1405"/>
                  </a:cubicBezTo>
                  <a:lnTo>
                    <a:pt x="2942" y="1405"/>
                  </a:lnTo>
                  <a:lnTo>
                    <a:pt x="2942" y="1203"/>
                  </a:lnTo>
                  <a:lnTo>
                    <a:pt x="2942" y="1179"/>
                  </a:lnTo>
                  <a:lnTo>
                    <a:pt x="3120" y="1084"/>
                  </a:lnTo>
                  <a:cubicBezTo>
                    <a:pt x="3287" y="1001"/>
                    <a:pt x="3406" y="834"/>
                    <a:pt x="3406" y="643"/>
                  </a:cubicBezTo>
                  <a:lnTo>
                    <a:pt x="3406" y="215"/>
                  </a:lnTo>
                  <a:cubicBezTo>
                    <a:pt x="3406" y="96"/>
                    <a:pt x="3311" y="1"/>
                    <a:pt x="3192" y="1"/>
                  </a:cubicBezTo>
                  <a:cubicBezTo>
                    <a:pt x="3073" y="1"/>
                    <a:pt x="2989" y="96"/>
                    <a:pt x="2989" y="215"/>
                  </a:cubicBezTo>
                  <a:lnTo>
                    <a:pt x="2989" y="643"/>
                  </a:lnTo>
                  <a:cubicBezTo>
                    <a:pt x="2989" y="667"/>
                    <a:pt x="2977" y="703"/>
                    <a:pt x="2942" y="703"/>
                  </a:cubicBezTo>
                  <a:lnTo>
                    <a:pt x="2858" y="751"/>
                  </a:lnTo>
                  <a:cubicBezTo>
                    <a:pt x="2680" y="393"/>
                    <a:pt x="2322" y="132"/>
                    <a:pt x="1882" y="132"/>
                  </a:cubicBezTo>
                  <a:cubicBezTo>
                    <a:pt x="1453" y="132"/>
                    <a:pt x="1096" y="393"/>
                    <a:pt x="918" y="751"/>
                  </a:cubicBezTo>
                  <a:lnTo>
                    <a:pt x="834" y="703"/>
                  </a:lnTo>
                  <a:cubicBezTo>
                    <a:pt x="798" y="691"/>
                    <a:pt x="787" y="667"/>
                    <a:pt x="787" y="643"/>
                  </a:cubicBezTo>
                  <a:lnTo>
                    <a:pt x="787" y="215"/>
                  </a:lnTo>
                  <a:cubicBezTo>
                    <a:pt x="787" y="96"/>
                    <a:pt x="69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4"/>
            <p:cNvSpPr/>
            <p:nvPr/>
          </p:nvSpPr>
          <p:spPr>
            <a:xfrm>
              <a:off x="7448126" y="2642837"/>
              <a:ext cx="37516" cy="37173"/>
            </a:xfrm>
            <a:custGeom>
              <a:avLst/>
              <a:gdLst/>
              <a:ahLst/>
              <a:cxnLst/>
              <a:rect l="l" t="t" r="r" b="b"/>
              <a:pathLst>
                <a:path w="1203" h="1192" extrusionOk="0">
                  <a:moveTo>
                    <a:pt x="596" y="453"/>
                  </a:moveTo>
                  <a:cubicBezTo>
                    <a:pt x="691" y="453"/>
                    <a:pt x="762" y="525"/>
                    <a:pt x="762" y="608"/>
                  </a:cubicBezTo>
                  <a:cubicBezTo>
                    <a:pt x="762" y="703"/>
                    <a:pt x="703" y="775"/>
                    <a:pt x="596" y="775"/>
                  </a:cubicBezTo>
                  <a:cubicBezTo>
                    <a:pt x="512" y="775"/>
                    <a:pt x="429" y="703"/>
                    <a:pt x="429" y="608"/>
                  </a:cubicBezTo>
                  <a:cubicBezTo>
                    <a:pt x="429" y="525"/>
                    <a:pt x="512" y="453"/>
                    <a:pt x="596" y="453"/>
                  </a:cubicBezTo>
                  <a:close/>
                  <a:moveTo>
                    <a:pt x="596" y="1"/>
                  </a:moveTo>
                  <a:cubicBezTo>
                    <a:pt x="274" y="1"/>
                    <a:pt x="0" y="275"/>
                    <a:pt x="0" y="596"/>
                  </a:cubicBezTo>
                  <a:cubicBezTo>
                    <a:pt x="0" y="930"/>
                    <a:pt x="274" y="1192"/>
                    <a:pt x="596" y="1192"/>
                  </a:cubicBezTo>
                  <a:cubicBezTo>
                    <a:pt x="929" y="1192"/>
                    <a:pt x="1191" y="930"/>
                    <a:pt x="1191" y="596"/>
                  </a:cubicBezTo>
                  <a:cubicBezTo>
                    <a:pt x="1203" y="275"/>
                    <a:pt x="941"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4"/>
            <p:cNvSpPr/>
            <p:nvPr/>
          </p:nvSpPr>
          <p:spPr>
            <a:xfrm>
              <a:off x="7397637" y="2513216"/>
              <a:ext cx="349054" cy="236632"/>
            </a:xfrm>
            <a:custGeom>
              <a:avLst/>
              <a:gdLst/>
              <a:ahLst/>
              <a:cxnLst/>
              <a:rect l="l" t="t" r="r" b="b"/>
              <a:pathLst>
                <a:path w="11193" h="7588" extrusionOk="0">
                  <a:moveTo>
                    <a:pt x="2227" y="1432"/>
                  </a:moveTo>
                  <a:cubicBezTo>
                    <a:pt x="2322" y="1432"/>
                    <a:pt x="2393" y="1503"/>
                    <a:pt x="2393" y="1599"/>
                  </a:cubicBezTo>
                  <a:lnTo>
                    <a:pt x="2393" y="3277"/>
                  </a:lnTo>
                  <a:cubicBezTo>
                    <a:pt x="2393" y="3373"/>
                    <a:pt x="2322" y="3444"/>
                    <a:pt x="2227" y="3444"/>
                  </a:cubicBezTo>
                  <a:cubicBezTo>
                    <a:pt x="2143" y="3444"/>
                    <a:pt x="2072" y="3373"/>
                    <a:pt x="2072" y="3277"/>
                  </a:cubicBezTo>
                  <a:lnTo>
                    <a:pt x="2072" y="1599"/>
                  </a:lnTo>
                  <a:cubicBezTo>
                    <a:pt x="2072" y="1503"/>
                    <a:pt x="2143" y="1432"/>
                    <a:pt x="2227" y="1432"/>
                  </a:cubicBezTo>
                  <a:close/>
                  <a:moveTo>
                    <a:pt x="6145" y="1"/>
                  </a:moveTo>
                  <a:cubicBezTo>
                    <a:pt x="6030" y="1"/>
                    <a:pt x="5914" y="9"/>
                    <a:pt x="5799" y="27"/>
                  </a:cubicBezTo>
                  <a:cubicBezTo>
                    <a:pt x="5203" y="110"/>
                    <a:pt x="4667" y="396"/>
                    <a:pt x="4275" y="837"/>
                  </a:cubicBezTo>
                  <a:cubicBezTo>
                    <a:pt x="3870" y="1289"/>
                    <a:pt x="3644" y="1884"/>
                    <a:pt x="3644" y="2492"/>
                  </a:cubicBezTo>
                  <a:cubicBezTo>
                    <a:pt x="3644" y="2527"/>
                    <a:pt x="3608" y="2551"/>
                    <a:pt x="3584" y="2551"/>
                  </a:cubicBezTo>
                  <a:lnTo>
                    <a:pt x="2798" y="2551"/>
                  </a:lnTo>
                  <a:lnTo>
                    <a:pt x="2798" y="1599"/>
                  </a:lnTo>
                  <a:cubicBezTo>
                    <a:pt x="2798" y="1277"/>
                    <a:pt x="2524" y="1003"/>
                    <a:pt x="2203" y="1003"/>
                  </a:cubicBezTo>
                  <a:cubicBezTo>
                    <a:pt x="1869" y="1003"/>
                    <a:pt x="1608" y="1277"/>
                    <a:pt x="1608" y="1599"/>
                  </a:cubicBezTo>
                  <a:lnTo>
                    <a:pt x="1608" y="2718"/>
                  </a:lnTo>
                  <a:cubicBezTo>
                    <a:pt x="667" y="3075"/>
                    <a:pt x="24" y="3968"/>
                    <a:pt x="0" y="4980"/>
                  </a:cubicBezTo>
                  <a:lnTo>
                    <a:pt x="0" y="5087"/>
                  </a:lnTo>
                  <a:cubicBezTo>
                    <a:pt x="0" y="6468"/>
                    <a:pt x="1131" y="7588"/>
                    <a:pt x="2501" y="7588"/>
                  </a:cubicBezTo>
                  <a:lnTo>
                    <a:pt x="2953" y="7588"/>
                  </a:lnTo>
                  <a:cubicBezTo>
                    <a:pt x="3072" y="7588"/>
                    <a:pt x="3167" y="7492"/>
                    <a:pt x="3167" y="7373"/>
                  </a:cubicBezTo>
                  <a:cubicBezTo>
                    <a:pt x="3167" y="7254"/>
                    <a:pt x="3084" y="7171"/>
                    <a:pt x="2953" y="7171"/>
                  </a:cubicBezTo>
                  <a:lnTo>
                    <a:pt x="2501" y="7171"/>
                  </a:lnTo>
                  <a:cubicBezTo>
                    <a:pt x="1346" y="7171"/>
                    <a:pt x="417" y="6230"/>
                    <a:pt x="417" y="5087"/>
                  </a:cubicBezTo>
                  <a:lnTo>
                    <a:pt x="417" y="4992"/>
                  </a:lnTo>
                  <a:cubicBezTo>
                    <a:pt x="441" y="4218"/>
                    <a:pt x="905" y="3516"/>
                    <a:pt x="1596" y="3194"/>
                  </a:cubicBezTo>
                  <a:lnTo>
                    <a:pt x="1596" y="3277"/>
                  </a:lnTo>
                  <a:cubicBezTo>
                    <a:pt x="1596" y="3611"/>
                    <a:pt x="1858" y="3873"/>
                    <a:pt x="2191" y="3873"/>
                  </a:cubicBezTo>
                  <a:cubicBezTo>
                    <a:pt x="2512" y="3873"/>
                    <a:pt x="2786" y="3611"/>
                    <a:pt x="2786" y="3277"/>
                  </a:cubicBezTo>
                  <a:lnTo>
                    <a:pt x="2786" y="2980"/>
                  </a:lnTo>
                  <a:lnTo>
                    <a:pt x="3572" y="2980"/>
                  </a:lnTo>
                  <a:cubicBezTo>
                    <a:pt x="3834" y="2980"/>
                    <a:pt x="4060" y="2765"/>
                    <a:pt x="4060" y="2504"/>
                  </a:cubicBezTo>
                  <a:cubicBezTo>
                    <a:pt x="4060" y="1468"/>
                    <a:pt x="4822" y="622"/>
                    <a:pt x="5846" y="468"/>
                  </a:cubicBezTo>
                  <a:cubicBezTo>
                    <a:pt x="5937" y="455"/>
                    <a:pt x="6029" y="448"/>
                    <a:pt x="6120" y="448"/>
                  </a:cubicBezTo>
                  <a:cubicBezTo>
                    <a:pt x="6615" y="448"/>
                    <a:pt x="7105" y="634"/>
                    <a:pt x="7477" y="956"/>
                  </a:cubicBezTo>
                  <a:cubicBezTo>
                    <a:pt x="7942" y="1361"/>
                    <a:pt x="8216" y="1932"/>
                    <a:pt x="8216" y="2527"/>
                  </a:cubicBezTo>
                  <a:lnTo>
                    <a:pt x="8216" y="3218"/>
                  </a:lnTo>
                  <a:cubicBezTo>
                    <a:pt x="8216" y="3492"/>
                    <a:pt x="8442" y="3718"/>
                    <a:pt x="8704" y="3718"/>
                  </a:cubicBezTo>
                  <a:lnTo>
                    <a:pt x="9013" y="3718"/>
                  </a:lnTo>
                  <a:cubicBezTo>
                    <a:pt x="9466" y="3718"/>
                    <a:pt x="9894" y="3897"/>
                    <a:pt x="10240" y="4218"/>
                  </a:cubicBezTo>
                  <a:cubicBezTo>
                    <a:pt x="10561" y="4551"/>
                    <a:pt x="10740" y="4980"/>
                    <a:pt x="10740" y="5444"/>
                  </a:cubicBezTo>
                  <a:cubicBezTo>
                    <a:pt x="10740" y="6397"/>
                    <a:pt x="9966" y="7171"/>
                    <a:pt x="9013" y="7171"/>
                  </a:cubicBezTo>
                  <a:lnTo>
                    <a:pt x="3917" y="7171"/>
                  </a:lnTo>
                  <a:cubicBezTo>
                    <a:pt x="3798" y="7171"/>
                    <a:pt x="3703" y="7254"/>
                    <a:pt x="3703" y="7373"/>
                  </a:cubicBezTo>
                  <a:cubicBezTo>
                    <a:pt x="3703" y="7492"/>
                    <a:pt x="3822" y="7588"/>
                    <a:pt x="3929" y="7588"/>
                  </a:cubicBezTo>
                  <a:lnTo>
                    <a:pt x="9037" y="7588"/>
                  </a:lnTo>
                  <a:cubicBezTo>
                    <a:pt x="10228" y="7588"/>
                    <a:pt x="11192" y="6611"/>
                    <a:pt x="11192" y="5421"/>
                  </a:cubicBezTo>
                  <a:cubicBezTo>
                    <a:pt x="11192" y="4861"/>
                    <a:pt x="10966" y="4325"/>
                    <a:pt x="10549" y="3908"/>
                  </a:cubicBezTo>
                  <a:cubicBezTo>
                    <a:pt x="10132" y="3492"/>
                    <a:pt x="9597" y="3266"/>
                    <a:pt x="9037" y="3266"/>
                  </a:cubicBezTo>
                  <a:lnTo>
                    <a:pt x="8716" y="3266"/>
                  </a:lnTo>
                  <a:cubicBezTo>
                    <a:pt x="8692" y="3266"/>
                    <a:pt x="8656" y="3242"/>
                    <a:pt x="8656" y="3206"/>
                  </a:cubicBezTo>
                  <a:lnTo>
                    <a:pt x="8656" y="2504"/>
                  </a:lnTo>
                  <a:cubicBezTo>
                    <a:pt x="8656" y="1789"/>
                    <a:pt x="8346" y="1111"/>
                    <a:pt x="7775" y="622"/>
                  </a:cubicBezTo>
                  <a:cubicBezTo>
                    <a:pt x="7317" y="224"/>
                    <a:pt x="6735" y="1"/>
                    <a:pt x="6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74"/>
          <p:cNvGrpSpPr/>
          <p:nvPr/>
        </p:nvGrpSpPr>
        <p:grpSpPr>
          <a:xfrm>
            <a:off x="6472082" y="2481750"/>
            <a:ext cx="456704" cy="406590"/>
            <a:chOff x="6470412" y="2329350"/>
            <a:chExt cx="456704" cy="406590"/>
          </a:xfrm>
        </p:grpSpPr>
        <p:sp>
          <p:nvSpPr>
            <p:cNvPr id="1125" name="Google Shape;1125;p74"/>
            <p:cNvSpPr/>
            <p:nvPr/>
          </p:nvSpPr>
          <p:spPr>
            <a:xfrm>
              <a:off x="6620037" y="2604090"/>
              <a:ext cx="157827" cy="100291"/>
            </a:xfrm>
            <a:custGeom>
              <a:avLst/>
              <a:gdLst/>
              <a:ahLst/>
              <a:cxnLst/>
              <a:rect l="l" t="t" r="r" b="b"/>
              <a:pathLst>
                <a:path w="5061" h="3216" extrusionOk="0">
                  <a:moveTo>
                    <a:pt x="2548" y="1"/>
                  </a:moveTo>
                  <a:lnTo>
                    <a:pt x="762" y="572"/>
                  </a:lnTo>
                  <a:lnTo>
                    <a:pt x="917" y="858"/>
                  </a:lnTo>
                  <a:lnTo>
                    <a:pt x="536" y="1132"/>
                  </a:lnTo>
                  <a:lnTo>
                    <a:pt x="0" y="2656"/>
                  </a:lnTo>
                  <a:lnTo>
                    <a:pt x="2524" y="3216"/>
                  </a:lnTo>
                  <a:lnTo>
                    <a:pt x="5061" y="2656"/>
                  </a:lnTo>
                  <a:lnTo>
                    <a:pt x="4525" y="1132"/>
                  </a:lnTo>
                  <a:lnTo>
                    <a:pt x="4132" y="834"/>
                  </a:lnTo>
                  <a:lnTo>
                    <a:pt x="4334" y="572"/>
                  </a:lnTo>
                  <a:lnTo>
                    <a:pt x="2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4"/>
            <p:cNvSpPr/>
            <p:nvPr/>
          </p:nvSpPr>
          <p:spPr>
            <a:xfrm>
              <a:off x="6637127" y="2604090"/>
              <a:ext cx="124023" cy="35301"/>
            </a:xfrm>
            <a:custGeom>
              <a:avLst/>
              <a:gdLst/>
              <a:ahLst/>
              <a:cxnLst/>
              <a:rect l="l" t="t" r="r" b="b"/>
              <a:pathLst>
                <a:path w="3977" h="1132" extrusionOk="0">
                  <a:moveTo>
                    <a:pt x="1976" y="1"/>
                  </a:moveTo>
                  <a:lnTo>
                    <a:pt x="191" y="572"/>
                  </a:lnTo>
                  <a:lnTo>
                    <a:pt x="0" y="1132"/>
                  </a:lnTo>
                  <a:lnTo>
                    <a:pt x="3977" y="1132"/>
                  </a:lnTo>
                  <a:lnTo>
                    <a:pt x="3762" y="572"/>
                  </a:lnTo>
                  <a:lnTo>
                    <a:pt x="1976"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4"/>
            <p:cNvSpPr/>
            <p:nvPr/>
          </p:nvSpPr>
          <p:spPr>
            <a:xfrm>
              <a:off x="6563218" y="2686886"/>
              <a:ext cx="262921" cy="42380"/>
            </a:xfrm>
            <a:custGeom>
              <a:avLst/>
              <a:gdLst/>
              <a:ahLst/>
              <a:cxnLst/>
              <a:rect l="l" t="t" r="r" b="b"/>
              <a:pathLst>
                <a:path w="8431" h="1359" extrusionOk="0">
                  <a:moveTo>
                    <a:pt x="715" y="1"/>
                  </a:moveTo>
                  <a:cubicBezTo>
                    <a:pt x="334" y="1"/>
                    <a:pt x="1" y="310"/>
                    <a:pt x="1" y="715"/>
                  </a:cubicBezTo>
                  <a:lnTo>
                    <a:pt x="1" y="1072"/>
                  </a:lnTo>
                  <a:cubicBezTo>
                    <a:pt x="1" y="1215"/>
                    <a:pt x="120" y="1358"/>
                    <a:pt x="286" y="1358"/>
                  </a:cubicBezTo>
                  <a:lnTo>
                    <a:pt x="8145" y="1358"/>
                  </a:lnTo>
                  <a:cubicBezTo>
                    <a:pt x="8299" y="1358"/>
                    <a:pt x="8430" y="1239"/>
                    <a:pt x="8430" y="1072"/>
                  </a:cubicBezTo>
                  <a:lnTo>
                    <a:pt x="8430" y="715"/>
                  </a:lnTo>
                  <a:cubicBezTo>
                    <a:pt x="8430" y="322"/>
                    <a:pt x="8121" y="1"/>
                    <a:pt x="7716"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4"/>
            <p:cNvSpPr/>
            <p:nvPr/>
          </p:nvSpPr>
          <p:spPr>
            <a:xfrm>
              <a:off x="6785630" y="2686886"/>
              <a:ext cx="49428" cy="42380"/>
            </a:xfrm>
            <a:custGeom>
              <a:avLst/>
              <a:gdLst/>
              <a:ahLst/>
              <a:cxnLst/>
              <a:rect l="l" t="t" r="r" b="b"/>
              <a:pathLst>
                <a:path w="1585" h="1359" extrusionOk="0">
                  <a:moveTo>
                    <a:pt x="1" y="1"/>
                  </a:moveTo>
                  <a:cubicBezTo>
                    <a:pt x="405" y="1"/>
                    <a:pt x="715" y="322"/>
                    <a:pt x="715" y="715"/>
                  </a:cubicBezTo>
                  <a:lnTo>
                    <a:pt x="715" y="1072"/>
                  </a:lnTo>
                  <a:cubicBezTo>
                    <a:pt x="715" y="1239"/>
                    <a:pt x="584" y="1358"/>
                    <a:pt x="429" y="1358"/>
                  </a:cubicBezTo>
                  <a:lnTo>
                    <a:pt x="1298" y="1358"/>
                  </a:lnTo>
                  <a:cubicBezTo>
                    <a:pt x="1453" y="1358"/>
                    <a:pt x="1584" y="1215"/>
                    <a:pt x="1584" y="1072"/>
                  </a:cubicBezTo>
                  <a:lnTo>
                    <a:pt x="1584" y="715"/>
                  </a:lnTo>
                  <a:cubicBezTo>
                    <a:pt x="1584" y="322"/>
                    <a:pt x="1263" y="1"/>
                    <a:pt x="87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4"/>
            <p:cNvSpPr/>
            <p:nvPr/>
          </p:nvSpPr>
          <p:spPr>
            <a:xfrm>
              <a:off x="6477450" y="2336400"/>
              <a:ext cx="443725" cy="285561"/>
            </a:xfrm>
            <a:custGeom>
              <a:avLst/>
              <a:gdLst/>
              <a:ahLst/>
              <a:cxnLst/>
              <a:rect l="l" t="t" r="r" b="b"/>
              <a:pathLst>
                <a:path w="13848" h="9157" extrusionOk="0">
                  <a:moveTo>
                    <a:pt x="429" y="0"/>
                  </a:moveTo>
                  <a:cubicBezTo>
                    <a:pt x="191" y="0"/>
                    <a:pt x="0" y="191"/>
                    <a:pt x="0" y="429"/>
                  </a:cubicBezTo>
                  <a:lnTo>
                    <a:pt x="0" y="8728"/>
                  </a:lnTo>
                  <a:cubicBezTo>
                    <a:pt x="0" y="8966"/>
                    <a:pt x="191" y="9156"/>
                    <a:pt x="429" y="9156"/>
                  </a:cubicBezTo>
                  <a:lnTo>
                    <a:pt x="13407" y="9156"/>
                  </a:lnTo>
                  <a:cubicBezTo>
                    <a:pt x="13645" y="9156"/>
                    <a:pt x="13847" y="8966"/>
                    <a:pt x="13847" y="8728"/>
                  </a:cubicBezTo>
                  <a:lnTo>
                    <a:pt x="13847" y="429"/>
                  </a:lnTo>
                  <a:cubicBezTo>
                    <a:pt x="13847" y="191"/>
                    <a:pt x="13645" y="0"/>
                    <a:pt x="134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4"/>
            <p:cNvSpPr/>
            <p:nvPr/>
          </p:nvSpPr>
          <p:spPr>
            <a:xfrm>
              <a:off x="6880307" y="2336398"/>
              <a:ext cx="40509" cy="285561"/>
            </a:xfrm>
            <a:custGeom>
              <a:avLst/>
              <a:gdLst/>
              <a:ahLst/>
              <a:cxnLst/>
              <a:rect l="l" t="t" r="r" b="b"/>
              <a:pathLst>
                <a:path w="1299" h="9157" extrusionOk="0">
                  <a:moveTo>
                    <a:pt x="1" y="0"/>
                  </a:moveTo>
                  <a:cubicBezTo>
                    <a:pt x="239" y="0"/>
                    <a:pt x="429" y="191"/>
                    <a:pt x="429" y="429"/>
                  </a:cubicBezTo>
                  <a:lnTo>
                    <a:pt x="429" y="8728"/>
                  </a:lnTo>
                  <a:cubicBezTo>
                    <a:pt x="429" y="8966"/>
                    <a:pt x="239" y="9156"/>
                    <a:pt x="1" y="9156"/>
                  </a:cubicBezTo>
                  <a:lnTo>
                    <a:pt x="870" y="9156"/>
                  </a:lnTo>
                  <a:cubicBezTo>
                    <a:pt x="1108" y="9156"/>
                    <a:pt x="1298" y="8954"/>
                    <a:pt x="1298" y="8728"/>
                  </a:cubicBezTo>
                  <a:lnTo>
                    <a:pt x="1298" y="429"/>
                  </a:lnTo>
                  <a:cubicBezTo>
                    <a:pt x="1298" y="191"/>
                    <a:pt x="1108" y="0"/>
                    <a:pt x="870"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4"/>
            <p:cNvSpPr/>
            <p:nvPr/>
          </p:nvSpPr>
          <p:spPr>
            <a:xfrm>
              <a:off x="6470412" y="2329350"/>
              <a:ext cx="456704" cy="406590"/>
            </a:xfrm>
            <a:custGeom>
              <a:avLst/>
              <a:gdLst/>
              <a:ahLst/>
              <a:cxnLst/>
              <a:rect l="l" t="t" r="r" b="b"/>
              <a:pathLst>
                <a:path w="14645" h="13038" extrusionOk="0">
                  <a:moveTo>
                    <a:pt x="8966" y="9585"/>
                  </a:moveTo>
                  <a:lnTo>
                    <a:pt x="9549" y="11252"/>
                  </a:lnTo>
                  <a:lnTo>
                    <a:pt x="5108" y="11252"/>
                  </a:lnTo>
                  <a:lnTo>
                    <a:pt x="5703" y="9585"/>
                  </a:lnTo>
                  <a:close/>
                  <a:moveTo>
                    <a:pt x="643" y="0"/>
                  </a:moveTo>
                  <a:cubicBezTo>
                    <a:pt x="286" y="0"/>
                    <a:pt x="0" y="286"/>
                    <a:pt x="0" y="643"/>
                  </a:cubicBezTo>
                  <a:lnTo>
                    <a:pt x="0" y="8930"/>
                  </a:lnTo>
                  <a:cubicBezTo>
                    <a:pt x="0" y="9287"/>
                    <a:pt x="286" y="9573"/>
                    <a:pt x="643" y="9573"/>
                  </a:cubicBezTo>
                  <a:lnTo>
                    <a:pt x="5239" y="9573"/>
                  </a:lnTo>
                  <a:lnTo>
                    <a:pt x="4644" y="11240"/>
                  </a:lnTo>
                  <a:lnTo>
                    <a:pt x="3679" y="11240"/>
                  </a:lnTo>
                  <a:cubicBezTo>
                    <a:pt x="3179" y="11240"/>
                    <a:pt x="2739" y="11656"/>
                    <a:pt x="2739" y="12180"/>
                  </a:cubicBezTo>
                  <a:lnTo>
                    <a:pt x="2739" y="12537"/>
                  </a:lnTo>
                  <a:cubicBezTo>
                    <a:pt x="2739" y="12811"/>
                    <a:pt x="2965" y="13038"/>
                    <a:pt x="3251" y="13038"/>
                  </a:cubicBezTo>
                  <a:lnTo>
                    <a:pt x="9347" y="13038"/>
                  </a:lnTo>
                  <a:cubicBezTo>
                    <a:pt x="9466" y="13038"/>
                    <a:pt x="9561" y="12954"/>
                    <a:pt x="9561" y="12835"/>
                  </a:cubicBezTo>
                  <a:cubicBezTo>
                    <a:pt x="9561" y="12716"/>
                    <a:pt x="9466" y="12621"/>
                    <a:pt x="9347" y="12621"/>
                  </a:cubicBezTo>
                  <a:lnTo>
                    <a:pt x="3251" y="12621"/>
                  </a:lnTo>
                  <a:cubicBezTo>
                    <a:pt x="3203" y="12621"/>
                    <a:pt x="3179" y="12597"/>
                    <a:pt x="3179" y="12549"/>
                  </a:cubicBezTo>
                  <a:lnTo>
                    <a:pt x="3179" y="12192"/>
                  </a:lnTo>
                  <a:cubicBezTo>
                    <a:pt x="3179" y="11906"/>
                    <a:pt x="3393" y="11692"/>
                    <a:pt x="3679" y="11692"/>
                  </a:cubicBezTo>
                  <a:lnTo>
                    <a:pt x="10978" y="11692"/>
                  </a:lnTo>
                  <a:cubicBezTo>
                    <a:pt x="11252" y="11692"/>
                    <a:pt x="11478" y="11906"/>
                    <a:pt x="11478" y="12192"/>
                  </a:cubicBezTo>
                  <a:lnTo>
                    <a:pt x="11478" y="12549"/>
                  </a:lnTo>
                  <a:cubicBezTo>
                    <a:pt x="11478" y="12597"/>
                    <a:pt x="11454" y="12621"/>
                    <a:pt x="11406" y="12621"/>
                  </a:cubicBezTo>
                  <a:lnTo>
                    <a:pt x="10299" y="12621"/>
                  </a:lnTo>
                  <a:cubicBezTo>
                    <a:pt x="10180" y="12621"/>
                    <a:pt x="10097" y="12716"/>
                    <a:pt x="10097" y="12835"/>
                  </a:cubicBezTo>
                  <a:cubicBezTo>
                    <a:pt x="10097" y="12954"/>
                    <a:pt x="10180" y="13038"/>
                    <a:pt x="10299" y="13038"/>
                  </a:cubicBezTo>
                  <a:lnTo>
                    <a:pt x="11406" y="13038"/>
                  </a:lnTo>
                  <a:cubicBezTo>
                    <a:pt x="11692" y="13038"/>
                    <a:pt x="11906" y="12811"/>
                    <a:pt x="11906" y="12537"/>
                  </a:cubicBezTo>
                  <a:lnTo>
                    <a:pt x="11906" y="12180"/>
                  </a:lnTo>
                  <a:cubicBezTo>
                    <a:pt x="11906" y="11668"/>
                    <a:pt x="11490" y="11240"/>
                    <a:pt x="10978" y="11240"/>
                  </a:cubicBezTo>
                  <a:lnTo>
                    <a:pt x="10001" y="11240"/>
                  </a:lnTo>
                  <a:lnTo>
                    <a:pt x="9406" y="9573"/>
                  </a:lnTo>
                  <a:lnTo>
                    <a:pt x="14014" y="9573"/>
                  </a:lnTo>
                  <a:cubicBezTo>
                    <a:pt x="14371" y="9573"/>
                    <a:pt x="14645" y="9287"/>
                    <a:pt x="14645" y="8930"/>
                  </a:cubicBezTo>
                  <a:lnTo>
                    <a:pt x="14645" y="643"/>
                  </a:lnTo>
                  <a:cubicBezTo>
                    <a:pt x="14645" y="286"/>
                    <a:pt x="14371" y="0"/>
                    <a:pt x="14014" y="0"/>
                  </a:cubicBezTo>
                  <a:lnTo>
                    <a:pt x="11835" y="0"/>
                  </a:lnTo>
                  <a:cubicBezTo>
                    <a:pt x="11716" y="0"/>
                    <a:pt x="11633" y="95"/>
                    <a:pt x="11633" y="215"/>
                  </a:cubicBezTo>
                  <a:cubicBezTo>
                    <a:pt x="11633" y="334"/>
                    <a:pt x="11716" y="417"/>
                    <a:pt x="11835" y="417"/>
                  </a:cubicBezTo>
                  <a:lnTo>
                    <a:pt x="14014" y="417"/>
                  </a:lnTo>
                  <a:cubicBezTo>
                    <a:pt x="14133" y="417"/>
                    <a:pt x="14216" y="512"/>
                    <a:pt x="14216" y="631"/>
                  </a:cubicBezTo>
                  <a:lnTo>
                    <a:pt x="14216" y="8918"/>
                  </a:lnTo>
                  <a:cubicBezTo>
                    <a:pt x="14216" y="9037"/>
                    <a:pt x="14133" y="9120"/>
                    <a:pt x="14014" y="9120"/>
                  </a:cubicBezTo>
                  <a:lnTo>
                    <a:pt x="643" y="9120"/>
                  </a:lnTo>
                  <a:cubicBezTo>
                    <a:pt x="524" y="9120"/>
                    <a:pt x="441" y="9037"/>
                    <a:pt x="441" y="8918"/>
                  </a:cubicBezTo>
                  <a:lnTo>
                    <a:pt x="441" y="631"/>
                  </a:lnTo>
                  <a:cubicBezTo>
                    <a:pt x="441" y="512"/>
                    <a:pt x="524" y="417"/>
                    <a:pt x="643" y="417"/>
                  </a:cubicBezTo>
                  <a:lnTo>
                    <a:pt x="10894" y="417"/>
                  </a:lnTo>
                  <a:cubicBezTo>
                    <a:pt x="11013" y="417"/>
                    <a:pt x="11109" y="334"/>
                    <a:pt x="11109" y="215"/>
                  </a:cubicBezTo>
                  <a:cubicBezTo>
                    <a:pt x="11109" y="95"/>
                    <a:pt x="11013" y="0"/>
                    <a:pt x="10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4"/>
            <p:cNvSpPr/>
            <p:nvPr/>
          </p:nvSpPr>
          <p:spPr>
            <a:xfrm>
              <a:off x="6523489" y="2448165"/>
              <a:ext cx="13035" cy="13004"/>
            </a:xfrm>
            <a:custGeom>
              <a:avLst/>
              <a:gdLst/>
              <a:ahLst/>
              <a:cxnLst/>
              <a:rect l="l" t="t" r="r" b="b"/>
              <a:pathLst>
                <a:path w="418" h="417" extrusionOk="0">
                  <a:moveTo>
                    <a:pt x="203" y="0"/>
                  </a:moveTo>
                  <a:cubicBezTo>
                    <a:pt x="84" y="0"/>
                    <a:pt x="1" y="95"/>
                    <a:pt x="1" y="215"/>
                  </a:cubicBezTo>
                  <a:cubicBezTo>
                    <a:pt x="1" y="334"/>
                    <a:pt x="84" y="417"/>
                    <a:pt x="203" y="417"/>
                  </a:cubicBezTo>
                  <a:cubicBezTo>
                    <a:pt x="322" y="417"/>
                    <a:pt x="417" y="334"/>
                    <a:pt x="417" y="215"/>
                  </a:cubicBezTo>
                  <a:cubicBezTo>
                    <a:pt x="417" y="95"/>
                    <a:pt x="322"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4"/>
            <p:cNvSpPr/>
            <p:nvPr/>
          </p:nvSpPr>
          <p:spPr>
            <a:xfrm>
              <a:off x="6523489" y="2504953"/>
              <a:ext cx="13035" cy="13035"/>
            </a:xfrm>
            <a:custGeom>
              <a:avLst/>
              <a:gdLst/>
              <a:ahLst/>
              <a:cxnLst/>
              <a:rect l="l" t="t" r="r" b="b"/>
              <a:pathLst>
                <a:path w="418" h="418" extrusionOk="0">
                  <a:moveTo>
                    <a:pt x="203" y="1"/>
                  </a:moveTo>
                  <a:cubicBezTo>
                    <a:pt x="84" y="1"/>
                    <a:pt x="1" y="84"/>
                    <a:pt x="1" y="203"/>
                  </a:cubicBezTo>
                  <a:cubicBezTo>
                    <a:pt x="1" y="322"/>
                    <a:pt x="84" y="418"/>
                    <a:pt x="203" y="418"/>
                  </a:cubicBezTo>
                  <a:cubicBezTo>
                    <a:pt x="322" y="418"/>
                    <a:pt x="417" y="322"/>
                    <a:pt x="417" y="203"/>
                  </a:cubicBezTo>
                  <a:cubicBezTo>
                    <a:pt x="417" y="84"/>
                    <a:pt x="322"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4"/>
            <p:cNvSpPr/>
            <p:nvPr/>
          </p:nvSpPr>
          <p:spPr>
            <a:xfrm>
              <a:off x="6551711" y="2432199"/>
              <a:ext cx="39012" cy="101382"/>
            </a:xfrm>
            <a:custGeom>
              <a:avLst/>
              <a:gdLst/>
              <a:ahLst/>
              <a:cxnLst/>
              <a:rect l="l" t="t" r="r" b="b"/>
              <a:pathLst>
                <a:path w="1251" h="3251" extrusionOk="0">
                  <a:moveTo>
                    <a:pt x="1010" y="0"/>
                  </a:moveTo>
                  <a:cubicBezTo>
                    <a:pt x="956" y="0"/>
                    <a:pt x="905" y="24"/>
                    <a:pt x="870" y="72"/>
                  </a:cubicBezTo>
                  <a:cubicBezTo>
                    <a:pt x="1" y="929"/>
                    <a:pt x="1" y="2334"/>
                    <a:pt x="870" y="3191"/>
                  </a:cubicBezTo>
                  <a:cubicBezTo>
                    <a:pt x="905" y="3239"/>
                    <a:pt x="965" y="3251"/>
                    <a:pt x="1013" y="3251"/>
                  </a:cubicBezTo>
                  <a:cubicBezTo>
                    <a:pt x="1060" y="3251"/>
                    <a:pt x="1120" y="3239"/>
                    <a:pt x="1167" y="3191"/>
                  </a:cubicBezTo>
                  <a:cubicBezTo>
                    <a:pt x="1251" y="3108"/>
                    <a:pt x="1251" y="2977"/>
                    <a:pt x="1167" y="2893"/>
                  </a:cubicBezTo>
                  <a:cubicBezTo>
                    <a:pt x="465" y="2203"/>
                    <a:pt x="465" y="1072"/>
                    <a:pt x="1167" y="381"/>
                  </a:cubicBezTo>
                  <a:cubicBezTo>
                    <a:pt x="1239" y="298"/>
                    <a:pt x="1239" y="155"/>
                    <a:pt x="1167" y="72"/>
                  </a:cubicBezTo>
                  <a:cubicBezTo>
                    <a:pt x="1120" y="24"/>
                    <a:pt x="1063" y="0"/>
                    <a:pt x="1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4"/>
            <p:cNvSpPr/>
            <p:nvPr/>
          </p:nvSpPr>
          <p:spPr>
            <a:xfrm>
              <a:off x="6631170" y="2389849"/>
              <a:ext cx="135561" cy="13035"/>
            </a:xfrm>
            <a:custGeom>
              <a:avLst/>
              <a:gdLst/>
              <a:ahLst/>
              <a:cxnLst/>
              <a:rect l="l" t="t" r="r" b="b"/>
              <a:pathLst>
                <a:path w="4347" h="418" extrusionOk="0">
                  <a:moveTo>
                    <a:pt x="203" y="1"/>
                  </a:moveTo>
                  <a:cubicBezTo>
                    <a:pt x="84" y="1"/>
                    <a:pt x="1" y="84"/>
                    <a:pt x="1" y="203"/>
                  </a:cubicBezTo>
                  <a:cubicBezTo>
                    <a:pt x="1" y="310"/>
                    <a:pt x="84" y="418"/>
                    <a:pt x="203" y="418"/>
                  </a:cubicBezTo>
                  <a:lnTo>
                    <a:pt x="4132" y="418"/>
                  </a:lnTo>
                  <a:cubicBezTo>
                    <a:pt x="4251" y="418"/>
                    <a:pt x="4346" y="322"/>
                    <a:pt x="4346" y="203"/>
                  </a:cubicBezTo>
                  <a:cubicBezTo>
                    <a:pt x="4346" y="84"/>
                    <a:pt x="4251" y="1"/>
                    <a:pt x="4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4"/>
            <p:cNvSpPr/>
            <p:nvPr/>
          </p:nvSpPr>
          <p:spPr>
            <a:xfrm>
              <a:off x="6631170" y="2430702"/>
              <a:ext cx="241746" cy="13035"/>
            </a:xfrm>
            <a:custGeom>
              <a:avLst/>
              <a:gdLst/>
              <a:ahLst/>
              <a:cxnLst/>
              <a:rect l="l" t="t" r="r" b="b"/>
              <a:pathLst>
                <a:path w="7752" h="418" extrusionOk="0">
                  <a:moveTo>
                    <a:pt x="203" y="1"/>
                  </a:moveTo>
                  <a:cubicBezTo>
                    <a:pt x="84" y="1"/>
                    <a:pt x="1" y="84"/>
                    <a:pt x="1" y="203"/>
                  </a:cubicBezTo>
                  <a:cubicBezTo>
                    <a:pt x="1" y="322"/>
                    <a:pt x="84" y="417"/>
                    <a:pt x="203" y="417"/>
                  </a:cubicBezTo>
                  <a:lnTo>
                    <a:pt x="7525" y="417"/>
                  </a:lnTo>
                  <a:cubicBezTo>
                    <a:pt x="7644" y="417"/>
                    <a:pt x="7740" y="322"/>
                    <a:pt x="7740" y="203"/>
                  </a:cubicBezTo>
                  <a:cubicBezTo>
                    <a:pt x="7752" y="108"/>
                    <a:pt x="7644" y="1"/>
                    <a:pt x="7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4"/>
            <p:cNvSpPr/>
            <p:nvPr/>
          </p:nvSpPr>
          <p:spPr>
            <a:xfrm>
              <a:off x="6631170" y="2472302"/>
              <a:ext cx="241746" cy="13004"/>
            </a:xfrm>
            <a:custGeom>
              <a:avLst/>
              <a:gdLst/>
              <a:ahLst/>
              <a:cxnLst/>
              <a:rect l="l" t="t" r="r" b="b"/>
              <a:pathLst>
                <a:path w="7752" h="417" extrusionOk="0">
                  <a:moveTo>
                    <a:pt x="203" y="0"/>
                  </a:moveTo>
                  <a:cubicBezTo>
                    <a:pt x="84" y="0"/>
                    <a:pt x="1" y="95"/>
                    <a:pt x="1" y="214"/>
                  </a:cubicBezTo>
                  <a:cubicBezTo>
                    <a:pt x="1" y="333"/>
                    <a:pt x="84" y="417"/>
                    <a:pt x="203" y="417"/>
                  </a:cubicBezTo>
                  <a:lnTo>
                    <a:pt x="7525" y="417"/>
                  </a:lnTo>
                  <a:cubicBezTo>
                    <a:pt x="7644" y="417"/>
                    <a:pt x="7740" y="333"/>
                    <a:pt x="7740" y="214"/>
                  </a:cubicBezTo>
                  <a:cubicBezTo>
                    <a:pt x="7752" y="95"/>
                    <a:pt x="7644" y="0"/>
                    <a:pt x="7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4"/>
            <p:cNvSpPr/>
            <p:nvPr/>
          </p:nvSpPr>
          <p:spPr>
            <a:xfrm>
              <a:off x="6631170" y="2514246"/>
              <a:ext cx="241746" cy="13035"/>
            </a:xfrm>
            <a:custGeom>
              <a:avLst/>
              <a:gdLst/>
              <a:ahLst/>
              <a:cxnLst/>
              <a:rect l="l" t="t" r="r" b="b"/>
              <a:pathLst>
                <a:path w="7752" h="418" extrusionOk="0">
                  <a:moveTo>
                    <a:pt x="203" y="1"/>
                  </a:moveTo>
                  <a:cubicBezTo>
                    <a:pt x="84" y="1"/>
                    <a:pt x="1" y="84"/>
                    <a:pt x="1" y="203"/>
                  </a:cubicBezTo>
                  <a:cubicBezTo>
                    <a:pt x="1" y="322"/>
                    <a:pt x="84" y="417"/>
                    <a:pt x="203" y="417"/>
                  </a:cubicBezTo>
                  <a:lnTo>
                    <a:pt x="7525" y="417"/>
                  </a:lnTo>
                  <a:cubicBezTo>
                    <a:pt x="7644" y="417"/>
                    <a:pt x="7740" y="322"/>
                    <a:pt x="7740" y="203"/>
                  </a:cubicBezTo>
                  <a:cubicBezTo>
                    <a:pt x="7752" y="84"/>
                    <a:pt x="7644" y="1"/>
                    <a:pt x="7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4"/>
            <p:cNvSpPr/>
            <p:nvPr/>
          </p:nvSpPr>
          <p:spPr>
            <a:xfrm>
              <a:off x="6802345" y="2555473"/>
              <a:ext cx="70572" cy="13004"/>
            </a:xfrm>
            <a:custGeom>
              <a:avLst/>
              <a:gdLst/>
              <a:ahLst/>
              <a:cxnLst/>
              <a:rect l="l" t="t" r="r" b="b"/>
              <a:pathLst>
                <a:path w="2263" h="417" extrusionOk="0">
                  <a:moveTo>
                    <a:pt x="215" y="0"/>
                  </a:moveTo>
                  <a:cubicBezTo>
                    <a:pt x="96" y="0"/>
                    <a:pt x="0" y="95"/>
                    <a:pt x="0" y="214"/>
                  </a:cubicBezTo>
                  <a:cubicBezTo>
                    <a:pt x="0" y="322"/>
                    <a:pt x="84" y="417"/>
                    <a:pt x="215" y="417"/>
                  </a:cubicBezTo>
                  <a:lnTo>
                    <a:pt x="2036" y="417"/>
                  </a:lnTo>
                  <a:cubicBezTo>
                    <a:pt x="2155" y="417"/>
                    <a:pt x="2251" y="322"/>
                    <a:pt x="2251" y="214"/>
                  </a:cubicBezTo>
                  <a:cubicBezTo>
                    <a:pt x="2263" y="107"/>
                    <a:pt x="2155" y="0"/>
                    <a:pt x="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4"/>
            <p:cNvSpPr/>
            <p:nvPr/>
          </p:nvSpPr>
          <p:spPr>
            <a:xfrm>
              <a:off x="6631170" y="2555473"/>
              <a:ext cx="154865" cy="13004"/>
            </a:xfrm>
            <a:custGeom>
              <a:avLst/>
              <a:gdLst/>
              <a:ahLst/>
              <a:cxnLst/>
              <a:rect l="l" t="t" r="r" b="b"/>
              <a:pathLst>
                <a:path w="4966" h="417" extrusionOk="0">
                  <a:moveTo>
                    <a:pt x="203" y="0"/>
                  </a:moveTo>
                  <a:cubicBezTo>
                    <a:pt x="84" y="0"/>
                    <a:pt x="1" y="95"/>
                    <a:pt x="1" y="214"/>
                  </a:cubicBezTo>
                  <a:cubicBezTo>
                    <a:pt x="1" y="322"/>
                    <a:pt x="84" y="417"/>
                    <a:pt x="203" y="417"/>
                  </a:cubicBezTo>
                  <a:lnTo>
                    <a:pt x="4763" y="417"/>
                  </a:lnTo>
                  <a:cubicBezTo>
                    <a:pt x="4882" y="417"/>
                    <a:pt x="4965" y="322"/>
                    <a:pt x="4965" y="214"/>
                  </a:cubicBezTo>
                  <a:cubicBezTo>
                    <a:pt x="4965" y="95"/>
                    <a:pt x="4882" y="0"/>
                    <a:pt x="4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74"/>
          <p:cNvGrpSpPr/>
          <p:nvPr/>
        </p:nvGrpSpPr>
        <p:grpSpPr>
          <a:xfrm>
            <a:off x="5637454" y="2456116"/>
            <a:ext cx="401756" cy="457484"/>
            <a:chOff x="5635784" y="2303716"/>
            <a:chExt cx="401756" cy="457484"/>
          </a:xfrm>
        </p:grpSpPr>
        <p:sp>
          <p:nvSpPr>
            <p:cNvPr id="1142" name="Google Shape;1142;p74"/>
            <p:cNvSpPr/>
            <p:nvPr/>
          </p:nvSpPr>
          <p:spPr>
            <a:xfrm>
              <a:off x="5670719" y="2492354"/>
              <a:ext cx="329750" cy="112515"/>
            </a:xfrm>
            <a:custGeom>
              <a:avLst/>
              <a:gdLst/>
              <a:ahLst/>
              <a:cxnLst/>
              <a:rect l="l" t="t" r="r" b="b"/>
              <a:pathLst>
                <a:path w="10574" h="3608" extrusionOk="0">
                  <a:moveTo>
                    <a:pt x="5822" y="0"/>
                  </a:moveTo>
                  <a:lnTo>
                    <a:pt x="441" y="286"/>
                  </a:lnTo>
                  <a:cubicBezTo>
                    <a:pt x="203" y="286"/>
                    <a:pt x="0" y="476"/>
                    <a:pt x="0" y="714"/>
                  </a:cubicBezTo>
                  <a:lnTo>
                    <a:pt x="0" y="2893"/>
                  </a:lnTo>
                  <a:cubicBezTo>
                    <a:pt x="0" y="3131"/>
                    <a:pt x="203" y="3322"/>
                    <a:pt x="441" y="3322"/>
                  </a:cubicBezTo>
                  <a:lnTo>
                    <a:pt x="5930" y="3608"/>
                  </a:lnTo>
                  <a:lnTo>
                    <a:pt x="10144" y="3322"/>
                  </a:lnTo>
                  <a:cubicBezTo>
                    <a:pt x="10383" y="3322"/>
                    <a:pt x="10573" y="3131"/>
                    <a:pt x="10573" y="2893"/>
                  </a:cubicBezTo>
                  <a:lnTo>
                    <a:pt x="10573" y="714"/>
                  </a:lnTo>
                  <a:cubicBezTo>
                    <a:pt x="10573" y="476"/>
                    <a:pt x="10383" y="286"/>
                    <a:pt x="10144" y="286"/>
                  </a:cubicBezTo>
                  <a:lnTo>
                    <a:pt x="58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4"/>
            <p:cNvSpPr/>
            <p:nvPr/>
          </p:nvSpPr>
          <p:spPr>
            <a:xfrm>
              <a:off x="5969970" y="2492354"/>
              <a:ext cx="40135" cy="112515"/>
            </a:xfrm>
            <a:custGeom>
              <a:avLst/>
              <a:gdLst/>
              <a:ahLst/>
              <a:cxnLst/>
              <a:rect l="l" t="t" r="r" b="b"/>
              <a:pathLst>
                <a:path w="1287" h="3608" extrusionOk="0">
                  <a:moveTo>
                    <a:pt x="548" y="0"/>
                  </a:moveTo>
                  <a:lnTo>
                    <a:pt x="1" y="286"/>
                  </a:lnTo>
                  <a:cubicBezTo>
                    <a:pt x="227" y="286"/>
                    <a:pt x="429" y="476"/>
                    <a:pt x="429" y="714"/>
                  </a:cubicBezTo>
                  <a:lnTo>
                    <a:pt x="429" y="2893"/>
                  </a:lnTo>
                  <a:cubicBezTo>
                    <a:pt x="429" y="3131"/>
                    <a:pt x="239" y="3322"/>
                    <a:pt x="1" y="3322"/>
                  </a:cubicBezTo>
                  <a:lnTo>
                    <a:pt x="548" y="3608"/>
                  </a:lnTo>
                  <a:lnTo>
                    <a:pt x="858" y="3322"/>
                  </a:lnTo>
                  <a:cubicBezTo>
                    <a:pt x="1096" y="3322"/>
                    <a:pt x="1287" y="3131"/>
                    <a:pt x="1287" y="2893"/>
                  </a:cubicBezTo>
                  <a:lnTo>
                    <a:pt x="1287" y="714"/>
                  </a:lnTo>
                  <a:cubicBezTo>
                    <a:pt x="1287" y="476"/>
                    <a:pt x="1096" y="286"/>
                    <a:pt x="858" y="286"/>
                  </a:cubicBezTo>
                  <a:lnTo>
                    <a:pt x="548" y="0"/>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4"/>
            <p:cNvSpPr/>
            <p:nvPr/>
          </p:nvSpPr>
          <p:spPr>
            <a:xfrm>
              <a:off x="5819779" y="2629935"/>
              <a:ext cx="29002" cy="119220"/>
            </a:xfrm>
            <a:custGeom>
              <a:avLst/>
              <a:gdLst/>
              <a:ahLst/>
              <a:cxnLst/>
              <a:rect l="l" t="t" r="r" b="b"/>
              <a:pathLst>
                <a:path w="930" h="3823" extrusionOk="0">
                  <a:moveTo>
                    <a:pt x="512" y="0"/>
                  </a:moveTo>
                  <a:cubicBezTo>
                    <a:pt x="227" y="0"/>
                    <a:pt x="0" y="227"/>
                    <a:pt x="0" y="512"/>
                  </a:cubicBezTo>
                  <a:lnTo>
                    <a:pt x="0" y="3322"/>
                  </a:lnTo>
                  <a:cubicBezTo>
                    <a:pt x="0" y="3608"/>
                    <a:pt x="227" y="3822"/>
                    <a:pt x="512" y="3822"/>
                  </a:cubicBezTo>
                  <a:cubicBezTo>
                    <a:pt x="798" y="3822"/>
                    <a:pt x="929" y="3608"/>
                    <a:pt x="929" y="3334"/>
                  </a:cubicBezTo>
                  <a:lnTo>
                    <a:pt x="929" y="512"/>
                  </a:lnTo>
                  <a:cubicBezTo>
                    <a:pt x="929" y="227"/>
                    <a:pt x="798"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4"/>
            <p:cNvSpPr/>
            <p:nvPr/>
          </p:nvSpPr>
          <p:spPr>
            <a:xfrm>
              <a:off x="5834814" y="2633810"/>
              <a:ext cx="21206" cy="119594"/>
            </a:xfrm>
            <a:custGeom>
              <a:avLst/>
              <a:gdLst/>
              <a:ahLst/>
              <a:cxnLst/>
              <a:rect l="l" t="t" r="r" b="b"/>
              <a:pathLst>
                <a:path w="680" h="3835" extrusionOk="0">
                  <a:moveTo>
                    <a:pt x="179" y="0"/>
                  </a:moveTo>
                  <a:cubicBezTo>
                    <a:pt x="120" y="0"/>
                    <a:pt x="60" y="24"/>
                    <a:pt x="1" y="36"/>
                  </a:cubicBezTo>
                  <a:cubicBezTo>
                    <a:pt x="191" y="107"/>
                    <a:pt x="322" y="286"/>
                    <a:pt x="322" y="512"/>
                  </a:cubicBezTo>
                  <a:lnTo>
                    <a:pt x="322" y="3322"/>
                  </a:lnTo>
                  <a:cubicBezTo>
                    <a:pt x="322" y="3548"/>
                    <a:pt x="191" y="3727"/>
                    <a:pt x="1" y="3798"/>
                  </a:cubicBezTo>
                  <a:cubicBezTo>
                    <a:pt x="60" y="3810"/>
                    <a:pt x="108" y="3834"/>
                    <a:pt x="179" y="3834"/>
                  </a:cubicBezTo>
                  <a:cubicBezTo>
                    <a:pt x="465" y="3834"/>
                    <a:pt x="680" y="3608"/>
                    <a:pt x="680" y="3322"/>
                  </a:cubicBezTo>
                  <a:lnTo>
                    <a:pt x="680" y="500"/>
                  </a:lnTo>
                  <a:cubicBezTo>
                    <a:pt x="680" y="227"/>
                    <a:pt x="465" y="0"/>
                    <a:pt x="179" y="0"/>
                  </a:cubicBezTo>
                  <a:close/>
                </a:path>
              </a:pathLst>
            </a:custGeom>
            <a:solidFill>
              <a:srgbClr val="FF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4"/>
            <p:cNvSpPr/>
            <p:nvPr/>
          </p:nvSpPr>
          <p:spPr>
            <a:xfrm>
              <a:off x="5670719" y="2595920"/>
              <a:ext cx="329750" cy="94709"/>
            </a:xfrm>
            <a:custGeom>
              <a:avLst/>
              <a:gdLst/>
              <a:ahLst/>
              <a:cxnLst/>
              <a:rect l="l" t="t" r="r" b="b"/>
              <a:pathLst>
                <a:path w="10574" h="3037" extrusionOk="0">
                  <a:moveTo>
                    <a:pt x="441" y="1"/>
                  </a:moveTo>
                  <a:cubicBezTo>
                    <a:pt x="203" y="1"/>
                    <a:pt x="0" y="191"/>
                    <a:pt x="0" y="430"/>
                  </a:cubicBezTo>
                  <a:lnTo>
                    <a:pt x="0" y="2608"/>
                  </a:lnTo>
                  <a:cubicBezTo>
                    <a:pt x="0" y="2846"/>
                    <a:pt x="203" y="3037"/>
                    <a:pt x="441" y="3037"/>
                  </a:cubicBezTo>
                  <a:lnTo>
                    <a:pt x="10144" y="3037"/>
                  </a:lnTo>
                  <a:cubicBezTo>
                    <a:pt x="10383" y="3037"/>
                    <a:pt x="10573" y="2846"/>
                    <a:pt x="10573" y="2608"/>
                  </a:cubicBezTo>
                  <a:lnTo>
                    <a:pt x="10573" y="430"/>
                  </a:lnTo>
                  <a:cubicBezTo>
                    <a:pt x="10573" y="191"/>
                    <a:pt x="10383" y="1"/>
                    <a:pt x="10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4"/>
            <p:cNvSpPr/>
            <p:nvPr/>
          </p:nvSpPr>
          <p:spPr>
            <a:xfrm>
              <a:off x="5670719" y="2406564"/>
              <a:ext cx="329750" cy="94709"/>
            </a:xfrm>
            <a:custGeom>
              <a:avLst/>
              <a:gdLst/>
              <a:ahLst/>
              <a:cxnLst/>
              <a:rect l="l" t="t" r="r" b="b"/>
              <a:pathLst>
                <a:path w="10574" h="3037" extrusionOk="0">
                  <a:moveTo>
                    <a:pt x="441" y="1"/>
                  </a:moveTo>
                  <a:cubicBezTo>
                    <a:pt x="203" y="1"/>
                    <a:pt x="0" y="191"/>
                    <a:pt x="0" y="429"/>
                  </a:cubicBezTo>
                  <a:lnTo>
                    <a:pt x="0" y="2608"/>
                  </a:lnTo>
                  <a:cubicBezTo>
                    <a:pt x="0" y="2846"/>
                    <a:pt x="203" y="3037"/>
                    <a:pt x="441" y="3037"/>
                  </a:cubicBezTo>
                  <a:lnTo>
                    <a:pt x="10144" y="3037"/>
                  </a:lnTo>
                  <a:cubicBezTo>
                    <a:pt x="10383" y="3037"/>
                    <a:pt x="10573" y="2846"/>
                    <a:pt x="10573" y="2608"/>
                  </a:cubicBezTo>
                  <a:lnTo>
                    <a:pt x="10573" y="429"/>
                  </a:lnTo>
                  <a:cubicBezTo>
                    <a:pt x="10573" y="191"/>
                    <a:pt x="10383" y="1"/>
                    <a:pt x="10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4"/>
            <p:cNvSpPr/>
            <p:nvPr/>
          </p:nvSpPr>
          <p:spPr>
            <a:xfrm>
              <a:off x="5646207" y="2722905"/>
              <a:ext cx="379864" cy="31590"/>
            </a:xfrm>
            <a:custGeom>
              <a:avLst/>
              <a:gdLst/>
              <a:ahLst/>
              <a:cxnLst/>
              <a:rect l="l" t="t" r="r" b="b"/>
              <a:pathLst>
                <a:path w="12181" h="1013" extrusionOk="0">
                  <a:moveTo>
                    <a:pt x="512" y="1"/>
                  </a:moveTo>
                  <a:cubicBezTo>
                    <a:pt x="227" y="1"/>
                    <a:pt x="0" y="227"/>
                    <a:pt x="0" y="513"/>
                  </a:cubicBezTo>
                  <a:cubicBezTo>
                    <a:pt x="0" y="799"/>
                    <a:pt x="227" y="1013"/>
                    <a:pt x="512" y="1013"/>
                  </a:cubicBezTo>
                  <a:lnTo>
                    <a:pt x="11669" y="1013"/>
                  </a:lnTo>
                  <a:cubicBezTo>
                    <a:pt x="11954" y="1013"/>
                    <a:pt x="12181" y="799"/>
                    <a:pt x="12181" y="513"/>
                  </a:cubicBezTo>
                  <a:cubicBezTo>
                    <a:pt x="12181" y="227"/>
                    <a:pt x="11954" y="1"/>
                    <a:pt x="11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4"/>
            <p:cNvSpPr/>
            <p:nvPr/>
          </p:nvSpPr>
          <p:spPr>
            <a:xfrm>
              <a:off x="5992267" y="2723654"/>
              <a:ext cx="42723" cy="31216"/>
            </a:xfrm>
            <a:custGeom>
              <a:avLst/>
              <a:gdLst/>
              <a:ahLst/>
              <a:cxnLst/>
              <a:rect l="l" t="t" r="r" b="b"/>
              <a:pathLst>
                <a:path w="1370" h="1001" extrusionOk="0">
                  <a:moveTo>
                    <a:pt x="0" y="1"/>
                  </a:moveTo>
                  <a:cubicBezTo>
                    <a:pt x="274" y="1"/>
                    <a:pt x="500" y="215"/>
                    <a:pt x="500" y="501"/>
                  </a:cubicBezTo>
                  <a:cubicBezTo>
                    <a:pt x="500" y="786"/>
                    <a:pt x="274" y="1001"/>
                    <a:pt x="0" y="1001"/>
                  </a:cubicBezTo>
                  <a:lnTo>
                    <a:pt x="857" y="1001"/>
                  </a:lnTo>
                  <a:cubicBezTo>
                    <a:pt x="1143" y="1001"/>
                    <a:pt x="1369" y="786"/>
                    <a:pt x="1369" y="501"/>
                  </a:cubicBezTo>
                  <a:cubicBezTo>
                    <a:pt x="1369" y="215"/>
                    <a:pt x="1143" y="1"/>
                    <a:pt x="857"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4"/>
            <p:cNvSpPr/>
            <p:nvPr/>
          </p:nvSpPr>
          <p:spPr>
            <a:xfrm>
              <a:off x="5969970" y="2406564"/>
              <a:ext cx="40135" cy="94709"/>
            </a:xfrm>
            <a:custGeom>
              <a:avLst/>
              <a:gdLst/>
              <a:ahLst/>
              <a:cxnLst/>
              <a:rect l="l" t="t" r="r" b="b"/>
              <a:pathLst>
                <a:path w="1287" h="3037" extrusionOk="0">
                  <a:moveTo>
                    <a:pt x="1" y="1"/>
                  </a:moveTo>
                  <a:cubicBezTo>
                    <a:pt x="227" y="1"/>
                    <a:pt x="429" y="191"/>
                    <a:pt x="429" y="429"/>
                  </a:cubicBezTo>
                  <a:lnTo>
                    <a:pt x="429" y="2608"/>
                  </a:lnTo>
                  <a:cubicBezTo>
                    <a:pt x="429" y="2846"/>
                    <a:pt x="239" y="3037"/>
                    <a:pt x="1" y="3037"/>
                  </a:cubicBezTo>
                  <a:lnTo>
                    <a:pt x="858" y="3037"/>
                  </a:lnTo>
                  <a:cubicBezTo>
                    <a:pt x="1096" y="3037"/>
                    <a:pt x="1287" y="2834"/>
                    <a:pt x="1287" y="2608"/>
                  </a:cubicBezTo>
                  <a:lnTo>
                    <a:pt x="1287" y="429"/>
                  </a:lnTo>
                  <a:cubicBezTo>
                    <a:pt x="1287" y="191"/>
                    <a:pt x="1096"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4"/>
            <p:cNvSpPr/>
            <p:nvPr/>
          </p:nvSpPr>
          <p:spPr>
            <a:xfrm>
              <a:off x="5940656" y="2438404"/>
              <a:ext cx="30468" cy="30437"/>
            </a:xfrm>
            <a:custGeom>
              <a:avLst/>
              <a:gdLst/>
              <a:ahLst/>
              <a:cxnLst/>
              <a:rect l="l" t="t" r="r" b="b"/>
              <a:pathLst>
                <a:path w="977" h="976" extrusionOk="0">
                  <a:moveTo>
                    <a:pt x="405" y="1"/>
                  </a:moveTo>
                  <a:cubicBezTo>
                    <a:pt x="372" y="1"/>
                    <a:pt x="339" y="4"/>
                    <a:pt x="310" y="16"/>
                  </a:cubicBezTo>
                  <a:cubicBezTo>
                    <a:pt x="131" y="87"/>
                    <a:pt x="0" y="277"/>
                    <a:pt x="0" y="480"/>
                  </a:cubicBezTo>
                  <a:cubicBezTo>
                    <a:pt x="0" y="706"/>
                    <a:pt x="131" y="885"/>
                    <a:pt x="310" y="956"/>
                  </a:cubicBezTo>
                  <a:cubicBezTo>
                    <a:pt x="335" y="971"/>
                    <a:pt x="361" y="976"/>
                    <a:pt x="387" y="976"/>
                  </a:cubicBezTo>
                  <a:cubicBezTo>
                    <a:pt x="422" y="976"/>
                    <a:pt x="459" y="968"/>
                    <a:pt x="500" y="968"/>
                  </a:cubicBezTo>
                  <a:cubicBezTo>
                    <a:pt x="786" y="968"/>
                    <a:pt x="976" y="778"/>
                    <a:pt x="976" y="492"/>
                  </a:cubicBezTo>
                  <a:cubicBezTo>
                    <a:pt x="976" y="218"/>
                    <a:pt x="774" y="16"/>
                    <a:pt x="500" y="4"/>
                  </a:cubicBezTo>
                  <a:cubicBezTo>
                    <a:pt x="470" y="4"/>
                    <a:pt x="438"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4"/>
            <p:cNvSpPr/>
            <p:nvPr/>
          </p:nvSpPr>
          <p:spPr>
            <a:xfrm>
              <a:off x="5949918" y="2438124"/>
              <a:ext cx="21954" cy="31590"/>
            </a:xfrm>
            <a:custGeom>
              <a:avLst/>
              <a:gdLst/>
              <a:ahLst/>
              <a:cxnLst/>
              <a:rect l="l" t="t" r="r" b="b"/>
              <a:pathLst>
                <a:path w="704" h="1013" extrusionOk="0">
                  <a:moveTo>
                    <a:pt x="191" y="1"/>
                  </a:moveTo>
                  <a:cubicBezTo>
                    <a:pt x="120" y="1"/>
                    <a:pt x="60" y="13"/>
                    <a:pt x="1" y="48"/>
                  </a:cubicBezTo>
                  <a:cubicBezTo>
                    <a:pt x="179" y="120"/>
                    <a:pt x="310" y="298"/>
                    <a:pt x="310" y="501"/>
                  </a:cubicBezTo>
                  <a:cubicBezTo>
                    <a:pt x="310" y="715"/>
                    <a:pt x="179" y="894"/>
                    <a:pt x="1" y="965"/>
                  </a:cubicBezTo>
                  <a:cubicBezTo>
                    <a:pt x="60" y="1001"/>
                    <a:pt x="132" y="1013"/>
                    <a:pt x="191" y="1013"/>
                  </a:cubicBezTo>
                  <a:cubicBezTo>
                    <a:pt x="477" y="1013"/>
                    <a:pt x="703" y="787"/>
                    <a:pt x="703" y="501"/>
                  </a:cubicBezTo>
                  <a:cubicBezTo>
                    <a:pt x="703" y="227"/>
                    <a:pt x="477"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4"/>
            <p:cNvSpPr/>
            <p:nvPr/>
          </p:nvSpPr>
          <p:spPr>
            <a:xfrm>
              <a:off x="5940656" y="2533082"/>
              <a:ext cx="30468" cy="30437"/>
            </a:xfrm>
            <a:custGeom>
              <a:avLst/>
              <a:gdLst/>
              <a:ahLst/>
              <a:cxnLst/>
              <a:rect l="l" t="t" r="r" b="b"/>
              <a:pathLst>
                <a:path w="977" h="976" extrusionOk="0">
                  <a:moveTo>
                    <a:pt x="405" y="1"/>
                  </a:moveTo>
                  <a:cubicBezTo>
                    <a:pt x="372" y="1"/>
                    <a:pt x="339" y="4"/>
                    <a:pt x="310" y="16"/>
                  </a:cubicBezTo>
                  <a:cubicBezTo>
                    <a:pt x="131" y="99"/>
                    <a:pt x="0" y="278"/>
                    <a:pt x="0" y="480"/>
                  </a:cubicBezTo>
                  <a:cubicBezTo>
                    <a:pt x="0" y="706"/>
                    <a:pt x="131" y="885"/>
                    <a:pt x="310" y="956"/>
                  </a:cubicBezTo>
                  <a:cubicBezTo>
                    <a:pt x="335" y="972"/>
                    <a:pt x="361" y="976"/>
                    <a:pt x="387" y="976"/>
                  </a:cubicBezTo>
                  <a:cubicBezTo>
                    <a:pt x="422" y="976"/>
                    <a:pt x="459" y="968"/>
                    <a:pt x="500" y="968"/>
                  </a:cubicBezTo>
                  <a:cubicBezTo>
                    <a:pt x="786" y="968"/>
                    <a:pt x="976" y="778"/>
                    <a:pt x="976" y="492"/>
                  </a:cubicBezTo>
                  <a:cubicBezTo>
                    <a:pt x="976" y="218"/>
                    <a:pt x="774" y="16"/>
                    <a:pt x="500" y="4"/>
                  </a:cubicBezTo>
                  <a:cubicBezTo>
                    <a:pt x="470" y="4"/>
                    <a:pt x="438"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4"/>
            <p:cNvSpPr/>
            <p:nvPr/>
          </p:nvSpPr>
          <p:spPr>
            <a:xfrm>
              <a:off x="5949918" y="2532801"/>
              <a:ext cx="21954" cy="31590"/>
            </a:xfrm>
            <a:custGeom>
              <a:avLst/>
              <a:gdLst/>
              <a:ahLst/>
              <a:cxnLst/>
              <a:rect l="l" t="t" r="r" b="b"/>
              <a:pathLst>
                <a:path w="704" h="1013" extrusionOk="0">
                  <a:moveTo>
                    <a:pt x="191" y="1"/>
                  </a:moveTo>
                  <a:cubicBezTo>
                    <a:pt x="120" y="1"/>
                    <a:pt x="60" y="13"/>
                    <a:pt x="1" y="48"/>
                  </a:cubicBezTo>
                  <a:cubicBezTo>
                    <a:pt x="179" y="120"/>
                    <a:pt x="310" y="298"/>
                    <a:pt x="310" y="501"/>
                  </a:cubicBezTo>
                  <a:cubicBezTo>
                    <a:pt x="310" y="715"/>
                    <a:pt x="179" y="894"/>
                    <a:pt x="1" y="965"/>
                  </a:cubicBezTo>
                  <a:cubicBezTo>
                    <a:pt x="60" y="1001"/>
                    <a:pt x="132" y="1013"/>
                    <a:pt x="191" y="1013"/>
                  </a:cubicBezTo>
                  <a:cubicBezTo>
                    <a:pt x="477" y="1013"/>
                    <a:pt x="703" y="787"/>
                    <a:pt x="703" y="501"/>
                  </a:cubicBezTo>
                  <a:cubicBezTo>
                    <a:pt x="703" y="227"/>
                    <a:pt x="477"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4"/>
            <p:cNvSpPr/>
            <p:nvPr/>
          </p:nvSpPr>
          <p:spPr>
            <a:xfrm>
              <a:off x="5969970" y="2595920"/>
              <a:ext cx="40135" cy="94709"/>
            </a:xfrm>
            <a:custGeom>
              <a:avLst/>
              <a:gdLst/>
              <a:ahLst/>
              <a:cxnLst/>
              <a:rect l="l" t="t" r="r" b="b"/>
              <a:pathLst>
                <a:path w="1287" h="3037" extrusionOk="0">
                  <a:moveTo>
                    <a:pt x="1" y="1"/>
                  </a:moveTo>
                  <a:cubicBezTo>
                    <a:pt x="227" y="1"/>
                    <a:pt x="429" y="191"/>
                    <a:pt x="429" y="430"/>
                  </a:cubicBezTo>
                  <a:lnTo>
                    <a:pt x="429" y="2608"/>
                  </a:lnTo>
                  <a:cubicBezTo>
                    <a:pt x="429" y="2846"/>
                    <a:pt x="239" y="3037"/>
                    <a:pt x="1" y="3037"/>
                  </a:cubicBezTo>
                  <a:lnTo>
                    <a:pt x="858" y="3037"/>
                  </a:lnTo>
                  <a:cubicBezTo>
                    <a:pt x="1096" y="3037"/>
                    <a:pt x="1287" y="2846"/>
                    <a:pt x="1287" y="2608"/>
                  </a:cubicBezTo>
                  <a:lnTo>
                    <a:pt x="1287" y="430"/>
                  </a:lnTo>
                  <a:cubicBezTo>
                    <a:pt x="1287" y="191"/>
                    <a:pt x="1096"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4"/>
            <p:cNvSpPr/>
            <p:nvPr/>
          </p:nvSpPr>
          <p:spPr>
            <a:xfrm>
              <a:off x="5940656" y="2627760"/>
              <a:ext cx="30468" cy="30437"/>
            </a:xfrm>
            <a:custGeom>
              <a:avLst/>
              <a:gdLst/>
              <a:ahLst/>
              <a:cxnLst/>
              <a:rect l="l" t="t" r="r" b="b"/>
              <a:pathLst>
                <a:path w="977" h="976" extrusionOk="0">
                  <a:moveTo>
                    <a:pt x="405" y="1"/>
                  </a:moveTo>
                  <a:cubicBezTo>
                    <a:pt x="372" y="1"/>
                    <a:pt x="339" y="4"/>
                    <a:pt x="310" y="16"/>
                  </a:cubicBezTo>
                  <a:cubicBezTo>
                    <a:pt x="131" y="87"/>
                    <a:pt x="0" y="278"/>
                    <a:pt x="0" y="480"/>
                  </a:cubicBezTo>
                  <a:cubicBezTo>
                    <a:pt x="0" y="706"/>
                    <a:pt x="131" y="885"/>
                    <a:pt x="310" y="956"/>
                  </a:cubicBezTo>
                  <a:cubicBezTo>
                    <a:pt x="335" y="972"/>
                    <a:pt x="361" y="976"/>
                    <a:pt x="387" y="976"/>
                  </a:cubicBezTo>
                  <a:cubicBezTo>
                    <a:pt x="422" y="976"/>
                    <a:pt x="459" y="968"/>
                    <a:pt x="500" y="968"/>
                  </a:cubicBezTo>
                  <a:cubicBezTo>
                    <a:pt x="786" y="968"/>
                    <a:pt x="976" y="778"/>
                    <a:pt x="976" y="492"/>
                  </a:cubicBezTo>
                  <a:cubicBezTo>
                    <a:pt x="976" y="218"/>
                    <a:pt x="774" y="16"/>
                    <a:pt x="500" y="4"/>
                  </a:cubicBezTo>
                  <a:cubicBezTo>
                    <a:pt x="470" y="4"/>
                    <a:pt x="438" y="1"/>
                    <a:pt x="4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4"/>
            <p:cNvSpPr/>
            <p:nvPr/>
          </p:nvSpPr>
          <p:spPr>
            <a:xfrm>
              <a:off x="5949918" y="2627479"/>
              <a:ext cx="21954" cy="31590"/>
            </a:xfrm>
            <a:custGeom>
              <a:avLst/>
              <a:gdLst/>
              <a:ahLst/>
              <a:cxnLst/>
              <a:rect l="l" t="t" r="r" b="b"/>
              <a:pathLst>
                <a:path w="704" h="1013" extrusionOk="0">
                  <a:moveTo>
                    <a:pt x="191" y="1"/>
                  </a:moveTo>
                  <a:cubicBezTo>
                    <a:pt x="120" y="1"/>
                    <a:pt x="60" y="13"/>
                    <a:pt x="1" y="49"/>
                  </a:cubicBezTo>
                  <a:cubicBezTo>
                    <a:pt x="179" y="120"/>
                    <a:pt x="310" y="299"/>
                    <a:pt x="310" y="501"/>
                  </a:cubicBezTo>
                  <a:cubicBezTo>
                    <a:pt x="310" y="715"/>
                    <a:pt x="179" y="894"/>
                    <a:pt x="1" y="965"/>
                  </a:cubicBezTo>
                  <a:cubicBezTo>
                    <a:pt x="60" y="1001"/>
                    <a:pt x="132" y="1013"/>
                    <a:pt x="191" y="1013"/>
                  </a:cubicBezTo>
                  <a:cubicBezTo>
                    <a:pt x="477" y="1013"/>
                    <a:pt x="703" y="787"/>
                    <a:pt x="703" y="501"/>
                  </a:cubicBezTo>
                  <a:cubicBezTo>
                    <a:pt x="703" y="227"/>
                    <a:pt x="477" y="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4"/>
            <p:cNvSpPr/>
            <p:nvPr/>
          </p:nvSpPr>
          <p:spPr>
            <a:xfrm>
              <a:off x="5756852" y="2311793"/>
              <a:ext cx="160447" cy="167214"/>
            </a:xfrm>
            <a:custGeom>
              <a:avLst/>
              <a:gdLst/>
              <a:ahLst/>
              <a:cxnLst/>
              <a:rect l="l" t="t" r="r" b="b"/>
              <a:pathLst>
                <a:path w="5145" h="5362" extrusionOk="0">
                  <a:moveTo>
                    <a:pt x="2481" y="0"/>
                  </a:moveTo>
                  <a:cubicBezTo>
                    <a:pt x="2463" y="0"/>
                    <a:pt x="2446" y="1"/>
                    <a:pt x="2429" y="4"/>
                  </a:cubicBezTo>
                  <a:cubicBezTo>
                    <a:pt x="1060" y="135"/>
                    <a:pt x="1" y="1278"/>
                    <a:pt x="1" y="2683"/>
                  </a:cubicBezTo>
                  <a:cubicBezTo>
                    <a:pt x="1" y="4076"/>
                    <a:pt x="1060" y="5230"/>
                    <a:pt x="2429" y="5361"/>
                  </a:cubicBezTo>
                  <a:cubicBezTo>
                    <a:pt x="2513" y="5361"/>
                    <a:pt x="2608" y="5350"/>
                    <a:pt x="2691" y="5350"/>
                  </a:cubicBezTo>
                  <a:cubicBezTo>
                    <a:pt x="4180" y="5350"/>
                    <a:pt x="5144" y="4159"/>
                    <a:pt x="5144" y="2671"/>
                  </a:cubicBezTo>
                  <a:cubicBezTo>
                    <a:pt x="5144" y="1190"/>
                    <a:pt x="4177" y="15"/>
                    <a:pt x="2725" y="15"/>
                  </a:cubicBezTo>
                  <a:cubicBezTo>
                    <a:pt x="2718" y="15"/>
                    <a:pt x="2711" y="15"/>
                    <a:pt x="2703" y="16"/>
                  </a:cubicBezTo>
                  <a:cubicBezTo>
                    <a:pt x="2627" y="16"/>
                    <a:pt x="2551" y="0"/>
                    <a:pt x="24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4"/>
            <p:cNvSpPr/>
            <p:nvPr/>
          </p:nvSpPr>
          <p:spPr>
            <a:xfrm>
              <a:off x="5831851" y="2310764"/>
              <a:ext cx="92495" cy="168243"/>
            </a:xfrm>
            <a:custGeom>
              <a:avLst/>
              <a:gdLst/>
              <a:ahLst/>
              <a:cxnLst/>
              <a:rect l="l" t="t" r="r" b="b"/>
              <a:pathLst>
                <a:path w="2966" h="5395" extrusionOk="0">
                  <a:moveTo>
                    <a:pt x="274" y="1"/>
                  </a:moveTo>
                  <a:cubicBezTo>
                    <a:pt x="179" y="1"/>
                    <a:pt x="96" y="1"/>
                    <a:pt x="1" y="25"/>
                  </a:cubicBezTo>
                  <a:cubicBezTo>
                    <a:pt x="1370" y="156"/>
                    <a:pt x="2429" y="1299"/>
                    <a:pt x="2429" y="2704"/>
                  </a:cubicBezTo>
                  <a:cubicBezTo>
                    <a:pt x="2429" y="4097"/>
                    <a:pt x="1370" y="5240"/>
                    <a:pt x="1" y="5383"/>
                  </a:cubicBezTo>
                  <a:cubicBezTo>
                    <a:pt x="96" y="5394"/>
                    <a:pt x="179" y="5394"/>
                    <a:pt x="274" y="5394"/>
                  </a:cubicBezTo>
                  <a:cubicBezTo>
                    <a:pt x="1763" y="5394"/>
                    <a:pt x="2965" y="4192"/>
                    <a:pt x="2965" y="2704"/>
                  </a:cubicBezTo>
                  <a:cubicBezTo>
                    <a:pt x="2965" y="1215"/>
                    <a:pt x="1763" y="1"/>
                    <a:pt x="274"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4"/>
            <p:cNvSpPr/>
            <p:nvPr/>
          </p:nvSpPr>
          <p:spPr>
            <a:xfrm>
              <a:off x="5804003" y="2375379"/>
              <a:ext cx="65021" cy="77276"/>
            </a:xfrm>
            <a:custGeom>
              <a:avLst/>
              <a:gdLst/>
              <a:ahLst/>
              <a:cxnLst/>
              <a:rect l="l" t="t" r="r" b="b"/>
              <a:pathLst>
                <a:path w="2085" h="2478" extrusionOk="0">
                  <a:moveTo>
                    <a:pt x="203" y="1"/>
                  </a:moveTo>
                  <a:cubicBezTo>
                    <a:pt x="96" y="1"/>
                    <a:pt x="1" y="96"/>
                    <a:pt x="1" y="191"/>
                  </a:cubicBezTo>
                  <a:lnTo>
                    <a:pt x="1" y="1346"/>
                  </a:lnTo>
                  <a:cubicBezTo>
                    <a:pt x="1" y="1906"/>
                    <a:pt x="417" y="2382"/>
                    <a:pt x="977" y="2477"/>
                  </a:cubicBezTo>
                  <a:cubicBezTo>
                    <a:pt x="1036" y="2477"/>
                    <a:pt x="1108" y="2453"/>
                    <a:pt x="1167" y="2453"/>
                  </a:cubicBezTo>
                  <a:cubicBezTo>
                    <a:pt x="1810" y="2453"/>
                    <a:pt x="2084" y="1965"/>
                    <a:pt x="2084" y="1346"/>
                  </a:cubicBezTo>
                  <a:lnTo>
                    <a:pt x="2084" y="191"/>
                  </a:lnTo>
                  <a:cubicBezTo>
                    <a:pt x="2084" y="96"/>
                    <a:pt x="2001" y="1"/>
                    <a:pt x="18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4"/>
            <p:cNvSpPr/>
            <p:nvPr/>
          </p:nvSpPr>
          <p:spPr>
            <a:xfrm>
              <a:off x="5834814" y="2375005"/>
              <a:ext cx="41632" cy="77651"/>
            </a:xfrm>
            <a:custGeom>
              <a:avLst/>
              <a:gdLst/>
              <a:ahLst/>
              <a:cxnLst/>
              <a:rect l="l" t="t" r="r" b="b"/>
              <a:pathLst>
                <a:path w="1335" h="2490" extrusionOk="0">
                  <a:moveTo>
                    <a:pt x="775" y="1"/>
                  </a:moveTo>
                  <a:cubicBezTo>
                    <a:pt x="882" y="1"/>
                    <a:pt x="965" y="84"/>
                    <a:pt x="965" y="191"/>
                  </a:cubicBezTo>
                  <a:lnTo>
                    <a:pt x="965" y="1334"/>
                  </a:lnTo>
                  <a:cubicBezTo>
                    <a:pt x="965" y="1906"/>
                    <a:pt x="549" y="2382"/>
                    <a:pt x="1" y="2465"/>
                  </a:cubicBezTo>
                  <a:cubicBezTo>
                    <a:pt x="60" y="2489"/>
                    <a:pt x="120" y="2489"/>
                    <a:pt x="191" y="2489"/>
                  </a:cubicBezTo>
                  <a:cubicBezTo>
                    <a:pt x="834" y="2489"/>
                    <a:pt x="1334" y="1965"/>
                    <a:pt x="1334" y="1334"/>
                  </a:cubicBezTo>
                  <a:lnTo>
                    <a:pt x="1334" y="191"/>
                  </a:lnTo>
                  <a:cubicBezTo>
                    <a:pt x="1334" y="84"/>
                    <a:pt x="1251" y="1"/>
                    <a:pt x="1144" y="1"/>
                  </a:cubicBezTo>
                  <a:close/>
                </a:path>
              </a:pathLst>
            </a:custGeom>
            <a:solidFill>
              <a:srgbClr val="FD4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4"/>
            <p:cNvSpPr/>
            <p:nvPr/>
          </p:nvSpPr>
          <p:spPr>
            <a:xfrm>
              <a:off x="5929484" y="2431076"/>
              <a:ext cx="45312" cy="45686"/>
            </a:xfrm>
            <a:custGeom>
              <a:avLst/>
              <a:gdLst/>
              <a:ahLst/>
              <a:cxnLst/>
              <a:rect l="l" t="t" r="r" b="b"/>
              <a:pathLst>
                <a:path w="1453" h="1465" extrusionOk="0">
                  <a:moveTo>
                    <a:pt x="726" y="453"/>
                  </a:moveTo>
                  <a:cubicBezTo>
                    <a:pt x="893" y="453"/>
                    <a:pt x="1024" y="584"/>
                    <a:pt x="1024" y="751"/>
                  </a:cubicBezTo>
                  <a:cubicBezTo>
                    <a:pt x="1024" y="905"/>
                    <a:pt x="893" y="1048"/>
                    <a:pt x="726" y="1048"/>
                  </a:cubicBezTo>
                  <a:cubicBezTo>
                    <a:pt x="560" y="1048"/>
                    <a:pt x="429" y="905"/>
                    <a:pt x="429" y="751"/>
                  </a:cubicBezTo>
                  <a:cubicBezTo>
                    <a:pt x="429" y="572"/>
                    <a:pt x="560" y="453"/>
                    <a:pt x="726" y="453"/>
                  </a:cubicBezTo>
                  <a:close/>
                  <a:moveTo>
                    <a:pt x="726" y="1"/>
                  </a:moveTo>
                  <a:cubicBezTo>
                    <a:pt x="321" y="1"/>
                    <a:pt x="0" y="334"/>
                    <a:pt x="0" y="727"/>
                  </a:cubicBezTo>
                  <a:cubicBezTo>
                    <a:pt x="12" y="1132"/>
                    <a:pt x="321" y="1465"/>
                    <a:pt x="726" y="1465"/>
                  </a:cubicBezTo>
                  <a:cubicBezTo>
                    <a:pt x="1131" y="1465"/>
                    <a:pt x="1453" y="1132"/>
                    <a:pt x="1453" y="727"/>
                  </a:cubicBezTo>
                  <a:cubicBezTo>
                    <a:pt x="1453" y="334"/>
                    <a:pt x="1131"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4"/>
            <p:cNvSpPr/>
            <p:nvPr/>
          </p:nvSpPr>
          <p:spPr>
            <a:xfrm>
              <a:off x="5702278" y="2432573"/>
              <a:ext cx="13378" cy="43098"/>
            </a:xfrm>
            <a:custGeom>
              <a:avLst/>
              <a:gdLst/>
              <a:ahLst/>
              <a:cxnLst/>
              <a:rect l="l" t="t" r="r" b="b"/>
              <a:pathLst>
                <a:path w="429" h="1382" extrusionOk="0">
                  <a:moveTo>
                    <a:pt x="215" y="0"/>
                  </a:moveTo>
                  <a:cubicBezTo>
                    <a:pt x="96" y="0"/>
                    <a:pt x="0" y="83"/>
                    <a:pt x="0" y="203"/>
                  </a:cubicBezTo>
                  <a:lnTo>
                    <a:pt x="0" y="1179"/>
                  </a:lnTo>
                  <a:cubicBezTo>
                    <a:pt x="12" y="1298"/>
                    <a:pt x="107" y="1381"/>
                    <a:pt x="215" y="1381"/>
                  </a:cubicBezTo>
                  <a:cubicBezTo>
                    <a:pt x="334" y="1381"/>
                    <a:pt x="429" y="1298"/>
                    <a:pt x="429" y="1179"/>
                  </a:cubicBezTo>
                  <a:lnTo>
                    <a:pt x="429" y="203"/>
                  </a:lnTo>
                  <a:cubicBezTo>
                    <a:pt x="429" y="83"/>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4"/>
            <p:cNvSpPr/>
            <p:nvPr/>
          </p:nvSpPr>
          <p:spPr>
            <a:xfrm>
              <a:off x="5725667" y="2432573"/>
              <a:ext cx="13410" cy="43098"/>
            </a:xfrm>
            <a:custGeom>
              <a:avLst/>
              <a:gdLst/>
              <a:ahLst/>
              <a:cxnLst/>
              <a:rect l="l" t="t" r="r" b="b"/>
              <a:pathLst>
                <a:path w="430" h="1382" extrusionOk="0">
                  <a:moveTo>
                    <a:pt x="227" y="0"/>
                  </a:moveTo>
                  <a:cubicBezTo>
                    <a:pt x="108" y="0"/>
                    <a:pt x="12" y="83"/>
                    <a:pt x="12" y="203"/>
                  </a:cubicBezTo>
                  <a:lnTo>
                    <a:pt x="12" y="1179"/>
                  </a:lnTo>
                  <a:cubicBezTo>
                    <a:pt x="0" y="1298"/>
                    <a:pt x="108" y="1381"/>
                    <a:pt x="227" y="1381"/>
                  </a:cubicBezTo>
                  <a:cubicBezTo>
                    <a:pt x="346" y="1381"/>
                    <a:pt x="429" y="1298"/>
                    <a:pt x="429" y="1179"/>
                  </a:cubicBezTo>
                  <a:lnTo>
                    <a:pt x="429" y="203"/>
                  </a:lnTo>
                  <a:cubicBezTo>
                    <a:pt x="429" y="83"/>
                    <a:pt x="3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4"/>
            <p:cNvSpPr/>
            <p:nvPr/>
          </p:nvSpPr>
          <p:spPr>
            <a:xfrm>
              <a:off x="5749429" y="2447417"/>
              <a:ext cx="13035" cy="28254"/>
            </a:xfrm>
            <a:custGeom>
              <a:avLst/>
              <a:gdLst/>
              <a:ahLst/>
              <a:cxnLst/>
              <a:rect l="l" t="t" r="r" b="b"/>
              <a:pathLst>
                <a:path w="418" h="906" extrusionOk="0">
                  <a:moveTo>
                    <a:pt x="203" y="0"/>
                  </a:moveTo>
                  <a:cubicBezTo>
                    <a:pt x="84" y="0"/>
                    <a:pt x="0" y="84"/>
                    <a:pt x="0" y="203"/>
                  </a:cubicBezTo>
                  <a:lnTo>
                    <a:pt x="0" y="703"/>
                  </a:lnTo>
                  <a:cubicBezTo>
                    <a:pt x="0" y="822"/>
                    <a:pt x="84" y="905"/>
                    <a:pt x="203" y="905"/>
                  </a:cubicBezTo>
                  <a:cubicBezTo>
                    <a:pt x="322" y="905"/>
                    <a:pt x="417" y="822"/>
                    <a:pt x="417" y="703"/>
                  </a:cubicBezTo>
                  <a:lnTo>
                    <a:pt x="417" y="203"/>
                  </a:lnTo>
                  <a:cubicBezTo>
                    <a:pt x="417" y="84"/>
                    <a:pt x="322"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4"/>
            <p:cNvSpPr/>
            <p:nvPr/>
          </p:nvSpPr>
          <p:spPr>
            <a:xfrm>
              <a:off x="5929484" y="2526128"/>
              <a:ext cx="45312" cy="45686"/>
            </a:xfrm>
            <a:custGeom>
              <a:avLst/>
              <a:gdLst/>
              <a:ahLst/>
              <a:cxnLst/>
              <a:rect l="l" t="t" r="r" b="b"/>
              <a:pathLst>
                <a:path w="1453" h="1465" extrusionOk="0">
                  <a:moveTo>
                    <a:pt x="726" y="417"/>
                  </a:moveTo>
                  <a:cubicBezTo>
                    <a:pt x="893" y="417"/>
                    <a:pt x="1024" y="560"/>
                    <a:pt x="1024" y="715"/>
                  </a:cubicBezTo>
                  <a:cubicBezTo>
                    <a:pt x="1024" y="882"/>
                    <a:pt x="893" y="1013"/>
                    <a:pt x="726" y="1013"/>
                  </a:cubicBezTo>
                  <a:cubicBezTo>
                    <a:pt x="560" y="1013"/>
                    <a:pt x="429" y="882"/>
                    <a:pt x="429" y="715"/>
                  </a:cubicBezTo>
                  <a:cubicBezTo>
                    <a:pt x="429" y="560"/>
                    <a:pt x="560" y="417"/>
                    <a:pt x="726" y="417"/>
                  </a:cubicBezTo>
                  <a:close/>
                  <a:moveTo>
                    <a:pt x="726" y="1"/>
                  </a:moveTo>
                  <a:cubicBezTo>
                    <a:pt x="321" y="1"/>
                    <a:pt x="0" y="334"/>
                    <a:pt x="0" y="739"/>
                  </a:cubicBezTo>
                  <a:cubicBezTo>
                    <a:pt x="0" y="1132"/>
                    <a:pt x="321" y="1465"/>
                    <a:pt x="726" y="1465"/>
                  </a:cubicBezTo>
                  <a:cubicBezTo>
                    <a:pt x="1131" y="1465"/>
                    <a:pt x="1453" y="1132"/>
                    <a:pt x="1453" y="739"/>
                  </a:cubicBezTo>
                  <a:cubicBezTo>
                    <a:pt x="1453" y="322"/>
                    <a:pt x="1131"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4"/>
            <p:cNvSpPr/>
            <p:nvPr/>
          </p:nvSpPr>
          <p:spPr>
            <a:xfrm>
              <a:off x="5702278" y="2526876"/>
              <a:ext cx="13753" cy="43098"/>
            </a:xfrm>
            <a:custGeom>
              <a:avLst/>
              <a:gdLst/>
              <a:ahLst/>
              <a:cxnLst/>
              <a:rect l="l" t="t" r="r" b="b"/>
              <a:pathLst>
                <a:path w="441" h="1382" extrusionOk="0">
                  <a:moveTo>
                    <a:pt x="215" y="0"/>
                  </a:moveTo>
                  <a:cubicBezTo>
                    <a:pt x="96" y="0"/>
                    <a:pt x="0" y="84"/>
                    <a:pt x="0" y="203"/>
                  </a:cubicBezTo>
                  <a:lnTo>
                    <a:pt x="0" y="1167"/>
                  </a:lnTo>
                  <a:cubicBezTo>
                    <a:pt x="0" y="1286"/>
                    <a:pt x="96" y="1381"/>
                    <a:pt x="215" y="1381"/>
                  </a:cubicBezTo>
                  <a:cubicBezTo>
                    <a:pt x="334" y="1381"/>
                    <a:pt x="429" y="1286"/>
                    <a:pt x="429" y="1167"/>
                  </a:cubicBezTo>
                  <a:lnTo>
                    <a:pt x="429" y="203"/>
                  </a:lnTo>
                  <a:cubicBezTo>
                    <a:pt x="441" y="96"/>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4"/>
            <p:cNvSpPr/>
            <p:nvPr/>
          </p:nvSpPr>
          <p:spPr>
            <a:xfrm>
              <a:off x="5726041" y="2526876"/>
              <a:ext cx="13035" cy="43098"/>
            </a:xfrm>
            <a:custGeom>
              <a:avLst/>
              <a:gdLst/>
              <a:ahLst/>
              <a:cxnLst/>
              <a:rect l="l" t="t" r="r" b="b"/>
              <a:pathLst>
                <a:path w="418" h="1382" extrusionOk="0">
                  <a:moveTo>
                    <a:pt x="215" y="0"/>
                  </a:moveTo>
                  <a:cubicBezTo>
                    <a:pt x="96" y="0"/>
                    <a:pt x="0" y="84"/>
                    <a:pt x="0" y="203"/>
                  </a:cubicBezTo>
                  <a:lnTo>
                    <a:pt x="0" y="1167"/>
                  </a:lnTo>
                  <a:cubicBezTo>
                    <a:pt x="0" y="1286"/>
                    <a:pt x="96" y="1381"/>
                    <a:pt x="215" y="1381"/>
                  </a:cubicBezTo>
                  <a:cubicBezTo>
                    <a:pt x="334" y="1381"/>
                    <a:pt x="417" y="1286"/>
                    <a:pt x="417" y="1167"/>
                  </a:cubicBezTo>
                  <a:lnTo>
                    <a:pt x="417" y="203"/>
                  </a:lnTo>
                  <a:cubicBezTo>
                    <a:pt x="417" y="96"/>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4"/>
            <p:cNvSpPr/>
            <p:nvPr/>
          </p:nvSpPr>
          <p:spPr>
            <a:xfrm>
              <a:off x="5749429" y="2526876"/>
              <a:ext cx="13410" cy="43098"/>
            </a:xfrm>
            <a:custGeom>
              <a:avLst/>
              <a:gdLst/>
              <a:ahLst/>
              <a:cxnLst/>
              <a:rect l="l" t="t" r="r" b="b"/>
              <a:pathLst>
                <a:path w="430" h="1382" extrusionOk="0">
                  <a:moveTo>
                    <a:pt x="203" y="0"/>
                  </a:moveTo>
                  <a:cubicBezTo>
                    <a:pt x="84" y="0"/>
                    <a:pt x="0" y="84"/>
                    <a:pt x="0" y="203"/>
                  </a:cubicBezTo>
                  <a:lnTo>
                    <a:pt x="0" y="1167"/>
                  </a:lnTo>
                  <a:cubicBezTo>
                    <a:pt x="0" y="1286"/>
                    <a:pt x="84" y="1381"/>
                    <a:pt x="203" y="1381"/>
                  </a:cubicBezTo>
                  <a:cubicBezTo>
                    <a:pt x="322" y="1381"/>
                    <a:pt x="417" y="1286"/>
                    <a:pt x="417" y="1167"/>
                  </a:cubicBezTo>
                  <a:lnTo>
                    <a:pt x="417" y="203"/>
                  </a:lnTo>
                  <a:cubicBezTo>
                    <a:pt x="429" y="96"/>
                    <a:pt x="322"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4"/>
            <p:cNvSpPr/>
            <p:nvPr/>
          </p:nvSpPr>
          <p:spPr>
            <a:xfrm>
              <a:off x="5929484" y="2620431"/>
              <a:ext cx="45312" cy="45717"/>
            </a:xfrm>
            <a:custGeom>
              <a:avLst/>
              <a:gdLst/>
              <a:ahLst/>
              <a:cxnLst/>
              <a:rect l="l" t="t" r="r" b="b"/>
              <a:pathLst>
                <a:path w="1453" h="1466" extrusionOk="0">
                  <a:moveTo>
                    <a:pt x="726" y="429"/>
                  </a:moveTo>
                  <a:cubicBezTo>
                    <a:pt x="893" y="429"/>
                    <a:pt x="1024" y="572"/>
                    <a:pt x="1024" y="727"/>
                  </a:cubicBezTo>
                  <a:cubicBezTo>
                    <a:pt x="1024" y="894"/>
                    <a:pt x="893" y="1025"/>
                    <a:pt x="726" y="1025"/>
                  </a:cubicBezTo>
                  <a:cubicBezTo>
                    <a:pt x="560" y="1025"/>
                    <a:pt x="429" y="894"/>
                    <a:pt x="429" y="727"/>
                  </a:cubicBezTo>
                  <a:cubicBezTo>
                    <a:pt x="429" y="572"/>
                    <a:pt x="560" y="429"/>
                    <a:pt x="726" y="429"/>
                  </a:cubicBezTo>
                  <a:close/>
                  <a:moveTo>
                    <a:pt x="726" y="1"/>
                  </a:moveTo>
                  <a:cubicBezTo>
                    <a:pt x="321" y="1"/>
                    <a:pt x="0" y="334"/>
                    <a:pt x="0" y="727"/>
                  </a:cubicBezTo>
                  <a:cubicBezTo>
                    <a:pt x="12" y="1132"/>
                    <a:pt x="321" y="1465"/>
                    <a:pt x="726" y="1465"/>
                  </a:cubicBezTo>
                  <a:cubicBezTo>
                    <a:pt x="1131" y="1465"/>
                    <a:pt x="1453" y="1132"/>
                    <a:pt x="1453" y="727"/>
                  </a:cubicBezTo>
                  <a:cubicBezTo>
                    <a:pt x="1453" y="334"/>
                    <a:pt x="1131"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4"/>
            <p:cNvSpPr/>
            <p:nvPr/>
          </p:nvSpPr>
          <p:spPr>
            <a:xfrm>
              <a:off x="5702278" y="2621554"/>
              <a:ext cx="13753" cy="43098"/>
            </a:xfrm>
            <a:custGeom>
              <a:avLst/>
              <a:gdLst/>
              <a:ahLst/>
              <a:cxnLst/>
              <a:rect l="l" t="t" r="r" b="b"/>
              <a:pathLst>
                <a:path w="441" h="1382" extrusionOk="0">
                  <a:moveTo>
                    <a:pt x="215" y="0"/>
                  </a:moveTo>
                  <a:cubicBezTo>
                    <a:pt x="96" y="0"/>
                    <a:pt x="0" y="84"/>
                    <a:pt x="0" y="203"/>
                  </a:cubicBezTo>
                  <a:lnTo>
                    <a:pt x="0" y="1167"/>
                  </a:lnTo>
                  <a:cubicBezTo>
                    <a:pt x="0" y="1286"/>
                    <a:pt x="96" y="1382"/>
                    <a:pt x="215" y="1382"/>
                  </a:cubicBezTo>
                  <a:cubicBezTo>
                    <a:pt x="334" y="1382"/>
                    <a:pt x="429" y="1286"/>
                    <a:pt x="429" y="1167"/>
                  </a:cubicBezTo>
                  <a:lnTo>
                    <a:pt x="429" y="203"/>
                  </a:lnTo>
                  <a:cubicBezTo>
                    <a:pt x="441" y="96"/>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4"/>
            <p:cNvSpPr/>
            <p:nvPr/>
          </p:nvSpPr>
          <p:spPr>
            <a:xfrm>
              <a:off x="5726041" y="2621554"/>
              <a:ext cx="13035" cy="43098"/>
            </a:xfrm>
            <a:custGeom>
              <a:avLst/>
              <a:gdLst/>
              <a:ahLst/>
              <a:cxnLst/>
              <a:rect l="l" t="t" r="r" b="b"/>
              <a:pathLst>
                <a:path w="418" h="1382" extrusionOk="0">
                  <a:moveTo>
                    <a:pt x="215" y="0"/>
                  </a:moveTo>
                  <a:cubicBezTo>
                    <a:pt x="96" y="0"/>
                    <a:pt x="0" y="84"/>
                    <a:pt x="0" y="203"/>
                  </a:cubicBezTo>
                  <a:lnTo>
                    <a:pt x="0" y="1167"/>
                  </a:lnTo>
                  <a:cubicBezTo>
                    <a:pt x="0" y="1286"/>
                    <a:pt x="96" y="1382"/>
                    <a:pt x="215" y="1382"/>
                  </a:cubicBezTo>
                  <a:cubicBezTo>
                    <a:pt x="334" y="1382"/>
                    <a:pt x="417" y="1286"/>
                    <a:pt x="417" y="1167"/>
                  </a:cubicBezTo>
                  <a:lnTo>
                    <a:pt x="417" y="203"/>
                  </a:lnTo>
                  <a:cubicBezTo>
                    <a:pt x="417" y="96"/>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4"/>
            <p:cNvSpPr/>
            <p:nvPr/>
          </p:nvSpPr>
          <p:spPr>
            <a:xfrm>
              <a:off x="5749429" y="2621554"/>
              <a:ext cx="13410" cy="43098"/>
            </a:xfrm>
            <a:custGeom>
              <a:avLst/>
              <a:gdLst/>
              <a:ahLst/>
              <a:cxnLst/>
              <a:rect l="l" t="t" r="r" b="b"/>
              <a:pathLst>
                <a:path w="430" h="1382" extrusionOk="0">
                  <a:moveTo>
                    <a:pt x="203" y="0"/>
                  </a:moveTo>
                  <a:cubicBezTo>
                    <a:pt x="84" y="0"/>
                    <a:pt x="0" y="84"/>
                    <a:pt x="0" y="203"/>
                  </a:cubicBezTo>
                  <a:lnTo>
                    <a:pt x="0" y="1167"/>
                  </a:lnTo>
                  <a:cubicBezTo>
                    <a:pt x="0" y="1286"/>
                    <a:pt x="84" y="1382"/>
                    <a:pt x="203" y="1382"/>
                  </a:cubicBezTo>
                  <a:cubicBezTo>
                    <a:pt x="322" y="1382"/>
                    <a:pt x="417" y="1286"/>
                    <a:pt x="417" y="1167"/>
                  </a:cubicBezTo>
                  <a:lnTo>
                    <a:pt x="417" y="203"/>
                  </a:lnTo>
                  <a:cubicBezTo>
                    <a:pt x="429" y="96"/>
                    <a:pt x="322"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4"/>
            <p:cNvSpPr/>
            <p:nvPr/>
          </p:nvSpPr>
          <p:spPr>
            <a:xfrm>
              <a:off x="5776529" y="2636772"/>
              <a:ext cx="143732" cy="13035"/>
            </a:xfrm>
            <a:custGeom>
              <a:avLst/>
              <a:gdLst/>
              <a:ahLst/>
              <a:cxnLst/>
              <a:rect l="l" t="t" r="r" b="b"/>
              <a:pathLst>
                <a:path w="4609" h="418" extrusionOk="0">
                  <a:moveTo>
                    <a:pt x="215" y="1"/>
                  </a:moveTo>
                  <a:cubicBezTo>
                    <a:pt x="96" y="1"/>
                    <a:pt x="1" y="84"/>
                    <a:pt x="1" y="203"/>
                  </a:cubicBezTo>
                  <a:cubicBezTo>
                    <a:pt x="1" y="322"/>
                    <a:pt x="96" y="417"/>
                    <a:pt x="215" y="417"/>
                  </a:cubicBezTo>
                  <a:lnTo>
                    <a:pt x="4394" y="417"/>
                  </a:lnTo>
                  <a:cubicBezTo>
                    <a:pt x="4501" y="417"/>
                    <a:pt x="4608" y="322"/>
                    <a:pt x="4608" y="203"/>
                  </a:cubicBezTo>
                  <a:cubicBezTo>
                    <a:pt x="4608" y="84"/>
                    <a:pt x="4513" y="1"/>
                    <a:pt x="4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4"/>
            <p:cNvSpPr/>
            <p:nvPr/>
          </p:nvSpPr>
          <p:spPr>
            <a:xfrm>
              <a:off x="5878255" y="2542094"/>
              <a:ext cx="42006" cy="13035"/>
            </a:xfrm>
            <a:custGeom>
              <a:avLst/>
              <a:gdLst/>
              <a:ahLst/>
              <a:cxnLst/>
              <a:rect l="l" t="t" r="r" b="b"/>
              <a:pathLst>
                <a:path w="1347" h="418" extrusionOk="0">
                  <a:moveTo>
                    <a:pt x="215" y="0"/>
                  </a:moveTo>
                  <a:cubicBezTo>
                    <a:pt x="96" y="0"/>
                    <a:pt x="1" y="84"/>
                    <a:pt x="1" y="203"/>
                  </a:cubicBezTo>
                  <a:cubicBezTo>
                    <a:pt x="1" y="322"/>
                    <a:pt x="96" y="417"/>
                    <a:pt x="215" y="417"/>
                  </a:cubicBezTo>
                  <a:lnTo>
                    <a:pt x="1120" y="417"/>
                  </a:lnTo>
                  <a:cubicBezTo>
                    <a:pt x="1239" y="417"/>
                    <a:pt x="1334" y="322"/>
                    <a:pt x="1334" y="203"/>
                  </a:cubicBezTo>
                  <a:cubicBezTo>
                    <a:pt x="1346" y="84"/>
                    <a:pt x="1239"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4"/>
            <p:cNvSpPr/>
            <p:nvPr/>
          </p:nvSpPr>
          <p:spPr>
            <a:xfrm>
              <a:off x="5776155" y="2542094"/>
              <a:ext cx="86164" cy="13035"/>
            </a:xfrm>
            <a:custGeom>
              <a:avLst/>
              <a:gdLst/>
              <a:ahLst/>
              <a:cxnLst/>
              <a:rect l="l" t="t" r="r" b="b"/>
              <a:pathLst>
                <a:path w="2763" h="418" extrusionOk="0">
                  <a:moveTo>
                    <a:pt x="215" y="0"/>
                  </a:moveTo>
                  <a:cubicBezTo>
                    <a:pt x="96" y="0"/>
                    <a:pt x="1" y="84"/>
                    <a:pt x="1" y="203"/>
                  </a:cubicBezTo>
                  <a:cubicBezTo>
                    <a:pt x="1" y="322"/>
                    <a:pt x="96" y="417"/>
                    <a:pt x="215" y="417"/>
                  </a:cubicBezTo>
                  <a:lnTo>
                    <a:pt x="2549" y="417"/>
                  </a:lnTo>
                  <a:cubicBezTo>
                    <a:pt x="2668" y="417"/>
                    <a:pt x="2763" y="322"/>
                    <a:pt x="2763" y="203"/>
                  </a:cubicBezTo>
                  <a:cubicBezTo>
                    <a:pt x="2751" y="84"/>
                    <a:pt x="2668" y="0"/>
                    <a:pt x="2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4"/>
            <p:cNvSpPr/>
            <p:nvPr/>
          </p:nvSpPr>
          <p:spPr>
            <a:xfrm>
              <a:off x="5635784" y="2303716"/>
              <a:ext cx="401756" cy="457484"/>
            </a:xfrm>
            <a:custGeom>
              <a:avLst/>
              <a:gdLst/>
              <a:ahLst/>
              <a:cxnLst/>
              <a:rect l="l" t="t" r="r" b="b"/>
              <a:pathLst>
                <a:path w="12883" h="14670" extrusionOk="0">
                  <a:moveTo>
                    <a:pt x="11418" y="3525"/>
                  </a:moveTo>
                  <a:cubicBezTo>
                    <a:pt x="11537" y="3525"/>
                    <a:pt x="11633" y="3608"/>
                    <a:pt x="11633" y="3727"/>
                  </a:cubicBezTo>
                  <a:lnTo>
                    <a:pt x="11633" y="5906"/>
                  </a:lnTo>
                  <a:cubicBezTo>
                    <a:pt x="11633" y="6025"/>
                    <a:pt x="11549" y="6109"/>
                    <a:pt x="11418" y="6109"/>
                  </a:cubicBezTo>
                  <a:lnTo>
                    <a:pt x="1405" y="6109"/>
                  </a:lnTo>
                  <a:cubicBezTo>
                    <a:pt x="1286" y="6109"/>
                    <a:pt x="1203" y="6025"/>
                    <a:pt x="1203" y="5906"/>
                  </a:cubicBezTo>
                  <a:lnTo>
                    <a:pt x="1203" y="3727"/>
                  </a:lnTo>
                  <a:lnTo>
                    <a:pt x="1215" y="3727"/>
                  </a:lnTo>
                  <a:cubicBezTo>
                    <a:pt x="1215" y="3608"/>
                    <a:pt x="1298" y="3525"/>
                    <a:pt x="1429" y="3525"/>
                  </a:cubicBezTo>
                  <a:lnTo>
                    <a:pt x="3584" y="3525"/>
                  </a:lnTo>
                  <a:cubicBezTo>
                    <a:pt x="3846" y="4847"/>
                    <a:pt x="5025" y="5847"/>
                    <a:pt x="6430" y="5847"/>
                  </a:cubicBezTo>
                  <a:cubicBezTo>
                    <a:pt x="7823" y="5847"/>
                    <a:pt x="9001" y="4847"/>
                    <a:pt x="9263" y="3525"/>
                  </a:cubicBezTo>
                  <a:close/>
                  <a:moveTo>
                    <a:pt x="11454" y="6561"/>
                  </a:moveTo>
                  <a:cubicBezTo>
                    <a:pt x="11573" y="6561"/>
                    <a:pt x="11668" y="6644"/>
                    <a:pt x="11668" y="6763"/>
                  </a:cubicBezTo>
                  <a:lnTo>
                    <a:pt x="11668" y="8942"/>
                  </a:lnTo>
                  <a:cubicBezTo>
                    <a:pt x="11668" y="9061"/>
                    <a:pt x="11573" y="9145"/>
                    <a:pt x="11454" y="9145"/>
                  </a:cubicBezTo>
                  <a:lnTo>
                    <a:pt x="1441" y="9145"/>
                  </a:lnTo>
                  <a:lnTo>
                    <a:pt x="1441" y="9157"/>
                  </a:lnTo>
                  <a:cubicBezTo>
                    <a:pt x="1322" y="9157"/>
                    <a:pt x="1227" y="9073"/>
                    <a:pt x="1227" y="8954"/>
                  </a:cubicBezTo>
                  <a:lnTo>
                    <a:pt x="1227" y="6763"/>
                  </a:lnTo>
                  <a:cubicBezTo>
                    <a:pt x="1227" y="6644"/>
                    <a:pt x="1322" y="6561"/>
                    <a:pt x="1441" y="6561"/>
                  </a:cubicBezTo>
                  <a:close/>
                  <a:moveTo>
                    <a:pt x="11442" y="9597"/>
                  </a:moveTo>
                  <a:cubicBezTo>
                    <a:pt x="11561" y="9597"/>
                    <a:pt x="11644" y="9680"/>
                    <a:pt x="11644" y="9800"/>
                  </a:cubicBezTo>
                  <a:lnTo>
                    <a:pt x="11644" y="11978"/>
                  </a:lnTo>
                  <a:cubicBezTo>
                    <a:pt x="11644" y="12097"/>
                    <a:pt x="11561" y="12181"/>
                    <a:pt x="11442" y="12181"/>
                  </a:cubicBezTo>
                  <a:lnTo>
                    <a:pt x="1429" y="12181"/>
                  </a:lnTo>
                  <a:cubicBezTo>
                    <a:pt x="1423" y="12181"/>
                    <a:pt x="1417" y="12182"/>
                    <a:pt x="1411" y="12182"/>
                  </a:cubicBezTo>
                  <a:cubicBezTo>
                    <a:pt x="1310" y="12182"/>
                    <a:pt x="1215" y="12091"/>
                    <a:pt x="1215" y="11978"/>
                  </a:cubicBezTo>
                  <a:lnTo>
                    <a:pt x="1215" y="9800"/>
                  </a:lnTo>
                  <a:cubicBezTo>
                    <a:pt x="1215" y="9680"/>
                    <a:pt x="1298" y="9597"/>
                    <a:pt x="1429" y="9597"/>
                  </a:cubicBezTo>
                  <a:close/>
                  <a:moveTo>
                    <a:pt x="6727" y="12609"/>
                  </a:moveTo>
                  <a:lnTo>
                    <a:pt x="6727" y="13240"/>
                  </a:lnTo>
                  <a:lnTo>
                    <a:pt x="6156" y="13240"/>
                  </a:lnTo>
                  <a:lnTo>
                    <a:pt x="6156" y="12609"/>
                  </a:lnTo>
                  <a:close/>
                  <a:moveTo>
                    <a:pt x="6453" y="1"/>
                  </a:moveTo>
                  <a:cubicBezTo>
                    <a:pt x="5787" y="1"/>
                    <a:pt x="5132" y="251"/>
                    <a:pt x="4608" y="679"/>
                  </a:cubicBezTo>
                  <a:cubicBezTo>
                    <a:pt x="4525" y="751"/>
                    <a:pt x="4501" y="882"/>
                    <a:pt x="4584" y="977"/>
                  </a:cubicBezTo>
                  <a:cubicBezTo>
                    <a:pt x="4624" y="1023"/>
                    <a:pt x="4682" y="1048"/>
                    <a:pt x="4743" y="1048"/>
                  </a:cubicBezTo>
                  <a:cubicBezTo>
                    <a:pt x="4790" y="1048"/>
                    <a:pt x="4840" y="1032"/>
                    <a:pt x="4882" y="1001"/>
                  </a:cubicBezTo>
                  <a:cubicBezTo>
                    <a:pt x="5322" y="632"/>
                    <a:pt x="5870" y="441"/>
                    <a:pt x="6453" y="441"/>
                  </a:cubicBezTo>
                  <a:cubicBezTo>
                    <a:pt x="7823" y="441"/>
                    <a:pt x="8942" y="1548"/>
                    <a:pt x="8942" y="2918"/>
                  </a:cubicBezTo>
                  <a:cubicBezTo>
                    <a:pt x="8942" y="4287"/>
                    <a:pt x="7823" y="5406"/>
                    <a:pt x="6453" y="5406"/>
                  </a:cubicBezTo>
                  <a:cubicBezTo>
                    <a:pt x="5084" y="5406"/>
                    <a:pt x="3965" y="4287"/>
                    <a:pt x="3965" y="2918"/>
                  </a:cubicBezTo>
                  <a:cubicBezTo>
                    <a:pt x="3965" y="2465"/>
                    <a:pt x="4108" y="2001"/>
                    <a:pt x="4346" y="1608"/>
                  </a:cubicBezTo>
                  <a:cubicBezTo>
                    <a:pt x="4405" y="1513"/>
                    <a:pt x="4370" y="1370"/>
                    <a:pt x="4263" y="1310"/>
                  </a:cubicBezTo>
                  <a:cubicBezTo>
                    <a:pt x="4228" y="1291"/>
                    <a:pt x="4190" y="1282"/>
                    <a:pt x="4154" y="1282"/>
                  </a:cubicBezTo>
                  <a:cubicBezTo>
                    <a:pt x="4078" y="1282"/>
                    <a:pt x="4005" y="1321"/>
                    <a:pt x="3965" y="1394"/>
                  </a:cubicBezTo>
                  <a:cubicBezTo>
                    <a:pt x="3679" y="1846"/>
                    <a:pt x="3524" y="2382"/>
                    <a:pt x="3524" y="2918"/>
                  </a:cubicBezTo>
                  <a:lnTo>
                    <a:pt x="3524" y="3084"/>
                  </a:lnTo>
                  <a:lnTo>
                    <a:pt x="1429" y="3084"/>
                  </a:lnTo>
                  <a:cubicBezTo>
                    <a:pt x="1072" y="3084"/>
                    <a:pt x="786" y="3370"/>
                    <a:pt x="786" y="3727"/>
                  </a:cubicBezTo>
                  <a:lnTo>
                    <a:pt x="786" y="5906"/>
                  </a:lnTo>
                  <a:cubicBezTo>
                    <a:pt x="786" y="6061"/>
                    <a:pt x="846" y="6216"/>
                    <a:pt x="953" y="6335"/>
                  </a:cubicBezTo>
                  <a:cubicBezTo>
                    <a:pt x="846" y="6454"/>
                    <a:pt x="786" y="6597"/>
                    <a:pt x="786" y="6763"/>
                  </a:cubicBezTo>
                  <a:lnTo>
                    <a:pt x="786" y="8942"/>
                  </a:lnTo>
                  <a:cubicBezTo>
                    <a:pt x="786" y="9097"/>
                    <a:pt x="846" y="9252"/>
                    <a:pt x="953" y="9371"/>
                  </a:cubicBezTo>
                  <a:cubicBezTo>
                    <a:pt x="846" y="9490"/>
                    <a:pt x="786" y="9633"/>
                    <a:pt x="786" y="9800"/>
                  </a:cubicBezTo>
                  <a:lnTo>
                    <a:pt x="786" y="11978"/>
                  </a:lnTo>
                  <a:cubicBezTo>
                    <a:pt x="786" y="12336"/>
                    <a:pt x="1072" y="12609"/>
                    <a:pt x="1429" y="12609"/>
                  </a:cubicBezTo>
                  <a:lnTo>
                    <a:pt x="5727" y="12609"/>
                  </a:lnTo>
                  <a:lnTo>
                    <a:pt x="5727" y="13240"/>
                  </a:lnTo>
                  <a:lnTo>
                    <a:pt x="715" y="13240"/>
                  </a:lnTo>
                  <a:cubicBezTo>
                    <a:pt x="310" y="13240"/>
                    <a:pt x="0" y="13562"/>
                    <a:pt x="0" y="13955"/>
                  </a:cubicBezTo>
                  <a:cubicBezTo>
                    <a:pt x="0" y="14360"/>
                    <a:pt x="322" y="14669"/>
                    <a:pt x="715" y="14669"/>
                  </a:cubicBezTo>
                  <a:lnTo>
                    <a:pt x="12156" y="14669"/>
                  </a:lnTo>
                  <a:cubicBezTo>
                    <a:pt x="12561" y="14669"/>
                    <a:pt x="12871" y="14336"/>
                    <a:pt x="12871" y="13955"/>
                  </a:cubicBezTo>
                  <a:cubicBezTo>
                    <a:pt x="12883" y="13562"/>
                    <a:pt x="12573" y="13240"/>
                    <a:pt x="12168" y="13240"/>
                  </a:cubicBezTo>
                  <a:lnTo>
                    <a:pt x="10097" y="13240"/>
                  </a:lnTo>
                  <a:cubicBezTo>
                    <a:pt x="9978" y="13240"/>
                    <a:pt x="9894" y="13324"/>
                    <a:pt x="9894" y="13443"/>
                  </a:cubicBezTo>
                  <a:cubicBezTo>
                    <a:pt x="9894" y="13562"/>
                    <a:pt x="9978" y="13657"/>
                    <a:pt x="10097" y="13657"/>
                  </a:cubicBezTo>
                  <a:lnTo>
                    <a:pt x="12168" y="13657"/>
                  </a:lnTo>
                  <a:cubicBezTo>
                    <a:pt x="12335" y="13657"/>
                    <a:pt x="12454" y="13788"/>
                    <a:pt x="12454" y="13931"/>
                  </a:cubicBezTo>
                  <a:cubicBezTo>
                    <a:pt x="12454" y="14098"/>
                    <a:pt x="12323" y="14217"/>
                    <a:pt x="12168" y="14217"/>
                  </a:cubicBezTo>
                  <a:lnTo>
                    <a:pt x="726" y="14217"/>
                  </a:lnTo>
                  <a:cubicBezTo>
                    <a:pt x="560" y="14217"/>
                    <a:pt x="441" y="14086"/>
                    <a:pt x="441" y="13931"/>
                  </a:cubicBezTo>
                  <a:cubicBezTo>
                    <a:pt x="441" y="13776"/>
                    <a:pt x="572" y="13657"/>
                    <a:pt x="726" y="13657"/>
                  </a:cubicBezTo>
                  <a:lnTo>
                    <a:pt x="9180" y="13657"/>
                  </a:lnTo>
                  <a:cubicBezTo>
                    <a:pt x="9299" y="13657"/>
                    <a:pt x="9382" y="13562"/>
                    <a:pt x="9382" y="13443"/>
                  </a:cubicBezTo>
                  <a:cubicBezTo>
                    <a:pt x="9382" y="13324"/>
                    <a:pt x="9299" y="13240"/>
                    <a:pt x="9180" y="13240"/>
                  </a:cubicBezTo>
                  <a:lnTo>
                    <a:pt x="7168" y="13240"/>
                  </a:lnTo>
                  <a:lnTo>
                    <a:pt x="7168" y="12609"/>
                  </a:lnTo>
                  <a:lnTo>
                    <a:pt x="11466" y="12609"/>
                  </a:lnTo>
                  <a:cubicBezTo>
                    <a:pt x="11823" y="12609"/>
                    <a:pt x="12109" y="12336"/>
                    <a:pt x="12109" y="11978"/>
                  </a:cubicBezTo>
                  <a:lnTo>
                    <a:pt x="12109" y="9800"/>
                  </a:lnTo>
                  <a:cubicBezTo>
                    <a:pt x="12109" y="9633"/>
                    <a:pt x="12049" y="9490"/>
                    <a:pt x="11942" y="9371"/>
                  </a:cubicBezTo>
                  <a:cubicBezTo>
                    <a:pt x="12049" y="9252"/>
                    <a:pt x="12109" y="9097"/>
                    <a:pt x="12109" y="8942"/>
                  </a:cubicBezTo>
                  <a:lnTo>
                    <a:pt x="12109" y="6763"/>
                  </a:lnTo>
                  <a:cubicBezTo>
                    <a:pt x="12109" y="6597"/>
                    <a:pt x="12049" y="6454"/>
                    <a:pt x="11942" y="6335"/>
                  </a:cubicBezTo>
                  <a:cubicBezTo>
                    <a:pt x="12049" y="6216"/>
                    <a:pt x="12109" y="6061"/>
                    <a:pt x="12109" y="5906"/>
                  </a:cubicBezTo>
                  <a:lnTo>
                    <a:pt x="12109" y="3727"/>
                  </a:lnTo>
                  <a:cubicBezTo>
                    <a:pt x="12109" y="3370"/>
                    <a:pt x="11823" y="3084"/>
                    <a:pt x="11466" y="3084"/>
                  </a:cubicBezTo>
                  <a:lnTo>
                    <a:pt x="9370" y="3084"/>
                  </a:lnTo>
                  <a:lnTo>
                    <a:pt x="9370" y="2930"/>
                  </a:lnTo>
                  <a:cubicBezTo>
                    <a:pt x="9370" y="1310"/>
                    <a:pt x="8061" y="1"/>
                    <a:pt x="6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4"/>
            <p:cNvSpPr/>
            <p:nvPr/>
          </p:nvSpPr>
          <p:spPr>
            <a:xfrm>
              <a:off x="5793954" y="2330442"/>
              <a:ext cx="85416" cy="128888"/>
            </a:xfrm>
            <a:custGeom>
              <a:avLst/>
              <a:gdLst/>
              <a:ahLst/>
              <a:cxnLst/>
              <a:rect l="l" t="t" r="r" b="b"/>
              <a:pathLst>
                <a:path w="2739" h="4133" extrusionOk="0">
                  <a:moveTo>
                    <a:pt x="1369" y="430"/>
                  </a:moveTo>
                  <a:cubicBezTo>
                    <a:pt x="1679" y="430"/>
                    <a:pt x="1953" y="680"/>
                    <a:pt x="1953" y="1013"/>
                  </a:cubicBezTo>
                  <a:lnTo>
                    <a:pt x="1953" y="1215"/>
                  </a:lnTo>
                  <a:lnTo>
                    <a:pt x="798" y="1215"/>
                  </a:lnTo>
                  <a:lnTo>
                    <a:pt x="798" y="1013"/>
                  </a:lnTo>
                  <a:cubicBezTo>
                    <a:pt x="798" y="703"/>
                    <a:pt x="1060" y="430"/>
                    <a:pt x="1369" y="430"/>
                  </a:cubicBezTo>
                  <a:close/>
                  <a:moveTo>
                    <a:pt x="2310" y="1632"/>
                  </a:moveTo>
                  <a:lnTo>
                    <a:pt x="2310" y="2763"/>
                  </a:lnTo>
                  <a:cubicBezTo>
                    <a:pt x="2310" y="3287"/>
                    <a:pt x="1893" y="3704"/>
                    <a:pt x="1369" y="3704"/>
                  </a:cubicBezTo>
                  <a:cubicBezTo>
                    <a:pt x="846" y="3704"/>
                    <a:pt x="429" y="3287"/>
                    <a:pt x="429" y="2763"/>
                  </a:cubicBezTo>
                  <a:lnTo>
                    <a:pt x="429" y="1632"/>
                  </a:lnTo>
                  <a:close/>
                  <a:moveTo>
                    <a:pt x="1369" y="1"/>
                  </a:moveTo>
                  <a:cubicBezTo>
                    <a:pt x="822" y="1"/>
                    <a:pt x="357" y="441"/>
                    <a:pt x="357" y="1013"/>
                  </a:cubicBezTo>
                  <a:lnTo>
                    <a:pt x="357" y="1215"/>
                  </a:lnTo>
                  <a:cubicBezTo>
                    <a:pt x="143" y="1239"/>
                    <a:pt x="0" y="1418"/>
                    <a:pt x="0" y="1620"/>
                  </a:cubicBezTo>
                  <a:lnTo>
                    <a:pt x="0" y="2763"/>
                  </a:lnTo>
                  <a:cubicBezTo>
                    <a:pt x="0" y="3525"/>
                    <a:pt x="607" y="4132"/>
                    <a:pt x="1369" y="4132"/>
                  </a:cubicBezTo>
                  <a:cubicBezTo>
                    <a:pt x="2131" y="4132"/>
                    <a:pt x="2739" y="3525"/>
                    <a:pt x="2739" y="2763"/>
                  </a:cubicBezTo>
                  <a:lnTo>
                    <a:pt x="2739" y="1620"/>
                  </a:lnTo>
                  <a:cubicBezTo>
                    <a:pt x="2739" y="1418"/>
                    <a:pt x="2572" y="1227"/>
                    <a:pt x="2381" y="1215"/>
                  </a:cubicBezTo>
                  <a:lnTo>
                    <a:pt x="2381" y="1013"/>
                  </a:lnTo>
                  <a:cubicBezTo>
                    <a:pt x="2381" y="453"/>
                    <a:pt x="1929"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4"/>
            <p:cNvSpPr/>
            <p:nvPr/>
          </p:nvSpPr>
          <p:spPr>
            <a:xfrm>
              <a:off x="5828101" y="2398675"/>
              <a:ext cx="16372" cy="25385"/>
            </a:xfrm>
            <a:custGeom>
              <a:avLst/>
              <a:gdLst/>
              <a:ahLst/>
              <a:cxnLst/>
              <a:rect l="l" t="t" r="r" b="b"/>
              <a:pathLst>
                <a:path w="525" h="814" extrusionOk="0">
                  <a:moveTo>
                    <a:pt x="250" y="1"/>
                  </a:moveTo>
                  <a:cubicBezTo>
                    <a:pt x="124" y="1"/>
                    <a:pt x="24" y="111"/>
                    <a:pt x="24" y="242"/>
                  </a:cubicBezTo>
                  <a:cubicBezTo>
                    <a:pt x="24" y="325"/>
                    <a:pt x="60" y="420"/>
                    <a:pt x="155" y="444"/>
                  </a:cubicBezTo>
                  <a:lnTo>
                    <a:pt x="24" y="754"/>
                  </a:lnTo>
                  <a:cubicBezTo>
                    <a:pt x="1" y="789"/>
                    <a:pt x="36" y="813"/>
                    <a:pt x="48" y="813"/>
                  </a:cubicBezTo>
                  <a:lnTo>
                    <a:pt x="477" y="813"/>
                  </a:lnTo>
                  <a:cubicBezTo>
                    <a:pt x="513" y="813"/>
                    <a:pt x="524" y="789"/>
                    <a:pt x="513" y="754"/>
                  </a:cubicBezTo>
                  <a:lnTo>
                    <a:pt x="394" y="456"/>
                  </a:lnTo>
                  <a:cubicBezTo>
                    <a:pt x="477" y="420"/>
                    <a:pt x="524" y="325"/>
                    <a:pt x="513" y="218"/>
                  </a:cubicBezTo>
                  <a:cubicBezTo>
                    <a:pt x="501" y="99"/>
                    <a:pt x="405" y="16"/>
                    <a:pt x="286" y="4"/>
                  </a:cubicBezTo>
                  <a:cubicBezTo>
                    <a:pt x="274" y="2"/>
                    <a:pt x="262" y="1"/>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74"/>
          <p:cNvGrpSpPr/>
          <p:nvPr/>
        </p:nvGrpSpPr>
        <p:grpSpPr>
          <a:xfrm>
            <a:off x="4831095" y="2456865"/>
            <a:ext cx="313783" cy="456736"/>
            <a:chOff x="4829425" y="2304465"/>
            <a:chExt cx="313783" cy="456736"/>
          </a:xfrm>
        </p:grpSpPr>
        <p:sp>
          <p:nvSpPr>
            <p:cNvPr id="1181" name="Google Shape;1181;p74"/>
            <p:cNvSpPr/>
            <p:nvPr/>
          </p:nvSpPr>
          <p:spPr>
            <a:xfrm>
              <a:off x="4836125" y="2310775"/>
              <a:ext cx="300795" cy="434809"/>
            </a:xfrm>
            <a:custGeom>
              <a:avLst/>
              <a:gdLst/>
              <a:ahLst/>
              <a:cxnLst/>
              <a:rect l="l" t="t" r="r" b="b"/>
              <a:pathLst>
                <a:path w="9133" h="13944" extrusionOk="0">
                  <a:moveTo>
                    <a:pt x="429" y="1"/>
                  </a:moveTo>
                  <a:cubicBezTo>
                    <a:pt x="191" y="1"/>
                    <a:pt x="0" y="203"/>
                    <a:pt x="0" y="441"/>
                  </a:cubicBezTo>
                  <a:lnTo>
                    <a:pt x="0" y="11348"/>
                  </a:lnTo>
                  <a:lnTo>
                    <a:pt x="286" y="13514"/>
                  </a:lnTo>
                  <a:cubicBezTo>
                    <a:pt x="286" y="13753"/>
                    <a:pt x="477" y="13943"/>
                    <a:pt x="715" y="13943"/>
                  </a:cubicBezTo>
                  <a:lnTo>
                    <a:pt x="8704" y="13943"/>
                  </a:lnTo>
                  <a:cubicBezTo>
                    <a:pt x="8942" y="13943"/>
                    <a:pt x="9132" y="13753"/>
                    <a:pt x="9132" y="13514"/>
                  </a:cubicBezTo>
                  <a:lnTo>
                    <a:pt x="9132" y="441"/>
                  </a:lnTo>
                  <a:cubicBezTo>
                    <a:pt x="9132" y="191"/>
                    <a:pt x="8942" y="1"/>
                    <a:pt x="87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4"/>
            <p:cNvSpPr/>
            <p:nvPr/>
          </p:nvSpPr>
          <p:spPr>
            <a:xfrm>
              <a:off x="5096025" y="2310764"/>
              <a:ext cx="39761" cy="441891"/>
            </a:xfrm>
            <a:custGeom>
              <a:avLst/>
              <a:gdLst/>
              <a:ahLst/>
              <a:cxnLst/>
              <a:rect l="l" t="t" r="r" b="b"/>
              <a:pathLst>
                <a:path w="1275" h="14170" extrusionOk="0">
                  <a:moveTo>
                    <a:pt x="1" y="1"/>
                  </a:moveTo>
                  <a:cubicBezTo>
                    <a:pt x="239" y="1"/>
                    <a:pt x="429" y="203"/>
                    <a:pt x="429" y="441"/>
                  </a:cubicBezTo>
                  <a:lnTo>
                    <a:pt x="429" y="13800"/>
                  </a:lnTo>
                  <a:cubicBezTo>
                    <a:pt x="429" y="14038"/>
                    <a:pt x="239" y="14169"/>
                    <a:pt x="1" y="14169"/>
                  </a:cubicBezTo>
                  <a:lnTo>
                    <a:pt x="560" y="14169"/>
                  </a:lnTo>
                  <a:cubicBezTo>
                    <a:pt x="798" y="14169"/>
                    <a:pt x="1001" y="14038"/>
                    <a:pt x="1001" y="13800"/>
                  </a:cubicBezTo>
                  <a:lnTo>
                    <a:pt x="1275" y="11348"/>
                  </a:lnTo>
                  <a:lnTo>
                    <a:pt x="1275" y="441"/>
                  </a:lnTo>
                  <a:cubicBezTo>
                    <a:pt x="1275" y="191"/>
                    <a:pt x="1096"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4"/>
            <p:cNvSpPr/>
            <p:nvPr/>
          </p:nvSpPr>
          <p:spPr>
            <a:xfrm>
              <a:off x="4869525" y="2365750"/>
              <a:ext cx="230218" cy="124023"/>
            </a:xfrm>
            <a:custGeom>
              <a:avLst/>
              <a:gdLst/>
              <a:ahLst/>
              <a:cxnLst/>
              <a:rect l="l" t="t" r="r" b="b"/>
              <a:pathLst>
                <a:path w="7133" h="3977" extrusionOk="0">
                  <a:moveTo>
                    <a:pt x="287" y="0"/>
                  </a:moveTo>
                  <a:cubicBezTo>
                    <a:pt x="132" y="0"/>
                    <a:pt x="1" y="119"/>
                    <a:pt x="1" y="286"/>
                  </a:cubicBezTo>
                  <a:lnTo>
                    <a:pt x="1" y="3691"/>
                  </a:lnTo>
                  <a:cubicBezTo>
                    <a:pt x="1" y="3834"/>
                    <a:pt x="120" y="3977"/>
                    <a:pt x="287" y="3977"/>
                  </a:cubicBezTo>
                  <a:lnTo>
                    <a:pt x="6847" y="3977"/>
                  </a:lnTo>
                  <a:cubicBezTo>
                    <a:pt x="7014" y="3977"/>
                    <a:pt x="7133" y="3858"/>
                    <a:pt x="7133" y="3691"/>
                  </a:cubicBezTo>
                  <a:lnTo>
                    <a:pt x="7133" y="286"/>
                  </a:lnTo>
                  <a:cubicBezTo>
                    <a:pt x="7133" y="131"/>
                    <a:pt x="7014" y="0"/>
                    <a:pt x="68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4"/>
            <p:cNvSpPr/>
            <p:nvPr/>
          </p:nvSpPr>
          <p:spPr>
            <a:xfrm>
              <a:off x="4869525" y="2513125"/>
              <a:ext cx="230230" cy="124054"/>
            </a:xfrm>
            <a:custGeom>
              <a:avLst/>
              <a:gdLst/>
              <a:ahLst/>
              <a:cxnLst/>
              <a:rect l="l" t="t" r="r" b="b"/>
              <a:pathLst>
                <a:path w="7193" h="3978" extrusionOk="0">
                  <a:moveTo>
                    <a:pt x="287" y="1"/>
                  </a:moveTo>
                  <a:cubicBezTo>
                    <a:pt x="132" y="1"/>
                    <a:pt x="1" y="120"/>
                    <a:pt x="1" y="287"/>
                  </a:cubicBezTo>
                  <a:lnTo>
                    <a:pt x="1" y="3692"/>
                  </a:lnTo>
                  <a:cubicBezTo>
                    <a:pt x="1" y="3847"/>
                    <a:pt x="120" y="3977"/>
                    <a:pt x="287" y="3977"/>
                  </a:cubicBezTo>
                  <a:lnTo>
                    <a:pt x="6906" y="3977"/>
                  </a:lnTo>
                  <a:cubicBezTo>
                    <a:pt x="7073" y="3977"/>
                    <a:pt x="7192" y="3847"/>
                    <a:pt x="7192" y="3692"/>
                  </a:cubicBezTo>
                  <a:lnTo>
                    <a:pt x="7192" y="287"/>
                  </a:lnTo>
                  <a:cubicBezTo>
                    <a:pt x="7192" y="144"/>
                    <a:pt x="7073" y="1"/>
                    <a:pt x="69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4"/>
            <p:cNvSpPr/>
            <p:nvPr/>
          </p:nvSpPr>
          <p:spPr>
            <a:xfrm>
              <a:off x="5070797" y="2512749"/>
              <a:ext cx="31590" cy="124054"/>
            </a:xfrm>
            <a:custGeom>
              <a:avLst/>
              <a:gdLst/>
              <a:ahLst/>
              <a:cxnLst/>
              <a:rect l="l" t="t" r="r" b="b"/>
              <a:pathLst>
                <a:path w="1013" h="3978" extrusionOk="0">
                  <a:moveTo>
                    <a:pt x="0" y="1"/>
                  </a:moveTo>
                  <a:cubicBezTo>
                    <a:pt x="167" y="1"/>
                    <a:pt x="286" y="132"/>
                    <a:pt x="286" y="287"/>
                  </a:cubicBezTo>
                  <a:lnTo>
                    <a:pt x="286" y="3692"/>
                  </a:lnTo>
                  <a:cubicBezTo>
                    <a:pt x="286" y="3859"/>
                    <a:pt x="155" y="3978"/>
                    <a:pt x="0" y="3978"/>
                  </a:cubicBezTo>
                  <a:lnTo>
                    <a:pt x="738" y="3978"/>
                  </a:lnTo>
                  <a:cubicBezTo>
                    <a:pt x="893" y="3978"/>
                    <a:pt x="1012" y="3847"/>
                    <a:pt x="1012" y="3692"/>
                  </a:cubicBezTo>
                  <a:lnTo>
                    <a:pt x="1012" y="287"/>
                  </a:lnTo>
                  <a:cubicBezTo>
                    <a:pt x="1012" y="132"/>
                    <a:pt x="893" y="1"/>
                    <a:pt x="73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4"/>
            <p:cNvSpPr/>
            <p:nvPr/>
          </p:nvSpPr>
          <p:spPr>
            <a:xfrm>
              <a:off x="5070797" y="2365743"/>
              <a:ext cx="31590" cy="123649"/>
            </a:xfrm>
            <a:custGeom>
              <a:avLst/>
              <a:gdLst/>
              <a:ahLst/>
              <a:cxnLst/>
              <a:rect l="l" t="t" r="r" b="b"/>
              <a:pathLst>
                <a:path w="1013" h="3965" extrusionOk="0">
                  <a:moveTo>
                    <a:pt x="0" y="0"/>
                  </a:moveTo>
                  <a:cubicBezTo>
                    <a:pt x="167" y="0"/>
                    <a:pt x="286" y="131"/>
                    <a:pt x="286" y="274"/>
                  </a:cubicBezTo>
                  <a:lnTo>
                    <a:pt x="286" y="3691"/>
                  </a:lnTo>
                  <a:cubicBezTo>
                    <a:pt x="286" y="3846"/>
                    <a:pt x="155" y="3965"/>
                    <a:pt x="0" y="3965"/>
                  </a:cubicBezTo>
                  <a:lnTo>
                    <a:pt x="738" y="3965"/>
                  </a:lnTo>
                  <a:cubicBezTo>
                    <a:pt x="893" y="3965"/>
                    <a:pt x="1012" y="3834"/>
                    <a:pt x="1012" y="3691"/>
                  </a:cubicBezTo>
                  <a:lnTo>
                    <a:pt x="1012" y="274"/>
                  </a:lnTo>
                  <a:cubicBezTo>
                    <a:pt x="1012" y="131"/>
                    <a:pt x="893" y="0"/>
                    <a:pt x="738"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4"/>
            <p:cNvSpPr/>
            <p:nvPr/>
          </p:nvSpPr>
          <p:spPr>
            <a:xfrm>
              <a:off x="4836125" y="2664625"/>
              <a:ext cx="300021" cy="89875"/>
            </a:xfrm>
            <a:custGeom>
              <a:avLst/>
              <a:gdLst/>
              <a:ahLst/>
              <a:cxnLst/>
              <a:rect l="l" t="t" r="r" b="b"/>
              <a:pathLst>
                <a:path w="9073" h="2882" extrusionOk="0">
                  <a:moveTo>
                    <a:pt x="0" y="1"/>
                  </a:moveTo>
                  <a:lnTo>
                    <a:pt x="0" y="2453"/>
                  </a:lnTo>
                  <a:cubicBezTo>
                    <a:pt x="0" y="2691"/>
                    <a:pt x="191" y="2882"/>
                    <a:pt x="429" y="2882"/>
                  </a:cubicBezTo>
                  <a:lnTo>
                    <a:pt x="8644" y="2882"/>
                  </a:lnTo>
                  <a:cubicBezTo>
                    <a:pt x="8882" y="2882"/>
                    <a:pt x="9073" y="2691"/>
                    <a:pt x="9073" y="2453"/>
                  </a:cubicBezTo>
                  <a:lnTo>
                    <a:pt x="90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4"/>
            <p:cNvSpPr/>
            <p:nvPr/>
          </p:nvSpPr>
          <p:spPr>
            <a:xfrm>
              <a:off x="5096025" y="2664620"/>
              <a:ext cx="40509" cy="89875"/>
            </a:xfrm>
            <a:custGeom>
              <a:avLst/>
              <a:gdLst/>
              <a:ahLst/>
              <a:cxnLst/>
              <a:rect l="l" t="t" r="r" b="b"/>
              <a:pathLst>
                <a:path w="1299" h="2882" extrusionOk="0">
                  <a:moveTo>
                    <a:pt x="429" y="1"/>
                  </a:moveTo>
                  <a:lnTo>
                    <a:pt x="429" y="2453"/>
                  </a:lnTo>
                  <a:cubicBezTo>
                    <a:pt x="429" y="2691"/>
                    <a:pt x="239" y="2882"/>
                    <a:pt x="1" y="2882"/>
                  </a:cubicBezTo>
                  <a:lnTo>
                    <a:pt x="858" y="2882"/>
                  </a:lnTo>
                  <a:cubicBezTo>
                    <a:pt x="1096" y="2882"/>
                    <a:pt x="1298" y="2691"/>
                    <a:pt x="1298" y="2453"/>
                  </a:cubicBezTo>
                  <a:lnTo>
                    <a:pt x="1298"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4"/>
            <p:cNvSpPr/>
            <p:nvPr/>
          </p:nvSpPr>
          <p:spPr>
            <a:xfrm>
              <a:off x="4967574" y="2690972"/>
              <a:ext cx="37141" cy="37173"/>
            </a:xfrm>
            <a:custGeom>
              <a:avLst/>
              <a:gdLst/>
              <a:ahLst/>
              <a:cxnLst/>
              <a:rect l="l" t="t" r="r" b="b"/>
              <a:pathLst>
                <a:path w="1191" h="1192" extrusionOk="0">
                  <a:moveTo>
                    <a:pt x="595" y="1"/>
                  </a:moveTo>
                  <a:cubicBezTo>
                    <a:pt x="262" y="1"/>
                    <a:pt x="0" y="263"/>
                    <a:pt x="0" y="596"/>
                  </a:cubicBezTo>
                  <a:cubicBezTo>
                    <a:pt x="0" y="930"/>
                    <a:pt x="262" y="1192"/>
                    <a:pt x="595" y="1192"/>
                  </a:cubicBezTo>
                  <a:cubicBezTo>
                    <a:pt x="917" y="1192"/>
                    <a:pt x="1191" y="930"/>
                    <a:pt x="1191" y="596"/>
                  </a:cubicBezTo>
                  <a:cubicBezTo>
                    <a:pt x="1191" y="263"/>
                    <a:pt x="917" y="1"/>
                    <a:pt x="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4"/>
            <p:cNvSpPr/>
            <p:nvPr/>
          </p:nvSpPr>
          <p:spPr>
            <a:xfrm>
              <a:off x="4960869" y="2684672"/>
              <a:ext cx="50177" cy="50145"/>
            </a:xfrm>
            <a:custGeom>
              <a:avLst/>
              <a:gdLst/>
              <a:ahLst/>
              <a:cxnLst/>
              <a:rect l="l" t="t" r="r" b="b"/>
              <a:pathLst>
                <a:path w="1609" h="1608" extrusionOk="0">
                  <a:moveTo>
                    <a:pt x="810" y="429"/>
                  </a:moveTo>
                  <a:cubicBezTo>
                    <a:pt x="1013" y="429"/>
                    <a:pt x="1179" y="596"/>
                    <a:pt x="1179" y="798"/>
                  </a:cubicBezTo>
                  <a:cubicBezTo>
                    <a:pt x="1179" y="1013"/>
                    <a:pt x="1013" y="1167"/>
                    <a:pt x="810" y="1167"/>
                  </a:cubicBezTo>
                  <a:cubicBezTo>
                    <a:pt x="596" y="1167"/>
                    <a:pt x="429" y="1013"/>
                    <a:pt x="429" y="798"/>
                  </a:cubicBezTo>
                  <a:cubicBezTo>
                    <a:pt x="429" y="596"/>
                    <a:pt x="596" y="429"/>
                    <a:pt x="810" y="429"/>
                  </a:cubicBezTo>
                  <a:close/>
                  <a:moveTo>
                    <a:pt x="810" y="0"/>
                  </a:moveTo>
                  <a:cubicBezTo>
                    <a:pt x="358" y="0"/>
                    <a:pt x="1" y="358"/>
                    <a:pt x="1" y="798"/>
                  </a:cubicBezTo>
                  <a:cubicBezTo>
                    <a:pt x="1" y="1251"/>
                    <a:pt x="358" y="1608"/>
                    <a:pt x="810" y="1608"/>
                  </a:cubicBezTo>
                  <a:cubicBezTo>
                    <a:pt x="1251" y="1608"/>
                    <a:pt x="1608" y="1251"/>
                    <a:pt x="1608" y="798"/>
                  </a:cubicBezTo>
                  <a:cubicBezTo>
                    <a:pt x="1608" y="358"/>
                    <a:pt x="1251"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4"/>
            <p:cNvSpPr/>
            <p:nvPr/>
          </p:nvSpPr>
          <p:spPr>
            <a:xfrm>
              <a:off x="4933021" y="2331939"/>
              <a:ext cx="105873" cy="12661"/>
            </a:xfrm>
            <a:custGeom>
              <a:avLst/>
              <a:gdLst/>
              <a:ahLst/>
              <a:cxnLst/>
              <a:rect l="l" t="t" r="r" b="b"/>
              <a:pathLst>
                <a:path w="3395" h="406" extrusionOk="0">
                  <a:moveTo>
                    <a:pt x="215" y="1"/>
                  </a:moveTo>
                  <a:cubicBezTo>
                    <a:pt x="96" y="1"/>
                    <a:pt x="1" y="96"/>
                    <a:pt x="1" y="203"/>
                  </a:cubicBezTo>
                  <a:cubicBezTo>
                    <a:pt x="1" y="322"/>
                    <a:pt x="108" y="405"/>
                    <a:pt x="215" y="405"/>
                  </a:cubicBezTo>
                  <a:lnTo>
                    <a:pt x="3192" y="405"/>
                  </a:lnTo>
                  <a:cubicBezTo>
                    <a:pt x="3311" y="405"/>
                    <a:pt x="3394" y="310"/>
                    <a:pt x="3394" y="203"/>
                  </a:cubicBezTo>
                  <a:cubicBezTo>
                    <a:pt x="3394" y="84"/>
                    <a:pt x="3287" y="1"/>
                    <a:pt x="3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4"/>
            <p:cNvSpPr/>
            <p:nvPr/>
          </p:nvSpPr>
          <p:spPr>
            <a:xfrm>
              <a:off x="4862855" y="2358664"/>
              <a:ext cx="246954" cy="137807"/>
            </a:xfrm>
            <a:custGeom>
              <a:avLst/>
              <a:gdLst/>
              <a:ahLst/>
              <a:cxnLst/>
              <a:rect l="l" t="t" r="r" b="b"/>
              <a:pathLst>
                <a:path w="7919" h="4419" extrusionOk="0">
                  <a:moveTo>
                    <a:pt x="7406" y="429"/>
                  </a:moveTo>
                  <a:cubicBezTo>
                    <a:pt x="7442" y="429"/>
                    <a:pt x="7478" y="477"/>
                    <a:pt x="7478" y="513"/>
                  </a:cubicBezTo>
                  <a:lnTo>
                    <a:pt x="7478" y="3918"/>
                  </a:lnTo>
                  <a:cubicBezTo>
                    <a:pt x="7478" y="3966"/>
                    <a:pt x="7442" y="3989"/>
                    <a:pt x="7406" y="3989"/>
                  </a:cubicBezTo>
                  <a:lnTo>
                    <a:pt x="501" y="3989"/>
                  </a:lnTo>
                  <a:cubicBezTo>
                    <a:pt x="453" y="3989"/>
                    <a:pt x="417" y="3966"/>
                    <a:pt x="417" y="3918"/>
                  </a:cubicBezTo>
                  <a:lnTo>
                    <a:pt x="417" y="513"/>
                  </a:lnTo>
                  <a:cubicBezTo>
                    <a:pt x="417" y="465"/>
                    <a:pt x="453" y="429"/>
                    <a:pt x="501" y="429"/>
                  </a:cubicBezTo>
                  <a:close/>
                  <a:moveTo>
                    <a:pt x="512" y="1"/>
                  </a:moveTo>
                  <a:cubicBezTo>
                    <a:pt x="227" y="13"/>
                    <a:pt x="1" y="239"/>
                    <a:pt x="1" y="513"/>
                  </a:cubicBezTo>
                  <a:lnTo>
                    <a:pt x="1" y="3918"/>
                  </a:lnTo>
                  <a:cubicBezTo>
                    <a:pt x="1" y="4180"/>
                    <a:pt x="227" y="4418"/>
                    <a:pt x="512" y="4418"/>
                  </a:cubicBezTo>
                  <a:lnTo>
                    <a:pt x="7418" y="4418"/>
                  </a:lnTo>
                  <a:cubicBezTo>
                    <a:pt x="7680" y="4418"/>
                    <a:pt x="7918" y="4204"/>
                    <a:pt x="7918" y="3918"/>
                  </a:cubicBezTo>
                  <a:lnTo>
                    <a:pt x="7918" y="513"/>
                  </a:lnTo>
                  <a:cubicBezTo>
                    <a:pt x="7918" y="227"/>
                    <a:pt x="7692" y="1"/>
                    <a:pt x="7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4"/>
            <p:cNvSpPr/>
            <p:nvPr/>
          </p:nvSpPr>
          <p:spPr>
            <a:xfrm>
              <a:off x="4891452" y="2390972"/>
              <a:ext cx="61653" cy="73690"/>
            </a:xfrm>
            <a:custGeom>
              <a:avLst/>
              <a:gdLst/>
              <a:ahLst/>
              <a:cxnLst/>
              <a:rect l="l" t="t" r="r" b="b"/>
              <a:pathLst>
                <a:path w="1977" h="2363" extrusionOk="0">
                  <a:moveTo>
                    <a:pt x="989" y="751"/>
                  </a:moveTo>
                  <a:lnTo>
                    <a:pt x="1262" y="1453"/>
                  </a:lnTo>
                  <a:lnTo>
                    <a:pt x="727" y="1453"/>
                  </a:lnTo>
                  <a:lnTo>
                    <a:pt x="989" y="751"/>
                  </a:lnTo>
                  <a:close/>
                  <a:moveTo>
                    <a:pt x="977" y="1"/>
                  </a:moveTo>
                  <a:cubicBezTo>
                    <a:pt x="869" y="1"/>
                    <a:pt x="786" y="60"/>
                    <a:pt x="738" y="167"/>
                  </a:cubicBezTo>
                  <a:lnTo>
                    <a:pt x="24" y="2060"/>
                  </a:lnTo>
                  <a:cubicBezTo>
                    <a:pt x="0" y="2168"/>
                    <a:pt x="60" y="2299"/>
                    <a:pt x="155" y="2346"/>
                  </a:cubicBezTo>
                  <a:cubicBezTo>
                    <a:pt x="183" y="2358"/>
                    <a:pt x="212" y="2363"/>
                    <a:pt x="239" y="2363"/>
                  </a:cubicBezTo>
                  <a:cubicBezTo>
                    <a:pt x="327" y="2363"/>
                    <a:pt x="405" y="2309"/>
                    <a:pt x="441" y="2227"/>
                  </a:cubicBezTo>
                  <a:lnTo>
                    <a:pt x="560" y="1894"/>
                  </a:lnTo>
                  <a:lnTo>
                    <a:pt x="1417" y="1894"/>
                  </a:lnTo>
                  <a:lnTo>
                    <a:pt x="1536" y="2227"/>
                  </a:lnTo>
                  <a:cubicBezTo>
                    <a:pt x="1572" y="2310"/>
                    <a:pt x="1655" y="2358"/>
                    <a:pt x="1739" y="2358"/>
                  </a:cubicBezTo>
                  <a:cubicBezTo>
                    <a:pt x="1762" y="2358"/>
                    <a:pt x="1774" y="2358"/>
                    <a:pt x="1810" y="2346"/>
                  </a:cubicBezTo>
                  <a:cubicBezTo>
                    <a:pt x="1929" y="2299"/>
                    <a:pt x="1977" y="2179"/>
                    <a:pt x="1929" y="2060"/>
                  </a:cubicBezTo>
                  <a:lnTo>
                    <a:pt x="1215" y="167"/>
                  </a:lnTo>
                  <a:cubicBezTo>
                    <a:pt x="1167" y="72"/>
                    <a:pt x="1084"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4"/>
            <p:cNvSpPr/>
            <p:nvPr/>
          </p:nvSpPr>
          <p:spPr>
            <a:xfrm>
              <a:off x="4963863" y="2391720"/>
              <a:ext cx="52734" cy="71320"/>
            </a:xfrm>
            <a:custGeom>
              <a:avLst/>
              <a:gdLst/>
              <a:ahLst/>
              <a:cxnLst/>
              <a:rect l="l" t="t" r="r" b="b"/>
              <a:pathLst>
                <a:path w="1691" h="2287" extrusionOk="0">
                  <a:moveTo>
                    <a:pt x="738" y="441"/>
                  </a:moveTo>
                  <a:cubicBezTo>
                    <a:pt x="1143" y="441"/>
                    <a:pt x="1274" y="822"/>
                    <a:pt x="1274" y="1155"/>
                  </a:cubicBezTo>
                  <a:cubicBezTo>
                    <a:pt x="1274" y="1655"/>
                    <a:pt x="1012" y="1870"/>
                    <a:pt x="750" y="1870"/>
                  </a:cubicBezTo>
                  <a:lnTo>
                    <a:pt x="429" y="1870"/>
                  </a:lnTo>
                  <a:lnTo>
                    <a:pt x="429" y="1155"/>
                  </a:lnTo>
                  <a:lnTo>
                    <a:pt x="429" y="441"/>
                  </a:lnTo>
                  <a:close/>
                  <a:moveTo>
                    <a:pt x="202" y="0"/>
                  </a:moveTo>
                  <a:cubicBezTo>
                    <a:pt x="143" y="0"/>
                    <a:pt x="83" y="24"/>
                    <a:pt x="60" y="60"/>
                  </a:cubicBezTo>
                  <a:cubicBezTo>
                    <a:pt x="12" y="108"/>
                    <a:pt x="0" y="143"/>
                    <a:pt x="0" y="203"/>
                  </a:cubicBezTo>
                  <a:lnTo>
                    <a:pt x="0" y="2036"/>
                  </a:lnTo>
                  <a:cubicBezTo>
                    <a:pt x="0" y="2132"/>
                    <a:pt x="12" y="2191"/>
                    <a:pt x="60" y="2227"/>
                  </a:cubicBezTo>
                  <a:cubicBezTo>
                    <a:pt x="95" y="2275"/>
                    <a:pt x="143" y="2286"/>
                    <a:pt x="202" y="2286"/>
                  </a:cubicBezTo>
                  <a:lnTo>
                    <a:pt x="738" y="2286"/>
                  </a:lnTo>
                  <a:cubicBezTo>
                    <a:pt x="1286" y="2275"/>
                    <a:pt x="1691" y="1798"/>
                    <a:pt x="1691" y="1143"/>
                  </a:cubicBezTo>
                  <a:cubicBezTo>
                    <a:pt x="1691" y="453"/>
                    <a:pt x="1310"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4"/>
            <p:cNvSpPr/>
            <p:nvPr/>
          </p:nvSpPr>
          <p:spPr>
            <a:xfrm>
              <a:off x="5027699" y="2390972"/>
              <a:ext cx="53888" cy="73565"/>
            </a:xfrm>
            <a:custGeom>
              <a:avLst/>
              <a:gdLst/>
              <a:ahLst/>
              <a:cxnLst/>
              <a:rect l="l" t="t" r="r" b="b"/>
              <a:pathLst>
                <a:path w="1728" h="2359" extrusionOk="0">
                  <a:moveTo>
                    <a:pt x="860" y="1"/>
                  </a:moveTo>
                  <a:cubicBezTo>
                    <a:pt x="777" y="1"/>
                    <a:pt x="688" y="11"/>
                    <a:pt x="596" y="36"/>
                  </a:cubicBezTo>
                  <a:cubicBezTo>
                    <a:pt x="346" y="108"/>
                    <a:pt x="168" y="322"/>
                    <a:pt x="120" y="560"/>
                  </a:cubicBezTo>
                  <a:cubicBezTo>
                    <a:pt x="84" y="798"/>
                    <a:pt x="179" y="1001"/>
                    <a:pt x="382" y="1144"/>
                  </a:cubicBezTo>
                  <a:cubicBezTo>
                    <a:pt x="406" y="1144"/>
                    <a:pt x="406" y="1156"/>
                    <a:pt x="418" y="1156"/>
                  </a:cubicBezTo>
                  <a:cubicBezTo>
                    <a:pt x="430" y="1156"/>
                    <a:pt x="680" y="1275"/>
                    <a:pt x="977" y="1394"/>
                  </a:cubicBezTo>
                  <a:cubicBezTo>
                    <a:pt x="1072" y="1417"/>
                    <a:pt x="1275" y="1525"/>
                    <a:pt x="1251" y="1679"/>
                  </a:cubicBezTo>
                  <a:cubicBezTo>
                    <a:pt x="1239" y="1798"/>
                    <a:pt x="1084" y="1918"/>
                    <a:pt x="894" y="1918"/>
                  </a:cubicBezTo>
                  <a:cubicBezTo>
                    <a:pt x="703" y="1918"/>
                    <a:pt x="501" y="1834"/>
                    <a:pt x="382" y="1703"/>
                  </a:cubicBezTo>
                  <a:cubicBezTo>
                    <a:pt x="345" y="1660"/>
                    <a:pt x="292" y="1639"/>
                    <a:pt x="236" y="1639"/>
                  </a:cubicBezTo>
                  <a:cubicBezTo>
                    <a:pt x="184" y="1639"/>
                    <a:pt x="130" y="1657"/>
                    <a:pt x="84" y="1691"/>
                  </a:cubicBezTo>
                  <a:cubicBezTo>
                    <a:pt x="1" y="1763"/>
                    <a:pt x="1" y="1894"/>
                    <a:pt x="72" y="1989"/>
                  </a:cubicBezTo>
                  <a:cubicBezTo>
                    <a:pt x="275" y="2227"/>
                    <a:pt x="572" y="2358"/>
                    <a:pt x="894" y="2358"/>
                  </a:cubicBezTo>
                  <a:cubicBezTo>
                    <a:pt x="1287" y="2358"/>
                    <a:pt x="1608" y="2108"/>
                    <a:pt x="1680" y="1763"/>
                  </a:cubicBezTo>
                  <a:cubicBezTo>
                    <a:pt x="1727" y="1513"/>
                    <a:pt x="1608" y="1167"/>
                    <a:pt x="1144" y="989"/>
                  </a:cubicBezTo>
                  <a:cubicBezTo>
                    <a:pt x="906" y="894"/>
                    <a:pt x="680" y="810"/>
                    <a:pt x="620" y="786"/>
                  </a:cubicBezTo>
                  <a:cubicBezTo>
                    <a:pt x="584" y="751"/>
                    <a:pt x="549" y="691"/>
                    <a:pt x="572" y="632"/>
                  </a:cubicBezTo>
                  <a:cubicBezTo>
                    <a:pt x="572" y="584"/>
                    <a:pt x="596" y="501"/>
                    <a:pt x="727" y="453"/>
                  </a:cubicBezTo>
                  <a:cubicBezTo>
                    <a:pt x="776" y="439"/>
                    <a:pt x="824" y="433"/>
                    <a:pt x="871" y="433"/>
                  </a:cubicBezTo>
                  <a:cubicBezTo>
                    <a:pt x="1098" y="433"/>
                    <a:pt x="1287" y="572"/>
                    <a:pt x="1287" y="572"/>
                  </a:cubicBezTo>
                  <a:cubicBezTo>
                    <a:pt x="1324" y="604"/>
                    <a:pt x="1370" y="619"/>
                    <a:pt x="1417" y="619"/>
                  </a:cubicBezTo>
                  <a:cubicBezTo>
                    <a:pt x="1477" y="619"/>
                    <a:pt x="1538" y="595"/>
                    <a:pt x="1584" y="548"/>
                  </a:cubicBezTo>
                  <a:cubicBezTo>
                    <a:pt x="1656" y="453"/>
                    <a:pt x="1644" y="322"/>
                    <a:pt x="1549" y="251"/>
                  </a:cubicBezTo>
                  <a:cubicBezTo>
                    <a:pt x="1539" y="231"/>
                    <a:pt x="1254" y="1"/>
                    <a:pt x="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4"/>
            <p:cNvSpPr/>
            <p:nvPr/>
          </p:nvSpPr>
          <p:spPr>
            <a:xfrm>
              <a:off x="4891452" y="2538383"/>
              <a:ext cx="61653" cy="73316"/>
            </a:xfrm>
            <a:custGeom>
              <a:avLst/>
              <a:gdLst/>
              <a:ahLst/>
              <a:cxnLst/>
              <a:rect l="l" t="t" r="r" b="b"/>
              <a:pathLst>
                <a:path w="1977" h="2351" extrusionOk="0">
                  <a:moveTo>
                    <a:pt x="989" y="739"/>
                  </a:moveTo>
                  <a:lnTo>
                    <a:pt x="1262" y="1441"/>
                  </a:lnTo>
                  <a:lnTo>
                    <a:pt x="727" y="1441"/>
                  </a:lnTo>
                  <a:lnTo>
                    <a:pt x="989" y="739"/>
                  </a:lnTo>
                  <a:close/>
                  <a:moveTo>
                    <a:pt x="989" y="0"/>
                  </a:moveTo>
                  <a:cubicBezTo>
                    <a:pt x="881" y="0"/>
                    <a:pt x="798" y="60"/>
                    <a:pt x="750" y="167"/>
                  </a:cubicBezTo>
                  <a:lnTo>
                    <a:pt x="36" y="2048"/>
                  </a:lnTo>
                  <a:cubicBezTo>
                    <a:pt x="0" y="2167"/>
                    <a:pt x="60" y="2286"/>
                    <a:pt x="155" y="2334"/>
                  </a:cubicBezTo>
                  <a:cubicBezTo>
                    <a:pt x="183" y="2345"/>
                    <a:pt x="212" y="2351"/>
                    <a:pt x="239" y="2351"/>
                  </a:cubicBezTo>
                  <a:cubicBezTo>
                    <a:pt x="327" y="2351"/>
                    <a:pt x="405" y="2297"/>
                    <a:pt x="441" y="2215"/>
                  </a:cubicBezTo>
                  <a:lnTo>
                    <a:pt x="560" y="1882"/>
                  </a:lnTo>
                  <a:lnTo>
                    <a:pt x="1417" y="1882"/>
                  </a:lnTo>
                  <a:lnTo>
                    <a:pt x="1536" y="2215"/>
                  </a:lnTo>
                  <a:cubicBezTo>
                    <a:pt x="1572" y="2310"/>
                    <a:pt x="1655" y="2346"/>
                    <a:pt x="1739" y="2346"/>
                  </a:cubicBezTo>
                  <a:cubicBezTo>
                    <a:pt x="1762" y="2346"/>
                    <a:pt x="1774" y="2346"/>
                    <a:pt x="1810" y="2334"/>
                  </a:cubicBezTo>
                  <a:cubicBezTo>
                    <a:pt x="1929" y="2286"/>
                    <a:pt x="1977" y="2167"/>
                    <a:pt x="1929" y="2048"/>
                  </a:cubicBezTo>
                  <a:lnTo>
                    <a:pt x="1227" y="167"/>
                  </a:lnTo>
                  <a:cubicBezTo>
                    <a:pt x="1191" y="60"/>
                    <a:pt x="1096" y="0"/>
                    <a:pt x="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4"/>
            <p:cNvSpPr/>
            <p:nvPr/>
          </p:nvSpPr>
          <p:spPr>
            <a:xfrm>
              <a:off x="4963863" y="2538758"/>
              <a:ext cx="52734" cy="71694"/>
            </a:xfrm>
            <a:custGeom>
              <a:avLst/>
              <a:gdLst/>
              <a:ahLst/>
              <a:cxnLst/>
              <a:rect l="l" t="t" r="r" b="b"/>
              <a:pathLst>
                <a:path w="1691" h="2299" extrusionOk="0">
                  <a:moveTo>
                    <a:pt x="738" y="453"/>
                  </a:moveTo>
                  <a:cubicBezTo>
                    <a:pt x="1143" y="453"/>
                    <a:pt x="1274" y="822"/>
                    <a:pt x="1274" y="1167"/>
                  </a:cubicBezTo>
                  <a:cubicBezTo>
                    <a:pt x="1274" y="1655"/>
                    <a:pt x="1012" y="1882"/>
                    <a:pt x="750" y="1882"/>
                  </a:cubicBezTo>
                  <a:lnTo>
                    <a:pt x="429" y="1882"/>
                  </a:lnTo>
                  <a:lnTo>
                    <a:pt x="429" y="1167"/>
                  </a:lnTo>
                  <a:lnTo>
                    <a:pt x="429" y="453"/>
                  </a:lnTo>
                  <a:close/>
                  <a:moveTo>
                    <a:pt x="202" y="0"/>
                  </a:moveTo>
                  <a:cubicBezTo>
                    <a:pt x="143" y="0"/>
                    <a:pt x="83" y="36"/>
                    <a:pt x="60" y="60"/>
                  </a:cubicBezTo>
                  <a:cubicBezTo>
                    <a:pt x="24" y="84"/>
                    <a:pt x="0" y="155"/>
                    <a:pt x="0" y="215"/>
                  </a:cubicBezTo>
                  <a:lnTo>
                    <a:pt x="0" y="2060"/>
                  </a:lnTo>
                  <a:cubicBezTo>
                    <a:pt x="0" y="2120"/>
                    <a:pt x="12" y="2191"/>
                    <a:pt x="60" y="2239"/>
                  </a:cubicBezTo>
                  <a:cubicBezTo>
                    <a:pt x="95" y="2274"/>
                    <a:pt x="143" y="2298"/>
                    <a:pt x="202" y="2298"/>
                  </a:cubicBezTo>
                  <a:lnTo>
                    <a:pt x="738" y="2298"/>
                  </a:lnTo>
                  <a:cubicBezTo>
                    <a:pt x="1286" y="2274"/>
                    <a:pt x="1691" y="1798"/>
                    <a:pt x="1691" y="1143"/>
                  </a:cubicBezTo>
                  <a:cubicBezTo>
                    <a:pt x="1691" y="465"/>
                    <a:pt x="1310"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4"/>
            <p:cNvSpPr/>
            <p:nvPr/>
          </p:nvSpPr>
          <p:spPr>
            <a:xfrm>
              <a:off x="5027325" y="2538040"/>
              <a:ext cx="54262" cy="73160"/>
            </a:xfrm>
            <a:custGeom>
              <a:avLst/>
              <a:gdLst/>
              <a:ahLst/>
              <a:cxnLst/>
              <a:rect l="l" t="t" r="r" b="b"/>
              <a:pathLst>
                <a:path w="1740" h="2346" extrusionOk="0">
                  <a:moveTo>
                    <a:pt x="854" y="1"/>
                  </a:moveTo>
                  <a:cubicBezTo>
                    <a:pt x="772" y="1"/>
                    <a:pt x="686" y="11"/>
                    <a:pt x="596" y="35"/>
                  </a:cubicBezTo>
                  <a:cubicBezTo>
                    <a:pt x="346" y="119"/>
                    <a:pt x="168" y="321"/>
                    <a:pt x="120" y="559"/>
                  </a:cubicBezTo>
                  <a:cubicBezTo>
                    <a:pt x="84" y="797"/>
                    <a:pt x="180" y="1012"/>
                    <a:pt x="382" y="1143"/>
                  </a:cubicBezTo>
                  <a:cubicBezTo>
                    <a:pt x="406" y="1143"/>
                    <a:pt x="406" y="1154"/>
                    <a:pt x="418" y="1154"/>
                  </a:cubicBezTo>
                  <a:cubicBezTo>
                    <a:pt x="430" y="1154"/>
                    <a:pt x="680" y="1273"/>
                    <a:pt x="977" y="1393"/>
                  </a:cubicBezTo>
                  <a:cubicBezTo>
                    <a:pt x="1073" y="1428"/>
                    <a:pt x="1275" y="1524"/>
                    <a:pt x="1251" y="1678"/>
                  </a:cubicBezTo>
                  <a:cubicBezTo>
                    <a:pt x="1227" y="1797"/>
                    <a:pt x="1084" y="1916"/>
                    <a:pt x="894" y="1916"/>
                  </a:cubicBezTo>
                  <a:cubicBezTo>
                    <a:pt x="703" y="1916"/>
                    <a:pt x="501" y="1845"/>
                    <a:pt x="382" y="1702"/>
                  </a:cubicBezTo>
                  <a:cubicBezTo>
                    <a:pt x="345" y="1659"/>
                    <a:pt x="292" y="1638"/>
                    <a:pt x="236" y="1638"/>
                  </a:cubicBezTo>
                  <a:cubicBezTo>
                    <a:pt x="184" y="1638"/>
                    <a:pt x="130" y="1656"/>
                    <a:pt x="84" y="1690"/>
                  </a:cubicBezTo>
                  <a:cubicBezTo>
                    <a:pt x="1" y="1762"/>
                    <a:pt x="1" y="1905"/>
                    <a:pt x="72" y="1988"/>
                  </a:cubicBezTo>
                  <a:cubicBezTo>
                    <a:pt x="263" y="2214"/>
                    <a:pt x="584" y="2345"/>
                    <a:pt x="906" y="2345"/>
                  </a:cubicBezTo>
                  <a:cubicBezTo>
                    <a:pt x="1299" y="2345"/>
                    <a:pt x="1620" y="2095"/>
                    <a:pt x="1692" y="1750"/>
                  </a:cubicBezTo>
                  <a:cubicBezTo>
                    <a:pt x="1739" y="1500"/>
                    <a:pt x="1620" y="1154"/>
                    <a:pt x="1156" y="976"/>
                  </a:cubicBezTo>
                  <a:cubicBezTo>
                    <a:pt x="918" y="892"/>
                    <a:pt x="692" y="797"/>
                    <a:pt x="632" y="773"/>
                  </a:cubicBezTo>
                  <a:cubicBezTo>
                    <a:pt x="596" y="738"/>
                    <a:pt x="561" y="678"/>
                    <a:pt x="584" y="619"/>
                  </a:cubicBezTo>
                  <a:cubicBezTo>
                    <a:pt x="561" y="595"/>
                    <a:pt x="596" y="500"/>
                    <a:pt x="727" y="452"/>
                  </a:cubicBezTo>
                  <a:cubicBezTo>
                    <a:pt x="776" y="438"/>
                    <a:pt x="824" y="432"/>
                    <a:pt x="870" y="432"/>
                  </a:cubicBezTo>
                  <a:cubicBezTo>
                    <a:pt x="1095" y="432"/>
                    <a:pt x="1275" y="571"/>
                    <a:pt x="1275" y="571"/>
                  </a:cubicBezTo>
                  <a:cubicBezTo>
                    <a:pt x="1316" y="607"/>
                    <a:pt x="1363" y="623"/>
                    <a:pt x="1410" y="623"/>
                  </a:cubicBezTo>
                  <a:cubicBezTo>
                    <a:pt x="1472" y="623"/>
                    <a:pt x="1532" y="595"/>
                    <a:pt x="1573" y="547"/>
                  </a:cubicBezTo>
                  <a:cubicBezTo>
                    <a:pt x="1656" y="452"/>
                    <a:pt x="1632" y="321"/>
                    <a:pt x="1549" y="250"/>
                  </a:cubicBezTo>
                  <a:cubicBezTo>
                    <a:pt x="1539" y="240"/>
                    <a:pt x="1251"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4"/>
            <p:cNvSpPr/>
            <p:nvPr/>
          </p:nvSpPr>
          <p:spPr>
            <a:xfrm>
              <a:off x="4862481" y="2505702"/>
              <a:ext cx="247328" cy="137775"/>
            </a:xfrm>
            <a:custGeom>
              <a:avLst/>
              <a:gdLst/>
              <a:ahLst/>
              <a:cxnLst/>
              <a:rect l="l" t="t" r="r" b="b"/>
              <a:pathLst>
                <a:path w="7931" h="4418" extrusionOk="0">
                  <a:moveTo>
                    <a:pt x="513" y="1"/>
                  </a:moveTo>
                  <a:cubicBezTo>
                    <a:pt x="239" y="1"/>
                    <a:pt x="1" y="227"/>
                    <a:pt x="1" y="513"/>
                  </a:cubicBezTo>
                  <a:lnTo>
                    <a:pt x="1" y="3918"/>
                  </a:lnTo>
                  <a:lnTo>
                    <a:pt x="13" y="3918"/>
                  </a:lnTo>
                  <a:cubicBezTo>
                    <a:pt x="13" y="4192"/>
                    <a:pt x="239" y="4418"/>
                    <a:pt x="524" y="4418"/>
                  </a:cubicBezTo>
                  <a:lnTo>
                    <a:pt x="7430" y="4418"/>
                  </a:lnTo>
                  <a:cubicBezTo>
                    <a:pt x="7692" y="4418"/>
                    <a:pt x="7930" y="4204"/>
                    <a:pt x="7930" y="3918"/>
                  </a:cubicBezTo>
                  <a:lnTo>
                    <a:pt x="7930" y="513"/>
                  </a:lnTo>
                  <a:cubicBezTo>
                    <a:pt x="7930" y="239"/>
                    <a:pt x="7704" y="1"/>
                    <a:pt x="7430" y="1"/>
                  </a:cubicBezTo>
                  <a:lnTo>
                    <a:pt x="5989" y="1"/>
                  </a:lnTo>
                  <a:cubicBezTo>
                    <a:pt x="5870" y="1"/>
                    <a:pt x="5775" y="108"/>
                    <a:pt x="5775" y="215"/>
                  </a:cubicBezTo>
                  <a:cubicBezTo>
                    <a:pt x="5775" y="334"/>
                    <a:pt x="5882" y="417"/>
                    <a:pt x="5989" y="417"/>
                  </a:cubicBezTo>
                  <a:lnTo>
                    <a:pt x="7418" y="417"/>
                  </a:lnTo>
                  <a:cubicBezTo>
                    <a:pt x="7454" y="417"/>
                    <a:pt x="7490" y="453"/>
                    <a:pt x="7490" y="501"/>
                  </a:cubicBezTo>
                  <a:lnTo>
                    <a:pt x="7490" y="3906"/>
                  </a:lnTo>
                  <a:cubicBezTo>
                    <a:pt x="7490" y="3954"/>
                    <a:pt x="7454" y="3977"/>
                    <a:pt x="7418" y="3977"/>
                  </a:cubicBezTo>
                  <a:lnTo>
                    <a:pt x="513" y="3977"/>
                  </a:lnTo>
                  <a:cubicBezTo>
                    <a:pt x="465" y="3977"/>
                    <a:pt x="429" y="3954"/>
                    <a:pt x="429" y="3906"/>
                  </a:cubicBezTo>
                  <a:lnTo>
                    <a:pt x="429" y="501"/>
                  </a:lnTo>
                  <a:cubicBezTo>
                    <a:pt x="429" y="453"/>
                    <a:pt x="465" y="417"/>
                    <a:pt x="513" y="417"/>
                  </a:cubicBezTo>
                  <a:lnTo>
                    <a:pt x="5049" y="417"/>
                  </a:lnTo>
                  <a:cubicBezTo>
                    <a:pt x="5168" y="417"/>
                    <a:pt x="5251" y="322"/>
                    <a:pt x="5251" y="215"/>
                  </a:cubicBezTo>
                  <a:cubicBezTo>
                    <a:pt x="5251" y="96"/>
                    <a:pt x="5156" y="1"/>
                    <a:pt x="5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4"/>
            <p:cNvSpPr/>
            <p:nvPr/>
          </p:nvSpPr>
          <p:spPr>
            <a:xfrm>
              <a:off x="4829425" y="2304465"/>
              <a:ext cx="313783" cy="456736"/>
            </a:xfrm>
            <a:custGeom>
              <a:avLst/>
              <a:gdLst/>
              <a:ahLst/>
              <a:cxnLst/>
              <a:rect l="l" t="t" r="r" b="b"/>
              <a:pathLst>
                <a:path w="10062" h="14646" extrusionOk="0">
                  <a:moveTo>
                    <a:pt x="644" y="1"/>
                  </a:moveTo>
                  <a:cubicBezTo>
                    <a:pt x="287" y="1"/>
                    <a:pt x="1" y="274"/>
                    <a:pt x="1" y="643"/>
                  </a:cubicBezTo>
                  <a:lnTo>
                    <a:pt x="1" y="2179"/>
                  </a:lnTo>
                  <a:cubicBezTo>
                    <a:pt x="1" y="2310"/>
                    <a:pt x="108" y="2394"/>
                    <a:pt x="215" y="2394"/>
                  </a:cubicBezTo>
                  <a:cubicBezTo>
                    <a:pt x="322" y="2394"/>
                    <a:pt x="418" y="2286"/>
                    <a:pt x="418" y="2179"/>
                  </a:cubicBezTo>
                  <a:lnTo>
                    <a:pt x="418" y="643"/>
                  </a:lnTo>
                  <a:cubicBezTo>
                    <a:pt x="418" y="524"/>
                    <a:pt x="525" y="429"/>
                    <a:pt x="632" y="429"/>
                  </a:cubicBezTo>
                  <a:lnTo>
                    <a:pt x="9395" y="429"/>
                  </a:lnTo>
                  <a:cubicBezTo>
                    <a:pt x="9514" y="429"/>
                    <a:pt x="9609" y="536"/>
                    <a:pt x="9609" y="643"/>
                  </a:cubicBezTo>
                  <a:lnTo>
                    <a:pt x="9609" y="11335"/>
                  </a:lnTo>
                  <a:lnTo>
                    <a:pt x="3775" y="11335"/>
                  </a:lnTo>
                  <a:cubicBezTo>
                    <a:pt x="3656" y="11335"/>
                    <a:pt x="3561" y="11442"/>
                    <a:pt x="3561" y="11550"/>
                  </a:cubicBezTo>
                  <a:cubicBezTo>
                    <a:pt x="3561" y="11669"/>
                    <a:pt x="3668" y="11752"/>
                    <a:pt x="3775" y="11752"/>
                  </a:cubicBezTo>
                  <a:lnTo>
                    <a:pt x="9621" y="11752"/>
                  </a:lnTo>
                  <a:lnTo>
                    <a:pt x="9621" y="14002"/>
                  </a:lnTo>
                  <a:cubicBezTo>
                    <a:pt x="9621" y="14121"/>
                    <a:pt x="9514" y="14205"/>
                    <a:pt x="9407" y="14205"/>
                  </a:cubicBezTo>
                  <a:lnTo>
                    <a:pt x="644" y="14205"/>
                  </a:lnTo>
                  <a:cubicBezTo>
                    <a:pt x="525" y="14205"/>
                    <a:pt x="441" y="14109"/>
                    <a:pt x="441" y="14002"/>
                  </a:cubicBezTo>
                  <a:lnTo>
                    <a:pt x="441" y="11752"/>
                  </a:lnTo>
                  <a:lnTo>
                    <a:pt x="2847" y="11752"/>
                  </a:lnTo>
                  <a:cubicBezTo>
                    <a:pt x="2966" y="11752"/>
                    <a:pt x="3061" y="11645"/>
                    <a:pt x="3061" y="11550"/>
                  </a:cubicBezTo>
                  <a:cubicBezTo>
                    <a:pt x="3061" y="11430"/>
                    <a:pt x="2954" y="11335"/>
                    <a:pt x="2847" y="11335"/>
                  </a:cubicBezTo>
                  <a:lnTo>
                    <a:pt x="441" y="11335"/>
                  </a:lnTo>
                  <a:lnTo>
                    <a:pt x="441" y="3120"/>
                  </a:lnTo>
                  <a:cubicBezTo>
                    <a:pt x="441" y="3001"/>
                    <a:pt x="334" y="2918"/>
                    <a:pt x="227" y="2918"/>
                  </a:cubicBezTo>
                  <a:cubicBezTo>
                    <a:pt x="120" y="2918"/>
                    <a:pt x="25" y="3025"/>
                    <a:pt x="25" y="3120"/>
                  </a:cubicBezTo>
                  <a:lnTo>
                    <a:pt x="25" y="14002"/>
                  </a:lnTo>
                  <a:cubicBezTo>
                    <a:pt x="25" y="14359"/>
                    <a:pt x="299" y="14645"/>
                    <a:pt x="656" y="14645"/>
                  </a:cubicBezTo>
                  <a:lnTo>
                    <a:pt x="9431" y="14645"/>
                  </a:lnTo>
                  <a:cubicBezTo>
                    <a:pt x="9788" y="14645"/>
                    <a:pt x="10062" y="14359"/>
                    <a:pt x="10062" y="14002"/>
                  </a:cubicBezTo>
                  <a:lnTo>
                    <a:pt x="10062" y="643"/>
                  </a:lnTo>
                  <a:cubicBezTo>
                    <a:pt x="10050" y="286"/>
                    <a:pt x="9752" y="1"/>
                    <a:pt x="9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74"/>
          <p:cNvGrpSpPr/>
          <p:nvPr/>
        </p:nvGrpSpPr>
        <p:grpSpPr>
          <a:xfrm>
            <a:off x="3901090" y="2516587"/>
            <a:ext cx="457484" cy="334334"/>
            <a:chOff x="3899420" y="2364187"/>
            <a:chExt cx="457484" cy="334334"/>
          </a:xfrm>
        </p:grpSpPr>
        <p:sp>
          <p:nvSpPr>
            <p:cNvPr id="1202" name="Google Shape;1202;p74"/>
            <p:cNvSpPr/>
            <p:nvPr/>
          </p:nvSpPr>
          <p:spPr>
            <a:xfrm>
              <a:off x="3935075" y="2421625"/>
              <a:ext cx="390686" cy="269969"/>
            </a:xfrm>
            <a:custGeom>
              <a:avLst/>
              <a:gdLst/>
              <a:ahLst/>
              <a:cxnLst/>
              <a:rect l="l" t="t" r="r" b="b"/>
              <a:pathLst>
                <a:path w="12169" h="8657" extrusionOk="0">
                  <a:moveTo>
                    <a:pt x="12168" y="1"/>
                  </a:moveTo>
                  <a:lnTo>
                    <a:pt x="0" y="560"/>
                  </a:lnTo>
                  <a:lnTo>
                    <a:pt x="0" y="2382"/>
                  </a:lnTo>
                  <a:lnTo>
                    <a:pt x="286" y="2584"/>
                  </a:lnTo>
                  <a:lnTo>
                    <a:pt x="0" y="2799"/>
                  </a:lnTo>
                  <a:lnTo>
                    <a:pt x="0" y="4418"/>
                  </a:lnTo>
                  <a:lnTo>
                    <a:pt x="286" y="4620"/>
                  </a:lnTo>
                  <a:lnTo>
                    <a:pt x="0" y="4835"/>
                  </a:lnTo>
                  <a:lnTo>
                    <a:pt x="0" y="6430"/>
                  </a:lnTo>
                  <a:lnTo>
                    <a:pt x="286" y="6632"/>
                  </a:lnTo>
                  <a:lnTo>
                    <a:pt x="0" y="6847"/>
                  </a:lnTo>
                  <a:lnTo>
                    <a:pt x="0" y="8371"/>
                  </a:lnTo>
                  <a:cubicBezTo>
                    <a:pt x="0" y="8525"/>
                    <a:pt x="119" y="8656"/>
                    <a:pt x="286" y="8656"/>
                  </a:cubicBezTo>
                  <a:lnTo>
                    <a:pt x="1322" y="8656"/>
                  </a:lnTo>
                  <a:lnTo>
                    <a:pt x="1536" y="8371"/>
                  </a:lnTo>
                  <a:lnTo>
                    <a:pt x="1739" y="8656"/>
                  </a:lnTo>
                  <a:lnTo>
                    <a:pt x="4489" y="8656"/>
                  </a:lnTo>
                  <a:lnTo>
                    <a:pt x="4703" y="8371"/>
                  </a:lnTo>
                  <a:lnTo>
                    <a:pt x="4906" y="8656"/>
                  </a:lnTo>
                  <a:lnTo>
                    <a:pt x="7668" y="8656"/>
                  </a:lnTo>
                  <a:lnTo>
                    <a:pt x="7870" y="8371"/>
                  </a:lnTo>
                  <a:lnTo>
                    <a:pt x="8085" y="8656"/>
                  </a:lnTo>
                  <a:lnTo>
                    <a:pt x="10835" y="8656"/>
                  </a:lnTo>
                  <a:lnTo>
                    <a:pt x="11037" y="8371"/>
                  </a:lnTo>
                  <a:lnTo>
                    <a:pt x="11252" y="8656"/>
                  </a:lnTo>
                  <a:lnTo>
                    <a:pt x="11811" y="8656"/>
                  </a:lnTo>
                  <a:cubicBezTo>
                    <a:pt x="11978" y="8656"/>
                    <a:pt x="12109" y="8537"/>
                    <a:pt x="12168" y="8394"/>
                  </a:cubicBezTo>
                  <a:lnTo>
                    <a:pt x="121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4"/>
            <p:cNvSpPr/>
            <p:nvPr/>
          </p:nvSpPr>
          <p:spPr>
            <a:xfrm>
              <a:off x="4293744" y="2422157"/>
              <a:ext cx="35676" cy="270717"/>
            </a:xfrm>
            <a:custGeom>
              <a:avLst/>
              <a:gdLst/>
              <a:ahLst/>
              <a:cxnLst/>
              <a:rect l="l" t="t" r="r" b="b"/>
              <a:pathLst>
                <a:path w="1144" h="8681" extrusionOk="0">
                  <a:moveTo>
                    <a:pt x="274" y="1"/>
                  </a:moveTo>
                  <a:lnTo>
                    <a:pt x="274" y="8395"/>
                  </a:lnTo>
                  <a:cubicBezTo>
                    <a:pt x="274" y="8561"/>
                    <a:pt x="143" y="8680"/>
                    <a:pt x="0" y="8680"/>
                  </a:cubicBezTo>
                  <a:lnTo>
                    <a:pt x="858" y="8680"/>
                  </a:lnTo>
                  <a:cubicBezTo>
                    <a:pt x="1024" y="8680"/>
                    <a:pt x="1143" y="8549"/>
                    <a:pt x="1143" y="8395"/>
                  </a:cubicBezTo>
                  <a:lnTo>
                    <a:pt x="1143" y="6871"/>
                  </a:lnTo>
                  <a:lnTo>
                    <a:pt x="858" y="6656"/>
                  </a:lnTo>
                  <a:lnTo>
                    <a:pt x="1143" y="6454"/>
                  </a:lnTo>
                  <a:lnTo>
                    <a:pt x="1143" y="4859"/>
                  </a:lnTo>
                  <a:lnTo>
                    <a:pt x="858" y="4644"/>
                  </a:lnTo>
                  <a:lnTo>
                    <a:pt x="1143" y="4442"/>
                  </a:lnTo>
                  <a:lnTo>
                    <a:pt x="1143" y="2823"/>
                  </a:lnTo>
                  <a:lnTo>
                    <a:pt x="858" y="2608"/>
                  </a:lnTo>
                  <a:lnTo>
                    <a:pt x="1143" y="2406"/>
                  </a:lnTo>
                  <a:lnTo>
                    <a:pt x="1143" y="584"/>
                  </a:lnTo>
                  <a:lnTo>
                    <a:pt x="274"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4"/>
            <p:cNvSpPr/>
            <p:nvPr/>
          </p:nvSpPr>
          <p:spPr>
            <a:xfrm>
              <a:off x="3909161" y="2381336"/>
              <a:ext cx="434469" cy="58690"/>
            </a:xfrm>
            <a:custGeom>
              <a:avLst/>
              <a:gdLst/>
              <a:ahLst/>
              <a:cxnLst/>
              <a:rect l="l" t="t" r="r" b="b"/>
              <a:pathLst>
                <a:path w="13932" h="1882" extrusionOk="0">
                  <a:moveTo>
                    <a:pt x="275" y="0"/>
                  </a:moveTo>
                  <a:cubicBezTo>
                    <a:pt x="132" y="0"/>
                    <a:pt x="1" y="119"/>
                    <a:pt x="1" y="286"/>
                  </a:cubicBezTo>
                  <a:lnTo>
                    <a:pt x="1" y="1596"/>
                  </a:lnTo>
                  <a:cubicBezTo>
                    <a:pt x="1" y="1750"/>
                    <a:pt x="120" y="1881"/>
                    <a:pt x="275" y="1881"/>
                  </a:cubicBezTo>
                  <a:lnTo>
                    <a:pt x="13646" y="1881"/>
                  </a:lnTo>
                  <a:cubicBezTo>
                    <a:pt x="13812" y="1881"/>
                    <a:pt x="13931" y="1762"/>
                    <a:pt x="13931" y="1596"/>
                  </a:cubicBezTo>
                  <a:lnTo>
                    <a:pt x="13931" y="286"/>
                  </a:lnTo>
                  <a:cubicBezTo>
                    <a:pt x="13931" y="143"/>
                    <a:pt x="13812" y="0"/>
                    <a:pt x="136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4"/>
            <p:cNvSpPr/>
            <p:nvPr/>
          </p:nvSpPr>
          <p:spPr>
            <a:xfrm>
              <a:off x="4314918" y="2381336"/>
              <a:ext cx="36393" cy="58690"/>
            </a:xfrm>
            <a:custGeom>
              <a:avLst/>
              <a:gdLst/>
              <a:ahLst/>
              <a:cxnLst/>
              <a:rect l="l" t="t" r="r" b="b"/>
              <a:pathLst>
                <a:path w="1167" h="1882" extrusionOk="0">
                  <a:moveTo>
                    <a:pt x="0" y="0"/>
                  </a:moveTo>
                  <a:cubicBezTo>
                    <a:pt x="167" y="0"/>
                    <a:pt x="286" y="143"/>
                    <a:pt x="286" y="286"/>
                  </a:cubicBezTo>
                  <a:lnTo>
                    <a:pt x="286" y="1596"/>
                  </a:lnTo>
                  <a:cubicBezTo>
                    <a:pt x="286" y="1762"/>
                    <a:pt x="155" y="1881"/>
                    <a:pt x="0" y="1881"/>
                  </a:cubicBezTo>
                  <a:lnTo>
                    <a:pt x="869" y="1881"/>
                  </a:lnTo>
                  <a:cubicBezTo>
                    <a:pt x="1024" y="1881"/>
                    <a:pt x="1143" y="1750"/>
                    <a:pt x="1143" y="1596"/>
                  </a:cubicBezTo>
                  <a:lnTo>
                    <a:pt x="1143" y="286"/>
                  </a:lnTo>
                  <a:cubicBezTo>
                    <a:pt x="1167" y="143"/>
                    <a:pt x="1024" y="0"/>
                    <a:pt x="869"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4"/>
            <p:cNvSpPr/>
            <p:nvPr/>
          </p:nvSpPr>
          <p:spPr>
            <a:xfrm>
              <a:off x="4039140" y="2381398"/>
              <a:ext cx="177131" cy="206258"/>
            </a:xfrm>
            <a:custGeom>
              <a:avLst/>
              <a:gdLst/>
              <a:ahLst/>
              <a:cxnLst/>
              <a:rect l="l" t="t" r="r" b="b"/>
              <a:pathLst>
                <a:path w="5680" h="6614" extrusionOk="0">
                  <a:moveTo>
                    <a:pt x="3144" y="0"/>
                  </a:moveTo>
                  <a:cubicBezTo>
                    <a:pt x="3070" y="0"/>
                    <a:pt x="3001" y="59"/>
                    <a:pt x="3001" y="153"/>
                  </a:cubicBezTo>
                  <a:lnTo>
                    <a:pt x="2941" y="832"/>
                  </a:lnTo>
                  <a:lnTo>
                    <a:pt x="2941" y="1177"/>
                  </a:lnTo>
                  <a:cubicBezTo>
                    <a:pt x="2941" y="1269"/>
                    <a:pt x="2873" y="1319"/>
                    <a:pt x="2803" y="1319"/>
                  </a:cubicBezTo>
                  <a:cubicBezTo>
                    <a:pt x="2756" y="1319"/>
                    <a:pt x="2708" y="1296"/>
                    <a:pt x="2679" y="1248"/>
                  </a:cubicBezTo>
                  <a:lnTo>
                    <a:pt x="2381" y="760"/>
                  </a:lnTo>
                  <a:cubicBezTo>
                    <a:pt x="2352" y="718"/>
                    <a:pt x="2301" y="698"/>
                    <a:pt x="2250" y="698"/>
                  </a:cubicBezTo>
                  <a:cubicBezTo>
                    <a:pt x="2200" y="698"/>
                    <a:pt x="2149" y="718"/>
                    <a:pt x="2119" y="760"/>
                  </a:cubicBezTo>
                  <a:lnTo>
                    <a:pt x="845" y="3010"/>
                  </a:lnTo>
                  <a:cubicBezTo>
                    <a:pt x="0" y="4499"/>
                    <a:pt x="917" y="6308"/>
                    <a:pt x="2512" y="6594"/>
                  </a:cubicBezTo>
                  <a:cubicBezTo>
                    <a:pt x="2568" y="6609"/>
                    <a:pt x="2629" y="6614"/>
                    <a:pt x="2691" y="6614"/>
                  </a:cubicBezTo>
                  <a:cubicBezTo>
                    <a:pt x="2774" y="6614"/>
                    <a:pt x="2859" y="6606"/>
                    <a:pt x="2941" y="6606"/>
                  </a:cubicBezTo>
                  <a:cubicBezTo>
                    <a:pt x="4798" y="6594"/>
                    <a:pt x="5679" y="4618"/>
                    <a:pt x="4763" y="3010"/>
                  </a:cubicBezTo>
                  <a:lnTo>
                    <a:pt x="3274" y="81"/>
                  </a:lnTo>
                  <a:cubicBezTo>
                    <a:pt x="3242" y="25"/>
                    <a:pt x="3192" y="0"/>
                    <a:pt x="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4"/>
            <p:cNvSpPr/>
            <p:nvPr/>
          </p:nvSpPr>
          <p:spPr>
            <a:xfrm>
              <a:off x="4115896" y="2372635"/>
              <a:ext cx="107713" cy="215894"/>
            </a:xfrm>
            <a:custGeom>
              <a:avLst/>
              <a:gdLst/>
              <a:ahLst/>
              <a:cxnLst/>
              <a:rect l="l" t="t" r="r" b="b"/>
              <a:pathLst>
                <a:path w="3454" h="6923" extrusionOk="0">
                  <a:moveTo>
                    <a:pt x="571" y="1"/>
                  </a:moveTo>
                  <a:cubicBezTo>
                    <a:pt x="498" y="1"/>
                    <a:pt x="429" y="55"/>
                    <a:pt x="429" y="148"/>
                  </a:cubicBezTo>
                  <a:lnTo>
                    <a:pt x="429" y="1113"/>
                  </a:lnTo>
                  <a:lnTo>
                    <a:pt x="1667" y="3291"/>
                  </a:lnTo>
                  <a:cubicBezTo>
                    <a:pt x="2513" y="4780"/>
                    <a:pt x="1596" y="6589"/>
                    <a:pt x="0" y="6875"/>
                  </a:cubicBezTo>
                  <a:cubicBezTo>
                    <a:pt x="131" y="6911"/>
                    <a:pt x="286" y="6923"/>
                    <a:pt x="429" y="6923"/>
                  </a:cubicBezTo>
                  <a:cubicBezTo>
                    <a:pt x="2286" y="6911"/>
                    <a:pt x="3453" y="4899"/>
                    <a:pt x="2524" y="3291"/>
                  </a:cubicBezTo>
                  <a:lnTo>
                    <a:pt x="703" y="77"/>
                  </a:lnTo>
                  <a:cubicBezTo>
                    <a:pt x="670" y="25"/>
                    <a:pt x="619" y="1"/>
                    <a:pt x="571"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4"/>
            <p:cNvSpPr/>
            <p:nvPr/>
          </p:nvSpPr>
          <p:spPr>
            <a:xfrm>
              <a:off x="4082091" y="2472396"/>
              <a:ext cx="86570" cy="114667"/>
            </a:xfrm>
            <a:custGeom>
              <a:avLst/>
              <a:gdLst/>
              <a:ahLst/>
              <a:cxnLst/>
              <a:rect l="l" t="t" r="r" b="b"/>
              <a:pathLst>
                <a:path w="2776" h="3677" extrusionOk="0">
                  <a:moveTo>
                    <a:pt x="1500" y="0"/>
                  </a:moveTo>
                  <a:cubicBezTo>
                    <a:pt x="1465" y="0"/>
                    <a:pt x="1430" y="15"/>
                    <a:pt x="1406" y="45"/>
                  </a:cubicBezTo>
                  <a:lnTo>
                    <a:pt x="418" y="1807"/>
                  </a:lnTo>
                  <a:cubicBezTo>
                    <a:pt x="1" y="2533"/>
                    <a:pt x="394" y="3438"/>
                    <a:pt x="1156" y="3652"/>
                  </a:cubicBezTo>
                  <a:cubicBezTo>
                    <a:pt x="1275" y="3676"/>
                    <a:pt x="1394" y="3676"/>
                    <a:pt x="1513" y="3676"/>
                  </a:cubicBezTo>
                  <a:cubicBezTo>
                    <a:pt x="2239" y="3676"/>
                    <a:pt x="2763" y="3105"/>
                    <a:pt x="2775" y="2462"/>
                  </a:cubicBezTo>
                  <a:cubicBezTo>
                    <a:pt x="2775" y="2247"/>
                    <a:pt x="2739" y="2021"/>
                    <a:pt x="2596" y="1807"/>
                  </a:cubicBezTo>
                  <a:lnTo>
                    <a:pt x="1584" y="45"/>
                  </a:lnTo>
                  <a:cubicBezTo>
                    <a:pt x="1567" y="15"/>
                    <a:pt x="1534" y="0"/>
                    <a:pt x="15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4"/>
            <p:cNvSpPr/>
            <p:nvPr/>
          </p:nvSpPr>
          <p:spPr>
            <a:xfrm>
              <a:off x="4118110" y="2548394"/>
              <a:ext cx="50551" cy="39761"/>
            </a:xfrm>
            <a:custGeom>
              <a:avLst/>
              <a:gdLst/>
              <a:ahLst/>
              <a:cxnLst/>
              <a:rect l="l" t="t" r="r" b="b"/>
              <a:pathLst>
                <a:path w="1621" h="1275" extrusionOk="0">
                  <a:moveTo>
                    <a:pt x="1620" y="1"/>
                  </a:moveTo>
                  <a:lnTo>
                    <a:pt x="1620" y="1"/>
                  </a:lnTo>
                  <a:cubicBezTo>
                    <a:pt x="1299" y="596"/>
                    <a:pt x="715" y="1072"/>
                    <a:pt x="1" y="1227"/>
                  </a:cubicBezTo>
                  <a:cubicBezTo>
                    <a:pt x="120" y="1251"/>
                    <a:pt x="239" y="1275"/>
                    <a:pt x="358" y="1275"/>
                  </a:cubicBezTo>
                  <a:cubicBezTo>
                    <a:pt x="1108" y="1275"/>
                    <a:pt x="1620" y="656"/>
                    <a:pt x="1620" y="1"/>
                  </a:cubicBezTo>
                  <a:close/>
                </a:path>
              </a:pathLst>
            </a:custGeom>
            <a:solidFill>
              <a:srgbClr val="FFD3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4"/>
            <p:cNvSpPr/>
            <p:nvPr/>
          </p:nvSpPr>
          <p:spPr>
            <a:xfrm>
              <a:off x="3899420" y="2364187"/>
              <a:ext cx="457484" cy="334334"/>
            </a:xfrm>
            <a:custGeom>
              <a:avLst/>
              <a:gdLst/>
              <a:ahLst/>
              <a:cxnLst/>
              <a:rect l="l" t="t" r="r" b="b"/>
              <a:pathLst>
                <a:path w="14670" h="10721" extrusionOk="0">
                  <a:moveTo>
                    <a:pt x="7109" y="719"/>
                  </a:moveTo>
                  <a:lnTo>
                    <a:pt x="7109" y="1410"/>
                  </a:lnTo>
                  <a:lnTo>
                    <a:pt x="6930" y="1136"/>
                  </a:lnTo>
                  <a:cubicBezTo>
                    <a:pt x="6871" y="1029"/>
                    <a:pt x="6752" y="969"/>
                    <a:pt x="6633" y="969"/>
                  </a:cubicBezTo>
                  <a:cubicBezTo>
                    <a:pt x="6502" y="969"/>
                    <a:pt x="6394" y="1041"/>
                    <a:pt x="6335" y="1148"/>
                  </a:cubicBezTo>
                  <a:lnTo>
                    <a:pt x="5763" y="2160"/>
                  </a:lnTo>
                  <a:lnTo>
                    <a:pt x="501" y="2160"/>
                  </a:lnTo>
                  <a:cubicBezTo>
                    <a:pt x="495" y="2162"/>
                    <a:pt x="489" y="2163"/>
                    <a:pt x="483" y="2163"/>
                  </a:cubicBezTo>
                  <a:cubicBezTo>
                    <a:pt x="454" y="2163"/>
                    <a:pt x="429" y="2140"/>
                    <a:pt x="429" y="2101"/>
                  </a:cubicBezTo>
                  <a:lnTo>
                    <a:pt x="429" y="791"/>
                  </a:lnTo>
                  <a:cubicBezTo>
                    <a:pt x="429" y="743"/>
                    <a:pt x="465" y="719"/>
                    <a:pt x="501" y="719"/>
                  </a:cubicBezTo>
                  <a:close/>
                  <a:moveTo>
                    <a:pt x="3977" y="2612"/>
                  </a:moveTo>
                  <a:lnTo>
                    <a:pt x="3977" y="4196"/>
                  </a:lnTo>
                  <a:lnTo>
                    <a:pt x="1215" y="4196"/>
                  </a:lnTo>
                  <a:lnTo>
                    <a:pt x="1215" y="2612"/>
                  </a:lnTo>
                  <a:close/>
                  <a:moveTo>
                    <a:pt x="10347" y="2612"/>
                  </a:moveTo>
                  <a:lnTo>
                    <a:pt x="10347" y="4196"/>
                  </a:lnTo>
                  <a:lnTo>
                    <a:pt x="9907" y="4196"/>
                  </a:lnTo>
                  <a:cubicBezTo>
                    <a:pt x="9847" y="3934"/>
                    <a:pt x="9764" y="3660"/>
                    <a:pt x="9609" y="3410"/>
                  </a:cubicBezTo>
                  <a:lnTo>
                    <a:pt x="9157" y="2612"/>
                  </a:lnTo>
                  <a:close/>
                  <a:moveTo>
                    <a:pt x="13538" y="2612"/>
                  </a:moveTo>
                  <a:lnTo>
                    <a:pt x="13538" y="4196"/>
                  </a:lnTo>
                  <a:lnTo>
                    <a:pt x="10788" y="4196"/>
                  </a:lnTo>
                  <a:lnTo>
                    <a:pt x="10788" y="2612"/>
                  </a:lnTo>
                  <a:close/>
                  <a:moveTo>
                    <a:pt x="2334" y="4637"/>
                  </a:moveTo>
                  <a:lnTo>
                    <a:pt x="2334" y="6220"/>
                  </a:lnTo>
                  <a:lnTo>
                    <a:pt x="1215" y="6220"/>
                  </a:lnTo>
                  <a:lnTo>
                    <a:pt x="1215" y="4637"/>
                  </a:lnTo>
                  <a:close/>
                  <a:moveTo>
                    <a:pt x="4704" y="4637"/>
                  </a:moveTo>
                  <a:cubicBezTo>
                    <a:pt x="4692" y="5184"/>
                    <a:pt x="4835" y="5720"/>
                    <a:pt x="5144" y="6184"/>
                  </a:cubicBezTo>
                  <a:cubicBezTo>
                    <a:pt x="5168" y="6196"/>
                    <a:pt x="5168" y="6208"/>
                    <a:pt x="5180" y="6220"/>
                  </a:cubicBezTo>
                  <a:lnTo>
                    <a:pt x="2763" y="6220"/>
                  </a:lnTo>
                  <a:lnTo>
                    <a:pt x="2763" y="4637"/>
                  </a:lnTo>
                  <a:close/>
                  <a:moveTo>
                    <a:pt x="11907" y="4637"/>
                  </a:moveTo>
                  <a:lnTo>
                    <a:pt x="11907" y="6220"/>
                  </a:lnTo>
                  <a:lnTo>
                    <a:pt x="9490" y="6220"/>
                  </a:lnTo>
                  <a:cubicBezTo>
                    <a:pt x="9538" y="6161"/>
                    <a:pt x="9585" y="6101"/>
                    <a:pt x="9609" y="6030"/>
                  </a:cubicBezTo>
                  <a:cubicBezTo>
                    <a:pt x="9871" y="5601"/>
                    <a:pt x="9990" y="5113"/>
                    <a:pt x="9966" y="4637"/>
                  </a:cubicBezTo>
                  <a:close/>
                  <a:moveTo>
                    <a:pt x="13538" y="4637"/>
                  </a:moveTo>
                  <a:lnTo>
                    <a:pt x="13538" y="6220"/>
                  </a:lnTo>
                  <a:lnTo>
                    <a:pt x="12336" y="6220"/>
                  </a:lnTo>
                  <a:lnTo>
                    <a:pt x="12336" y="4637"/>
                  </a:lnTo>
                  <a:close/>
                  <a:moveTo>
                    <a:pt x="7561" y="672"/>
                  </a:moveTo>
                  <a:lnTo>
                    <a:pt x="8621" y="2517"/>
                  </a:lnTo>
                  <a:lnTo>
                    <a:pt x="9252" y="3648"/>
                  </a:lnTo>
                  <a:cubicBezTo>
                    <a:pt x="9657" y="4339"/>
                    <a:pt x="9645" y="5172"/>
                    <a:pt x="9240" y="5851"/>
                  </a:cubicBezTo>
                  <a:cubicBezTo>
                    <a:pt x="9133" y="6030"/>
                    <a:pt x="9014" y="6196"/>
                    <a:pt x="8871" y="6327"/>
                  </a:cubicBezTo>
                  <a:cubicBezTo>
                    <a:pt x="8811" y="6387"/>
                    <a:pt x="8752" y="6434"/>
                    <a:pt x="8692" y="6482"/>
                  </a:cubicBezTo>
                  <a:cubicBezTo>
                    <a:pt x="8883" y="6041"/>
                    <a:pt x="8847" y="5565"/>
                    <a:pt x="8609" y="5149"/>
                  </a:cubicBezTo>
                  <a:lnTo>
                    <a:pt x="7609" y="3398"/>
                  </a:lnTo>
                  <a:cubicBezTo>
                    <a:pt x="7549" y="3291"/>
                    <a:pt x="7442" y="3232"/>
                    <a:pt x="7335" y="3232"/>
                  </a:cubicBezTo>
                  <a:cubicBezTo>
                    <a:pt x="7216" y="3232"/>
                    <a:pt x="7109" y="3291"/>
                    <a:pt x="7073" y="3398"/>
                  </a:cubicBezTo>
                  <a:lnTo>
                    <a:pt x="6061" y="5149"/>
                  </a:lnTo>
                  <a:cubicBezTo>
                    <a:pt x="5823" y="5565"/>
                    <a:pt x="5787" y="6041"/>
                    <a:pt x="5978" y="6482"/>
                  </a:cubicBezTo>
                  <a:cubicBezTo>
                    <a:pt x="5918" y="6434"/>
                    <a:pt x="5859" y="6375"/>
                    <a:pt x="5799" y="6327"/>
                  </a:cubicBezTo>
                  <a:cubicBezTo>
                    <a:pt x="5704" y="6220"/>
                    <a:pt x="5597" y="6101"/>
                    <a:pt x="5501" y="5970"/>
                  </a:cubicBezTo>
                  <a:cubicBezTo>
                    <a:pt x="5085" y="5363"/>
                    <a:pt x="5013" y="4589"/>
                    <a:pt x="5287" y="3922"/>
                  </a:cubicBezTo>
                  <a:cubicBezTo>
                    <a:pt x="5323" y="3815"/>
                    <a:pt x="5263" y="3684"/>
                    <a:pt x="5168" y="3636"/>
                  </a:cubicBezTo>
                  <a:cubicBezTo>
                    <a:pt x="5143" y="3625"/>
                    <a:pt x="5116" y="3620"/>
                    <a:pt x="5089" y="3620"/>
                  </a:cubicBezTo>
                  <a:cubicBezTo>
                    <a:pt x="5003" y="3620"/>
                    <a:pt x="4919" y="3674"/>
                    <a:pt x="4882" y="3755"/>
                  </a:cubicBezTo>
                  <a:cubicBezTo>
                    <a:pt x="4823" y="3898"/>
                    <a:pt x="4775" y="4065"/>
                    <a:pt x="4751" y="4232"/>
                  </a:cubicBezTo>
                  <a:lnTo>
                    <a:pt x="4406" y="4232"/>
                  </a:lnTo>
                  <a:lnTo>
                    <a:pt x="4406" y="2636"/>
                  </a:lnTo>
                  <a:lnTo>
                    <a:pt x="5488" y="2636"/>
                  </a:lnTo>
                  <a:lnTo>
                    <a:pt x="5347" y="2886"/>
                  </a:lnTo>
                  <a:cubicBezTo>
                    <a:pt x="5287" y="2993"/>
                    <a:pt x="5311" y="3124"/>
                    <a:pt x="5418" y="3184"/>
                  </a:cubicBezTo>
                  <a:cubicBezTo>
                    <a:pt x="5456" y="3205"/>
                    <a:pt x="5498" y="3216"/>
                    <a:pt x="5538" y="3216"/>
                  </a:cubicBezTo>
                  <a:cubicBezTo>
                    <a:pt x="5610" y="3216"/>
                    <a:pt x="5677" y="3181"/>
                    <a:pt x="5716" y="3113"/>
                  </a:cubicBezTo>
                  <a:lnTo>
                    <a:pt x="6073" y="2505"/>
                  </a:lnTo>
                  <a:lnTo>
                    <a:pt x="6656" y="1493"/>
                  </a:lnTo>
                  <a:lnTo>
                    <a:pt x="6894" y="1874"/>
                  </a:lnTo>
                  <a:cubicBezTo>
                    <a:pt x="6966" y="1986"/>
                    <a:pt x="7098" y="2046"/>
                    <a:pt x="7224" y="2046"/>
                  </a:cubicBezTo>
                  <a:cubicBezTo>
                    <a:pt x="7246" y="2046"/>
                    <a:pt x="7267" y="2044"/>
                    <a:pt x="7287" y="2041"/>
                  </a:cubicBezTo>
                  <a:cubicBezTo>
                    <a:pt x="7442" y="2005"/>
                    <a:pt x="7561" y="1862"/>
                    <a:pt x="7561" y="1696"/>
                  </a:cubicBezTo>
                  <a:lnTo>
                    <a:pt x="7561" y="672"/>
                  </a:lnTo>
                  <a:close/>
                  <a:moveTo>
                    <a:pt x="7335" y="3755"/>
                  </a:moveTo>
                  <a:lnTo>
                    <a:pt x="8240" y="5327"/>
                  </a:lnTo>
                  <a:cubicBezTo>
                    <a:pt x="8442" y="5660"/>
                    <a:pt x="8442" y="6041"/>
                    <a:pt x="8240" y="6387"/>
                  </a:cubicBezTo>
                  <a:cubicBezTo>
                    <a:pt x="8049" y="6720"/>
                    <a:pt x="7704" y="6911"/>
                    <a:pt x="7335" y="6911"/>
                  </a:cubicBezTo>
                  <a:cubicBezTo>
                    <a:pt x="7324" y="6911"/>
                    <a:pt x="7314" y="6911"/>
                    <a:pt x="7303" y="6911"/>
                  </a:cubicBezTo>
                  <a:cubicBezTo>
                    <a:pt x="6935" y="6911"/>
                    <a:pt x="6604" y="6711"/>
                    <a:pt x="6430" y="6387"/>
                  </a:cubicBezTo>
                  <a:cubicBezTo>
                    <a:pt x="6240" y="6065"/>
                    <a:pt x="6240" y="5672"/>
                    <a:pt x="6430" y="5327"/>
                  </a:cubicBezTo>
                  <a:lnTo>
                    <a:pt x="7335" y="3755"/>
                  </a:lnTo>
                  <a:close/>
                  <a:moveTo>
                    <a:pt x="3977" y="6661"/>
                  </a:moveTo>
                  <a:lnTo>
                    <a:pt x="3977" y="8244"/>
                  </a:lnTo>
                  <a:lnTo>
                    <a:pt x="1215" y="8244"/>
                  </a:lnTo>
                  <a:lnTo>
                    <a:pt x="1215" y="6661"/>
                  </a:lnTo>
                  <a:close/>
                  <a:moveTo>
                    <a:pt x="5549" y="6673"/>
                  </a:moveTo>
                  <a:cubicBezTo>
                    <a:pt x="5978" y="7077"/>
                    <a:pt x="6549" y="7315"/>
                    <a:pt x="7156" y="7351"/>
                  </a:cubicBezTo>
                  <a:lnTo>
                    <a:pt x="7156" y="8268"/>
                  </a:lnTo>
                  <a:lnTo>
                    <a:pt x="4406" y="8268"/>
                  </a:lnTo>
                  <a:lnTo>
                    <a:pt x="4406" y="6673"/>
                  </a:lnTo>
                  <a:close/>
                  <a:moveTo>
                    <a:pt x="13526" y="6673"/>
                  </a:moveTo>
                  <a:lnTo>
                    <a:pt x="13526" y="8268"/>
                  </a:lnTo>
                  <a:lnTo>
                    <a:pt x="10776" y="8268"/>
                  </a:lnTo>
                  <a:lnTo>
                    <a:pt x="10776" y="7923"/>
                  </a:lnTo>
                  <a:cubicBezTo>
                    <a:pt x="10776" y="7804"/>
                    <a:pt x="10669" y="7708"/>
                    <a:pt x="10562" y="7708"/>
                  </a:cubicBezTo>
                  <a:cubicBezTo>
                    <a:pt x="10466" y="7708"/>
                    <a:pt x="10359" y="7816"/>
                    <a:pt x="10359" y="7923"/>
                  </a:cubicBezTo>
                  <a:lnTo>
                    <a:pt x="10359" y="8268"/>
                  </a:lnTo>
                  <a:lnTo>
                    <a:pt x="7609" y="8268"/>
                  </a:lnTo>
                  <a:lnTo>
                    <a:pt x="7609" y="7339"/>
                  </a:lnTo>
                  <a:cubicBezTo>
                    <a:pt x="8180" y="7280"/>
                    <a:pt x="8704" y="7042"/>
                    <a:pt x="9121" y="6673"/>
                  </a:cubicBezTo>
                  <a:lnTo>
                    <a:pt x="10359" y="6673"/>
                  </a:lnTo>
                  <a:lnTo>
                    <a:pt x="10359" y="6994"/>
                  </a:lnTo>
                  <a:cubicBezTo>
                    <a:pt x="10359" y="7113"/>
                    <a:pt x="10466" y="7208"/>
                    <a:pt x="10562" y="7208"/>
                  </a:cubicBezTo>
                  <a:cubicBezTo>
                    <a:pt x="10669" y="7208"/>
                    <a:pt x="10776" y="7101"/>
                    <a:pt x="10776" y="6994"/>
                  </a:cubicBezTo>
                  <a:lnTo>
                    <a:pt x="10776" y="6673"/>
                  </a:lnTo>
                  <a:close/>
                  <a:moveTo>
                    <a:pt x="2334" y="8685"/>
                  </a:moveTo>
                  <a:lnTo>
                    <a:pt x="2334" y="10292"/>
                  </a:lnTo>
                  <a:lnTo>
                    <a:pt x="1299" y="10292"/>
                  </a:lnTo>
                  <a:cubicBezTo>
                    <a:pt x="1251" y="10292"/>
                    <a:pt x="1215" y="10256"/>
                    <a:pt x="1215" y="10209"/>
                  </a:cubicBezTo>
                  <a:lnTo>
                    <a:pt x="1215" y="8685"/>
                  </a:lnTo>
                  <a:close/>
                  <a:moveTo>
                    <a:pt x="5525" y="8697"/>
                  </a:moveTo>
                  <a:lnTo>
                    <a:pt x="5525" y="10292"/>
                  </a:lnTo>
                  <a:lnTo>
                    <a:pt x="2763" y="10292"/>
                  </a:lnTo>
                  <a:lnTo>
                    <a:pt x="2763" y="8697"/>
                  </a:lnTo>
                  <a:close/>
                  <a:moveTo>
                    <a:pt x="8704" y="8685"/>
                  </a:moveTo>
                  <a:lnTo>
                    <a:pt x="8704" y="10292"/>
                  </a:lnTo>
                  <a:lnTo>
                    <a:pt x="5954" y="10292"/>
                  </a:lnTo>
                  <a:lnTo>
                    <a:pt x="5954" y="8685"/>
                  </a:lnTo>
                  <a:close/>
                  <a:moveTo>
                    <a:pt x="11895" y="8685"/>
                  </a:moveTo>
                  <a:lnTo>
                    <a:pt x="11895" y="10292"/>
                  </a:lnTo>
                  <a:lnTo>
                    <a:pt x="9133" y="10292"/>
                  </a:lnTo>
                  <a:lnTo>
                    <a:pt x="9133" y="8685"/>
                  </a:lnTo>
                  <a:close/>
                  <a:moveTo>
                    <a:pt x="13526" y="8697"/>
                  </a:moveTo>
                  <a:lnTo>
                    <a:pt x="13526" y="10232"/>
                  </a:lnTo>
                  <a:cubicBezTo>
                    <a:pt x="13538" y="10256"/>
                    <a:pt x="13514" y="10292"/>
                    <a:pt x="13467" y="10292"/>
                  </a:cubicBezTo>
                  <a:lnTo>
                    <a:pt x="12324" y="10292"/>
                  </a:lnTo>
                  <a:lnTo>
                    <a:pt x="12324" y="8697"/>
                  </a:lnTo>
                  <a:close/>
                  <a:moveTo>
                    <a:pt x="7491" y="1"/>
                  </a:moveTo>
                  <a:cubicBezTo>
                    <a:pt x="7456" y="1"/>
                    <a:pt x="7420" y="6"/>
                    <a:pt x="7383" y="17"/>
                  </a:cubicBezTo>
                  <a:cubicBezTo>
                    <a:pt x="7252" y="53"/>
                    <a:pt x="7156" y="148"/>
                    <a:pt x="7121" y="291"/>
                  </a:cubicBezTo>
                  <a:lnTo>
                    <a:pt x="501" y="291"/>
                  </a:lnTo>
                  <a:cubicBezTo>
                    <a:pt x="239" y="291"/>
                    <a:pt x="1" y="505"/>
                    <a:pt x="1" y="791"/>
                  </a:cubicBezTo>
                  <a:lnTo>
                    <a:pt x="1" y="2101"/>
                  </a:lnTo>
                  <a:cubicBezTo>
                    <a:pt x="1" y="2374"/>
                    <a:pt x="215" y="2612"/>
                    <a:pt x="501" y="2612"/>
                  </a:cubicBezTo>
                  <a:lnTo>
                    <a:pt x="787" y="2612"/>
                  </a:lnTo>
                  <a:lnTo>
                    <a:pt x="787" y="10209"/>
                  </a:lnTo>
                  <a:cubicBezTo>
                    <a:pt x="787" y="10483"/>
                    <a:pt x="1013" y="10721"/>
                    <a:pt x="1287" y="10721"/>
                  </a:cubicBezTo>
                  <a:lnTo>
                    <a:pt x="13467" y="10721"/>
                  </a:lnTo>
                  <a:cubicBezTo>
                    <a:pt x="13729" y="10721"/>
                    <a:pt x="13967" y="10494"/>
                    <a:pt x="13967" y="10209"/>
                  </a:cubicBezTo>
                  <a:lnTo>
                    <a:pt x="13967" y="2612"/>
                  </a:lnTo>
                  <a:lnTo>
                    <a:pt x="14169" y="2612"/>
                  </a:lnTo>
                  <a:cubicBezTo>
                    <a:pt x="14431" y="2612"/>
                    <a:pt x="14669" y="2386"/>
                    <a:pt x="14669" y="2101"/>
                  </a:cubicBezTo>
                  <a:lnTo>
                    <a:pt x="14669" y="791"/>
                  </a:lnTo>
                  <a:cubicBezTo>
                    <a:pt x="14657" y="505"/>
                    <a:pt x="14431" y="291"/>
                    <a:pt x="14157" y="291"/>
                  </a:cubicBezTo>
                  <a:lnTo>
                    <a:pt x="11550" y="291"/>
                  </a:lnTo>
                  <a:cubicBezTo>
                    <a:pt x="11431" y="291"/>
                    <a:pt x="11335" y="386"/>
                    <a:pt x="11335" y="493"/>
                  </a:cubicBezTo>
                  <a:cubicBezTo>
                    <a:pt x="11335" y="612"/>
                    <a:pt x="11443" y="696"/>
                    <a:pt x="11550" y="696"/>
                  </a:cubicBezTo>
                  <a:lnTo>
                    <a:pt x="14157" y="696"/>
                  </a:lnTo>
                  <a:cubicBezTo>
                    <a:pt x="14193" y="696"/>
                    <a:pt x="14229" y="731"/>
                    <a:pt x="14229" y="779"/>
                  </a:cubicBezTo>
                  <a:lnTo>
                    <a:pt x="14229" y="2089"/>
                  </a:lnTo>
                  <a:cubicBezTo>
                    <a:pt x="14229" y="2136"/>
                    <a:pt x="14193" y="2160"/>
                    <a:pt x="14157" y="2160"/>
                  </a:cubicBezTo>
                  <a:lnTo>
                    <a:pt x="8919" y="2160"/>
                  </a:lnTo>
                  <a:lnTo>
                    <a:pt x="8085" y="696"/>
                  </a:lnTo>
                  <a:lnTo>
                    <a:pt x="10609" y="696"/>
                  </a:lnTo>
                  <a:cubicBezTo>
                    <a:pt x="10728" y="696"/>
                    <a:pt x="10824" y="600"/>
                    <a:pt x="10824" y="493"/>
                  </a:cubicBezTo>
                  <a:cubicBezTo>
                    <a:pt x="10824" y="374"/>
                    <a:pt x="10716" y="291"/>
                    <a:pt x="10609" y="291"/>
                  </a:cubicBezTo>
                  <a:lnTo>
                    <a:pt x="7847" y="291"/>
                  </a:lnTo>
                  <a:lnTo>
                    <a:pt x="7787" y="184"/>
                  </a:lnTo>
                  <a:cubicBezTo>
                    <a:pt x="7714" y="64"/>
                    <a:pt x="7611" y="1"/>
                    <a:pt x="7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 name="Google Shape;1211;p74"/>
          <p:cNvGrpSpPr/>
          <p:nvPr/>
        </p:nvGrpSpPr>
        <p:grpSpPr>
          <a:xfrm>
            <a:off x="3069858" y="2493258"/>
            <a:ext cx="456704" cy="383950"/>
            <a:chOff x="3068188" y="2340858"/>
            <a:chExt cx="456704" cy="383950"/>
          </a:xfrm>
        </p:grpSpPr>
        <p:sp>
          <p:nvSpPr>
            <p:cNvPr id="1212" name="Google Shape;1212;p74"/>
            <p:cNvSpPr/>
            <p:nvPr/>
          </p:nvSpPr>
          <p:spPr>
            <a:xfrm>
              <a:off x="3150198" y="2383741"/>
              <a:ext cx="293732" cy="301902"/>
            </a:xfrm>
            <a:custGeom>
              <a:avLst/>
              <a:gdLst/>
              <a:ahLst/>
              <a:cxnLst/>
              <a:rect l="l" t="t" r="r" b="b"/>
              <a:pathLst>
                <a:path w="9419" h="9681" extrusionOk="0">
                  <a:moveTo>
                    <a:pt x="4562" y="1"/>
                  </a:moveTo>
                  <a:cubicBezTo>
                    <a:pt x="4530" y="1"/>
                    <a:pt x="4498" y="3"/>
                    <a:pt x="4465" y="9"/>
                  </a:cubicBezTo>
                  <a:cubicBezTo>
                    <a:pt x="1965" y="199"/>
                    <a:pt x="1" y="2283"/>
                    <a:pt x="1" y="4843"/>
                  </a:cubicBezTo>
                  <a:cubicBezTo>
                    <a:pt x="1" y="7391"/>
                    <a:pt x="1965" y="9486"/>
                    <a:pt x="4465" y="9677"/>
                  </a:cubicBezTo>
                  <a:cubicBezTo>
                    <a:pt x="4492" y="9679"/>
                    <a:pt x="4517" y="9680"/>
                    <a:pt x="4543" y="9680"/>
                  </a:cubicBezTo>
                  <a:cubicBezTo>
                    <a:pt x="4645" y="9680"/>
                    <a:pt x="4742" y="9665"/>
                    <a:pt x="4846" y="9665"/>
                  </a:cubicBezTo>
                  <a:cubicBezTo>
                    <a:pt x="7525" y="9665"/>
                    <a:pt x="9418" y="7510"/>
                    <a:pt x="9418" y="4831"/>
                  </a:cubicBezTo>
                  <a:cubicBezTo>
                    <a:pt x="9418" y="2150"/>
                    <a:pt x="7568" y="20"/>
                    <a:pt x="4913" y="20"/>
                  </a:cubicBezTo>
                  <a:cubicBezTo>
                    <a:pt x="4891" y="20"/>
                    <a:pt x="4869" y="21"/>
                    <a:pt x="4846" y="21"/>
                  </a:cubicBezTo>
                  <a:cubicBezTo>
                    <a:pt x="4748" y="21"/>
                    <a:pt x="4657" y="1"/>
                    <a:pt x="45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4"/>
            <p:cNvSpPr/>
            <p:nvPr/>
          </p:nvSpPr>
          <p:spPr>
            <a:xfrm>
              <a:off x="3284643" y="2380587"/>
              <a:ext cx="163409" cy="302619"/>
            </a:xfrm>
            <a:custGeom>
              <a:avLst/>
              <a:gdLst/>
              <a:ahLst/>
              <a:cxnLst/>
              <a:rect l="l" t="t" r="r" b="b"/>
              <a:pathLst>
                <a:path w="5240" h="9704" extrusionOk="0">
                  <a:moveTo>
                    <a:pt x="393" y="0"/>
                  </a:moveTo>
                  <a:cubicBezTo>
                    <a:pt x="251" y="0"/>
                    <a:pt x="131" y="0"/>
                    <a:pt x="0" y="12"/>
                  </a:cubicBezTo>
                  <a:cubicBezTo>
                    <a:pt x="2501" y="203"/>
                    <a:pt x="4465" y="2310"/>
                    <a:pt x="4465" y="4846"/>
                  </a:cubicBezTo>
                  <a:cubicBezTo>
                    <a:pt x="4465" y="7406"/>
                    <a:pt x="2501" y="9490"/>
                    <a:pt x="0" y="9692"/>
                  </a:cubicBezTo>
                  <a:cubicBezTo>
                    <a:pt x="131" y="9704"/>
                    <a:pt x="251" y="9704"/>
                    <a:pt x="393" y="9704"/>
                  </a:cubicBezTo>
                  <a:cubicBezTo>
                    <a:pt x="3072" y="9704"/>
                    <a:pt x="5239" y="7525"/>
                    <a:pt x="5239" y="4846"/>
                  </a:cubicBezTo>
                  <a:cubicBezTo>
                    <a:pt x="5239" y="2167"/>
                    <a:pt x="3072" y="0"/>
                    <a:pt x="393"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4"/>
            <p:cNvSpPr/>
            <p:nvPr/>
          </p:nvSpPr>
          <p:spPr>
            <a:xfrm>
              <a:off x="3083781" y="2676034"/>
              <a:ext cx="41601" cy="41071"/>
            </a:xfrm>
            <a:custGeom>
              <a:avLst/>
              <a:gdLst/>
              <a:ahLst/>
              <a:cxnLst/>
              <a:rect l="l" t="t" r="r" b="b"/>
              <a:pathLst>
                <a:path w="1334" h="1317" extrusionOk="0">
                  <a:moveTo>
                    <a:pt x="548" y="1"/>
                  </a:moveTo>
                  <a:cubicBezTo>
                    <a:pt x="503" y="1"/>
                    <a:pt x="459" y="4"/>
                    <a:pt x="417" y="16"/>
                  </a:cubicBezTo>
                  <a:cubicBezTo>
                    <a:pt x="179" y="123"/>
                    <a:pt x="0" y="373"/>
                    <a:pt x="0" y="658"/>
                  </a:cubicBezTo>
                  <a:cubicBezTo>
                    <a:pt x="0" y="944"/>
                    <a:pt x="167" y="1194"/>
                    <a:pt x="417" y="1301"/>
                  </a:cubicBezTo>
                  <a:cubicBezTo>
                    <a:pt x="453" y="1313"/>
                    <a:pt x="497" y="1316"/>
                    <a:pt x="543" y="1316"/>
                  </a:cubicBezTo>
                  <a:cubicBezTo>
                    <a:pt x="590" y="1316"/>
                    <a:pt x="637" y="1313"/>
                    <a:pt x="679" y="1313"/>
                  </a:cubicBezTo>
                  <a:cubicBezTo>
                    <a:pt x="1072" y="1313"/>
                    <a:pt x="1334" y="1051"/>
                    <a:pt x="1334" y="658"/>
                  </a:cubicBezTo>
                  <a:cubicBezTo>
                    <a:pt x="1334" y="289"/>
                    <a:pt x="1072" y="16"/>
                    <a:pt x="679" y="4"/>
                  </a:cubicBezTo>
                  <a:cubicBezTo>
                    <a:pt x="637" y="4"/>
                    <a:pt x="593" y="1"/>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4"/>
            <p:cNvSpPr/>
            <p:nvPr/>
          </p:nvSpPr>
          <p:spPr>
            <a:xfrm>
              <a:off x="3466577" y="2676034"/>
              <a:ext cx="41975" cy="41071"/>
            </a:xfrm>
            <a:custGeom>
              <a:avLst/>
              <a:gdLst/>
              <a:ahLst/>
              <a:cxnLst/>
              <a:rect l="l" t="t" r="r" b="b"/>
              <a:pathLst>
                <a:path w="1346" h="1317" extrusionOk="0">
                  <a:moveTo>
                    <a:pt x="554" y="1"/>
                  </a:moveTo>
                  <a:cubicBezTo>
                    <a:pt x="510" y="1"/>
                    <a:pt x="465" y="4"/>
                    <a:pt x="417" y="16"/>
                  </a:cubicBezTo>
                  <a:cubicBezTo>
                    <a:pt x="179" y="123"/>
                    <a:pt x="1" y="373"/>
                    <a:pt x="1" y="658"/>
                  </a:cubicBezTo>
                  <a:cubicBezTo>
                    <a:pt x="1" y="944"/>
                    <a:pt x="167" y="1194"/>
                    <a:pt x="417" y="1301"/>
                  </a:cubicBezTo>
                  <a:cubicBezTo>
                    <a:pt x="453" y="1313"/>
                    <a:pt x="498" y="1316"/>
                    <a:pt x="545" y="1316"/>
                  </a:cubicBezTo>
                  <a:cubicBezTo>
                    <a:pt x="593" y="1316"/>
                    <a:pt x="643" y="1313"/>
                    <a:pt x="691" y="1313"/>
                  </a:cubicBezTo>
                  <a:cubicBezTo>
                    <a:pt x="1072" y="1313"/>
                    <a:pt x="1346" y="1051"/>
                    <a:pt x="1346" y="658"/>
                  </a:cubicBezTo>
                  <a:cubicBezTo>
                    <a:pt x="1346" y="289"/>
                    <a:pt x="1072" y="16"/>
                    <a:pt x="691" y="4"/>
                  </a:cubicBezTo>
                  <a:cubicBezTo>
                    <a:pt x="643" y="4"/>
                    <a:pt x="599" y="1"/>
                    <a:pt x="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4"/>
            <p:cNvSpPr/>
            <p:nvPr/>
          </p:nvSpPr>
          <p:spPr>
            <a:xfrm>
              <a:off x="3083781" y="2348217"/>
              <a:ext cx="41601" cy="41351"/>
            </a:xfrm>
            <a:custGeom>
              <a:avLst/>
              <a:gdLst/>
              <a:ahLst/>
              <a:cxnLst/>
              <a:rect l="l" t="t" r="r" b="b"/>
              <a:pathLst>
                <a:path w="1334" h="1326" extrusionOk="0">
                  <a:moveTo>
                    <a:pt x="575" y="1"/>
                  </a:moveTo>
                  <a:cubicBezTo>
                    <a:pt x="521" y="1"/>
                    <a:pt x="467" y="5"/>
                    <a:pt x="417" y="26"/>
                  </a:cubicBezTo>
                  <a:cubicBezTo>
                    <a:pt x="179" y="121"/>
                    <a:pt x="0" y="383"/>
                    <a:pt x="0" y="657"/>
                  </a:cubicBezTo>
                  <a:cubicBezTo>
                    <a:pt x="0" y="943"/>
                    <a:pt x="167" y="1205"/>
                    <a:pt x="417" y="1300"/>
                  </a:cubicBezTo>
                  <a:cubicBezTo>
                    <a:pt x="460" y="1322"/>
                    <a:pt x="515" y="1326"/>
                    <a:pt x="571" y="1326"/>
                  </a:cubicBezTo>
                  <a:cubicBezTo>
                    <a:pt x="608" y="1326"/>
                    <a:pt x="646" y="1324"/>
                    <a:pt x="679" y="1324"/>
                  </a:cubicBezTo>
                  <a:cubicBezTo>
                    <a:pt x="1072" y="1324"/>
                    <a:pt x="1334" y="1050"/>
                    <a:pt x="1334" y="669"/>
                  </a:cubicBezTo>
                  <a:cubicBezTo>
                    <a:pt x="1334" y="276"/>
                    <a:pt x="1072" y="14"/>
                    <a:pt x="679" y="2"/>
                  </a:cubicBezTo>
                  <a:cubicBezTo>
                    <a:pt x="646" y="2"/>
                    <a:pt x="610" y="1"/>
                    <a:pt x="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4"/>
            <p:cNvSpPr/>
            <p:nvPr/>
          </p:nvSpPr>
          <p:spPr>
            <a:xfrm>
              <a:off x="3466577" y="2348217"/>
              <a:ext cx="41975" cy="41351"/>
            </a:xfrm>
            <a:custGeom>
              <a:avLst/>
              <a:gdLst/>
              <a:ahLst/>
              <a:cxnLst/>
              <a:rect l="l" t="t" r="r" b="b"/>
              <a:pathLst>
                <a:path w="1346" h="1326" extrusionOk="0">
                  <a:moveTo>
                    <a:pt x="581" y="1"/>
                  </a:moveTo>
                  <a:cubicBezTo>
                    <a:pt x="527" y="1"/>
                    <a:pt x="474" y="5"/>
                    <a:pt x="417" y="26"/>
                  </a:cubicBezTo>
                  <a:cubicBezTo>
                    <a:pt x="179" y="121"/>
                    <a:pt x="1" y="383"/>
                    <a:pt x="1" y="657"/>
                  </a:cubicBezTo>
                  <a:cubicBezTo>
                    <a:pt x="1" y="943"/>
                    <a:pt x="167" y="1205"/>
                    <a:pt x="417" y="1300"/>
                  </a:cubicBezTo>
                  <a:cubicBezTo>
                    <a:pt x="460" y="1322"/>
                    <a:pt x="516" y="1326"/>
                    <a:pt x="574" y="1326"/>
                  </a:cubicBezTo>
                  <a:cubicBezTo>
                    <a:pt x="613" y="1326"/>
                    <a:pt x="653" y="1324"/>
                    <a:pt x="691" y="1324"/>
                  </a:cubicBezTo>
                  <a:cubicBezTo>
                    <a:pt x="1072" y="1324"/>
                    <a:pt x="1346" y="1050"/>
                    <a:pt x="1346" y="669"/>
                  </a:cubicBezTo>
                  <a:cubicBezTo>
                    <a:pt x="1346" y="276"/>
                    <a:pt x="1072" y="14"/>
                    <a:pt x="691" y="2"/>
                  </a:cubicBezTo>
                  <a:cubicBezTo>
                    <a:pt x="653" y="2"/>
                    <a:pt x="617" y="1"/>
                    <a:pt x="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4"/>
            <p:cNvSpPr/>
            <p:nvPr/>
          </p:nvSpPr>
          <p:spPr>
            <a:xfrm>
              <a:off x="3074862" y="2511596"/>
              <a:ext cx="41601" cy="41351"/>
            </a:xfrm>
            <a:custGeom>
              <a:avLst/>
              <a:gdLst/>
              <a:ahLst/>
              <a:cxnLst/>
              <a:rect l="l" t="t" r="r" b="b"/>
              <a:pathLst>
                <a:path w="1334" h="1326" extrusionOk="0">
                  <a:moveTo>
                    <a:pt x="581" y="0"/>
                  </a:moveTo>
                  <a:cubicBezTo>
                    <a:pt x="527" y="0"/>
                    <a:pt x="474" y="5"/>
                    <a:pt x="417" y="26"/>
                  </a:cubicBezTo>
                  <a:cubicBezTo>
                    <a:pt x="179" y="121"/>
                    <a:pt x="0" y="383"/>
                    <a:pt x="0" y="657"/>
                  </a:cubicBezTo>
                  <a:cubicBezTo>
                    <a:pt x="0" y="943"/>
                    <a:pt x="167" y="1205"/>
                    <a:pt x="417" y="1300"/>
                  </a:cubicBezTo>
                  <a:cubicBezTo>
                    <a:pt x="460" y="1321"/>
                    <a:pt x="516" y="1326"/>
                    <a:pt x="574" y="1326"/>
                  </a:cubicBezTo>
                  <a:cubicBezTo>
                    <a:pt x="613" y="1326"/>
                    <a:pt x="653" y="1324"/>
                    <a:pt x="691" y="1324"/>
                  </a:cubicBezTo>
                  <a:cubicBezTo>
                    <a:pt x="1072" y="1324"/>
                    <a:pt x="1334" y="1050"/>
                    <a:pt x="1334" y="669"/>
                  </a:cubicBezTo>
                  <a:cubicBezTo>
                    <a:pt x="1334" y="276"/>
                    <a:pt x="1072" y="14"/>
                    <a:pt x="691" y="2"/>
                  </a:cubicBezTo>
                  <a:cubicBezTo>
                    <a:pt x="653" y="2"/>
                    <a:pt x="617" y="0"/>
                    <a:pt x="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4"/>
            <p:cNvSpPr/>
            <p:nvPr/>
          </p:nvSpPr>
          <p:spPr>
            <a:xfrm>
              <a:off x="3475496" y="2511596"/>
              <a:ext cx="41601" cy="41351"/>
            </a:xfrm>
            <a:custGeom>
              <a:avLst/>
              <a:gdLst/>
              <a:ahLst/>
              <a:cxnLst/>
              <a:rect l="l" t="t" r="r" b="b"/>
              <a:pathLst>
                <a:path w="1334" h="1326" extrusionOk="0">
                  <a:moveTo>
                    <a:pt x="575" y="0"/>
                  </a:moveTo>
                  <a:cubicBezTo>
                    <a:pt x="521" y="0"/>
                    <a:pt x="467" y="5"/>
                    <a:pt x="417" y="26"/>
                  </a:cubicBezTo>
                  <a:cubicBezTo>
                    <a:pt x="179" y="121"/>
                    <a:pt x="0" y="383"/>
                    <a:pt x="0" y="657"/>
                  </a:cubicBezTo>
                  <a:cubicBezTo>
                    <a:pt x="0" y="943"/>
                    <a:pt x="167" y="1205"/>
                    <a:pt x="417" y="1300"/>
                  </a:cubicBezTo>
                  <a:cubicBezTo>
                    <a:pt x="460" y="1321"/>
                    <a:pt x="516" y="1326"/>
                    <a:pt x="571" y="1326"/>
                  </a:cubicBezTo>
                  <a:cubicBezTo>
                    <a:pt x="608" y="1326"/>
                    <a:pt x="646" y="1324"/>
                    <a:pt x="679" y="1324"/>
                  </a:cubicBezTo>
                  <a:cubicBezTo>
                    <a:pt x="1072" y="1324"/>
                    <a:pt x="1334" y="1050"/>
                    <a:pt x="1334" y="669"/>
                  </a:cubicBezTo>
                  <a:cubicBezTo>
                    <a:pt x="1334" y="276"/>
                    <a:pt x="1072" y="14"/>
                    <a:pt x="679" y="2"/>
                  </a:cubicBezTo>
                  <a:cubicBezTo>
                    <a:pt x="646" y="2"/>
                    <a:pt x="610" y="0"/>
                    <a:pt x="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4"/>
            <p:cNvSpPr/>
            <p:nvPr/>
          </p:nvSpPr>
          <p:spPr>
            <a:xfrm>
              <a:off x="3244165" y="2445546"/>
              <a:ext cx="103628" cy="171954"/>
            </a:xfrm>
            <a:custGeom>
              <a:avLst/>
              <a:gdLst/>
              <a:ahLst/>
              <a:cxnLst/>
              <a:rect l="l" t="t" r="r" b="b"/>
              <a:pathLst>
                <a:path w="3323" h="5514" extrusionOk="0">
                  <a:moveTo>
                    <a:pt x="1894" y="1025"/>
                  </a:moveTo>
                  <a:cubicBezTo>
                    <a:pt x="2287" y="1025"/>
                    <a:pt x="2596" y="1334"/>
                    <a:pt x="2596" y="1727"/>
                  </a:cubicBezTo>
                  <a:cubicBezTo>
                    <a:pt x="2596" y="2108"/>
                    <a:pt x="2287" y="2430"/>
                    <a:pt x="1894" y="2430"/>
                  </a:cubicBezTo>
                  <a:lnTo>
                    <a:pt x="953" y="2406"/>
                  </a:lnTo>
                  <a:lnTo>
                    <a:pt x="953" y="1025"/>
                  </a:lnTo>
                  <a:close/>
                  <a:moveTo>
                    <a:pt x="977" y="1"/>
                  </a:moveTo>
                  <a:cubicBezTo>
                    <a:pt x="858" y="1"/>
                    <a:pt x="763" y="84"/>
                    <a:pt x="763" y="203"/>
                  </a:cubicBezTo>
                  <a:lnTo>
                    <a:pt x="763" y="572"/>
                  </a:lnTo>
                  <a:lnTo>
                    <a:pt x="215" y="572"/>
                  </a:lnTo>
                  <a:lnTo>
                    <a:pt x="215" y="596"/>
                  </a:lnTo>
                  <a:cubicBezTo>
                    <a:pt x="96" y="596"/>
                    <a:pt x="1" y="680"/>
                    <a:pt x="1" y="799"/>
                  </a:cubicBezTo>
                  <a:cubicBezTo>
                    <a:pt x="1" y="918"/>
                    <a:pt x="96" y="1013"/>
                    <a:pt x="215" y="1013"/>
                  </a:cubicBezTo>
                  <a:lnTo>
                    <a:pt x="525" y="1013"/>
                  </a:lnTo>
                  <a:lnTo>
                    <a:pt x="525" y="3108"/>
                  </a:lnTo>
                  <a:cubicBezTo>
                    <a:pt x="525" y="3227"/>
                    <a:pt x="620" y="3323"/>
                    <a:pt x="739" y="3323"/>
                  </a:cubicBezTo>
                  <a:cubicBezTo>
                    <a:pt x="858" y="3323"/>
                    <a:pt x="941" y="3227"/>
                    <a:pt x="941" y="3108"/>
                  </a:cubicBezTo>
                  <a:lnTo>
                    <a:pt x="941" y="2823"/>
                  </a:lnTo>
                  <a:lnTo>
                    <a:pt x="2072" y="2823"/>
                  </a:lnTo>
                  <a:cubicBezTo>
                    <a:pt x="2537" y="2823"/>
                    <a:pt x="2918" y="3216"/>
                    <a:pt x="2918" y="3680"/>
                  </a:cubicBezTo>
                  <a:cubicBezTo>
                    <a:pt x="2918" y="4132"/>
                    <a:pt x="2537" y="4525"/>
                    <a:pt x="2072" y="4525"/>
                  </a:cubicBezTo>
                  <a:lnTo>
                    <a:pt x="941" y="4525"/>
                  </a:lnTo>
                  <a:lnTo>
                    <a:pt x="941" y="4049"/>
                  </a:lnTo>
                  <a:cubicBezTo>
                    <a:pt x="941" y="3930"/>
                    <a:pt x="858" y="3835"/>
                    <a:pt x="739" y="3835"/>
                  </a:cubicBezTo>
                  <a:cubicBezTo>
                    <a:pt x="620" y="3835"/>
                    <a:pt x="525" y="3930"/>
                    <a:pt x="525" y="4049"/>
                  </a:cubicBezTo>
                  <a:lnTo>
                    <a:pt x="525" y="4525"/>
                  </a:lnTo>
                  <a:lnTo>
                    <a:pt x="215" y="4525"/>
                  </a:lnTo>
                  <a:cubicBezTo>
                    <a:pt x="96" y="4525"/>
                    <a:pt x="1" y="4609"/>
                    <a:pt x="1" y="4728"/>
                  </a:cubicBezTo>
                  <a:cubicBezTo>
                    <a:pt x="1" y="4847"/>
                    <a:pt x="96" y="4942"/>
                    <a:pt x="215" y="4942"/>
                  </a:cubicBezTo>
                  <a:lnTo>
                    <a:pt x="763" y="4942"/>
                  </a:lnTo>
                  <a:lnTo>
                    <a:pt x="763" y="5311"/>
                  </a:lnTo>
                  <a:cubicBezTo>
                    <a:pt x="763" y="5430"/>
                    <a:pt x="858" y="5513"/>
                    <a:pt x="977" y="5513"/>
                  </a:cubicBezTo>
                  <a:cubicBezTo>
                    <a:pt x="1096" y="5513"/>
                    <a:pt x="1179" y="5430"/>
                    <a:pt x="1179" y="5311"/>
                  </a:cubicBezTo>
                  <a:lnTo>
                    <a:pt x="1179" y="4942"/>
                  </a:lnTo>
                  <a:lnTo>
                    <a:pt x="1489" y="4942"/>
                  </a:lnTo>
                  <a:lnTo>
                    <a:pt x="1489" y="5311"/>
                  </a:lnTo>
                  <a:cubicBezTo>
                    <a:pt x="1489" y="5430"/>
                    <a:pt x="1584" y="5513"/>
                    <a:pt x="1703" y="5513"/>
                  </a:cubicBezTo>
                  <a:cubicBezTo>
                    <a:pt x="1822" y="5513"/>
                    <a:pt x="1906" y="5430"/>
                    <a:pt x="1906" y="5311"/>
                  </a:cubicBezTo>
                  <a:lnTo>
                    <a:pt x="1906" y="4942"/>
                  </a:lnTo>
                  <a:lnTo>
                    <a:pt x="2049" y="4942"/>
                  </a:lnTo>
                  <a:cubicBezTo>
                    <a:pt x="2739" y="4942"/>
                    <a:pt x="3323" y="4370"/>
                    <a:pt x="3323" y="3656"/>
                  </a:cubicBezTo>
                  <a:cubicBezTo>
                    <a:pt x="3323" y="3156"/>
                    <a:pt x="3025" y="2715"/>
                    <a:pt x="2608" y="2513"/>
                  </a:cubicBezTo>
                  <a:cubicBezTo>
                    <a:pt x="2834" y="2311"/>
                    <a:pt x="2965" y="2013"/>
                    <a:pt x="2965" y="1692"/>
                  </a:cubicBezTo>
                  <a:cubicBezTo>
                    <a:pt x="2965" y="1096"/>
                    <a:pt x="2489" y="608"/>
                    <a:pt x="1906" y="572"/>
                  </a:cubicBezTo>
                  <a:lnTo>
                    <a:pt x="1906" y="203"/>
                  </a:lnTo>
                  <a:cubicBezTo>
                    <a:pt x="1906" y="84"/>
                    <a:pt x="1822" y="1"/>
                    <a:pt x="1703" y="1"/>
                  </a:cubicBezTo>
                  <a:cubicBezTo>
                    <a:pt x="1584" y="1"/>
                    <a:pt x="1489" y="84"/>
                    <a:pt x="1489" y="203"/>
                  </a:cubicBezTo>
                  <a:lnTo>
                    <a:pt x="1489" y="572"/>
                  </a:lnTo>
                  <a:lnTo>
                    <a:pt x="1179" y="572"/>
                  </a:lnTo>
                  <a:lnTo>
                    <a:pt x="1179" y="203"/>
                  </a:lnTo>
                  <a:cubicBezTo>
                    <a:pt x="1179" y="84"/>
                    <a:pt x="1096"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4"/>
            <p:cNvSpPr/>
            <p:nvPr/>
          </p:nvSpPr>
          <p:spPr>
            <a:xfrm>
              <a:off x="3173251" y="2408810"/>
              <a:ext cx="246954" cy="246206"/>
            </a:xfrm>
            <a:custGeom>
              <a:avLst/>
              <a:gdLst/>
              <a:ahLst/>
              <a:cxnLst/>
              <a:rect l="l" t="t" r="r" b="b"/>
              <a:pathLst>
                <a:path w="7919" h="7895" extrusionOk="0">
                  <a:moveTo>
                    <a:pt x="3965" y="0"/>
                  </a:moveTo>
                  <a:cubicBezTo>
                    <a:pt x="1775" y="0"/>
                    <a:pt x="1" y="1774"/>
                    <a:pt x="1" y="3965"/>
                  </a:cubicBezTo>
                  <a:cubicBezTo>
                    <a:pt x="1" y="5941"/>
                    <a:pt x="1489" y="7632"/>
                    <a:pt x="3453" y="7894"/>
                  </a:cubicBezTo>
                  <a:cubicBezTo>
                    <a:pt x="3460" y="7895"/>
                    <a:pt x="3467" y="7895"/>
                    <a:pt x="3474" y="7895"/>
                  </a:cubicBezTo>
                  <a:cubicBezTo>
                    <a:pt x="3584" y="7895"/>
                    <a:pt x="3680" y="7805"/>
                    <a:pt x="3692" y="7715"/>
                  </a:cubicBezTo>
                  <a:cubicBezTo>
                    <a:pt x="3703" y="7596"/>
                    <a:pt x="3620" y="7489"/>
                    <a:pt x="3513" y="7477"/>
                  </a:cubicBezTo>
                  <a:cubicBezTo>
                    <a:pt x="1763" y="7251"/>
                    <a:pt x="429" y="5739"/>
                    <a:pt x="429" y="3977"/>
                  </a:cubicBezTo>
                  <a:cubicBezTo>
                    <a:pt x="429" y="2024"/>
                    <a:pt x="2013" y="453"/>
                    <a:pt x="3965" y="453"/>
                  </a:cubicBezTo>
                  <a:cubicBezTo>
                    <a:pt x="5906" y="453"/>
                    <a:pt x="7490" y="2024"/>
                    <a:pt x="7490" y="3977"/>
                  </a:cubicBezTo>
                  <a:cubicBezTo>
                    <a:pt x="7490" y="5763"/>
                    <a:pt x="6144" y="7263"/>
                    <a:pt x="4382" y="7477"/>
                  </a:cubicBezTo>
                  <a:cubicBezTo>
                    <a:pt x="4263" y="7489"/>
                    <a:pt x="4168" y="7596"/>
                    <a:pt x="4180" y="7715"/>
                  </a:cubicBezTo>
                  <a:cubicBezTo>
                    <a:pt x="4215" y="7799"/>
                    <a:pt x="4299" y="7894"/>
                    <a:pt x="4406" y="7894"/>
                  </a:cubicBezTo>
                  <a:lnTo>
                    <a:pt x="4442" y="7894"/>
                  </a:lnTo>
                  <a:cubicBezTo>
                    <a:pt x="6418" y="7656"/>
                    <a:pt x="7918" y="5953"/>
                    <a:pt x="7918" y="3965"/>
                  </a:cubicBezTo>
                  <a:cubicBezTo>
                    <a:pt x="7918" y="1774"/>
                    <a:pt x="6144" y="0"/>
                    <a:pt x="3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4"/>
            <p:cNvSpPr/>
            <p:nvPr/>
          </p:nvSpPr>
          <p:spPr>
            <a:xfrm>
              <a:off x="3068188" y="2340858"/>
              <a:ext cx="456704" cy="383950"/>
            </a:xfrm>
            <a:custGeom>
              <a:avLst/>
              <a:gdLst/>
              <a:ahLst/>
              <a:cxnLst/>
              <a:rect l="l" t="t" r="r" b="b"/>
              <a:pathLst>
                <a:path w="14645" h="12312" extrusionOk="0">
                  <a:moveTo>
                    <a:pt x="1179" y="429"/>
                  </a:moveTo>
                  <a:cubicBezTo>
                    <a:pt x="1453" y="429"/>
                    <a:pt x="1655" y="631"/>
                    <a:pt x="1655" y="905"/>
                  </a:cubicBezTo>
                  <a:cubicBezTo>
                    <a:pt x="1655" y="1167"/>
                    <a:pt x="1453" y="1381"/>
                    <a:pt x="1179" y="1381"/>
                  </a:cubicBezTo>
                  <a:cubicBezTo>
                    <a:pt x="917" y="1381"/>
                    <a:pt x="703" y="1155"/>
                    <a:pt x="703" y="905"/>
                  </a:cubicBezTo>
                  <a:cubicBezTo>
                    <a:pt x="703" y="631"/>
                    <a:pt x="917" y="429"/>
                    <a:pt x="1179" y="429"/>
                  </a:cubicBezTo>
                  <a:close/>
                  <a:moveTo>
                    <a:pt x="13466" y="429"/>
                  </a:moveTo>
                  <a:cubicBezTo>
                    <a:pt x="13728" y="429"/>
                    <a:pt x="13942" y="631"/>
                    <a:pt x="13942" y="905"/>
                  </a:cubicBezTo>
                  <a:cubicBezTo>
                    <a:pt x="13942" y="1167"/>
                    <a:pt x="13728" y="1381"/>
                    <a:pt x="13466" y="1381"/>
                  </a:cubicBezTo>
                  <a:cubicBezTo>
                    <a:pt x="13192" y="1381"/>
                    <a:pt x="12990" y="1155"/>
                    <a:pt x="12990" y="905"/>
                  </a:cubicBezTo>
                  <a:cubicBezTo>
                    <a:pt x="12990" y="631"/>
                    <a:pt x="13192" y="429"/>
                    <a:pt x="13466" y="429"/>
                  </a:cubicBezTo>
                  <a:close/>
                  <a:moveTo>
                    <a:pt x="905" y="5668"/>
                  </a:moveTo>
                  <a:cubicBezTo>
                    <a:pt x="1167" y="5668"/>
                    <a:pt x="1381" y="5870"/>
                    <a:pt x="1381" y="6144"/>
                  </a:cubicBezTo>
                  <a:cubicBezTo>
                    <a:pt x="1381" y="6394"/>
                    <a:pt x="1167" y="6620"/>
                    <a:pt x="905" y="6620"/>
                  </a:cubicBezTo>
                  <a:cubicBezTo>
                    <a:pt x="631" y="6620"/>
                    <a:pt x="429" y="6406"/>
                    <a:pt x="429" y="6144"/>
                  </a:cubicBezTo>
                  <a:cubicBezTo>
                    <a:pt x="429" y="5870"/>
                    <a:pt x="631" y="5668"/>
                    <a:pt x="905" y="5668"/>
                  </a:cubicBezTo>
                  <a:close/>
                  <a:moveTo>
                    <a:pt x="13740" y="5668"/>
                  </a:moveTo>
                  <a:cubicBezTo>
                    <a:pt x="14014" y="5668"/>
                    <a:pt x="14216" y="5870"/>
                    <a:pt x="14216" y="6144"/>
                  </a:cubicBezTo>
                  <a:cubicBezTo>
                    <a:pt x="14216" y="6406"/>
                    <a:pt x="14014" y="6620"/>
                    <a:pt x="13740" y="6620"/>
                  </a:cubicBezTo>
                  <a:cubicBezTo>
                    <a:pt x="13478" y="6620"/>
                    <a:pt x="13264" y="6406"/>
                    <a:pt x="13264" y="6144"/>
                  </a:cubicBezTo>
                  <a:cubicBezTo>
                    <a:pt x="13264" y="5870"/>
                    <a:pt x="13478" y="5668"/>
                    <a:pt x="13740" y="5668"/>
                  </a:cubicBezTo>
                  <a:close/>
                  <a:moveTo>
                    <a:pt x="1179" y="10930"/>
                  </a:moveTo>
                  <a:cubicBezTo>
                    <a:pt x="1453" y="10930"/>
                    <a:pt x="1655" y="11156"/>
                    <a:pt x="1655" y="11406"/>
                  </a:cubicBezTo>
                  <a:cubicBezTo>
                    <a:pt x="1655" y="11680"/>
                    <a:pt x="1453" y="11883"/>
                    <a:pt x="1179" y="11883"/>
                  </a:cubicBezTo>
                  <a:cubicBezTo>
                    <a:pt x="917" y="11883"/>
                    <a:pt x="703" y="11680"/>
                    <a:pt x="703" y="11406"/>
                  </a:cubicBezTo>
                  <a:cubicBezTo>
                    <a:pt x="703" y="11145"/>
                    <a:pt x="917" y="10930"/>
                    <a:pt x="1179" y="10930"/>
                  </a:cubicBezTo>
                  <a:close/>
                  <a:moveTo>
                    <a:pt x="13454" y="10930"/>
                  </a:moveTo>
                  <a:cubicBezTo>
                    <a:pt x="13728" y="10930"/>
                    <a:pt x="13942" y="11156"/>
                    <a:pt x="13942" y="11406"/>
                  </a:cubicBezTo>
                  <a:cubicBezTo>
                    <a:pt x="13942" y="11680"/>
                    <a:pt x="13728" y="11883"/>
                    <a:pt x="13454" y="11883"/>
                  </a:cubicBezTo>
                  <a:cubicBezTo>
                    <a:pt x="13192" y="11883"/>
                    <a:pt x="12978" y="11680"/>
                    <a:pt x="12978" y="11406"/>
                  </a:cubicBezTo>
                  <a:cubicBezTo>
                    <a:pt x="12978" y="11145"/>
                    <a:pt x="13192" y="10930"/>
                    <a:pt x="13454" y="10930"/>
                  </a:cubicBezTo>
                  <a:close/>
                  <a:moveTo>
                    <a:pt x="1203" y="0"/>
                  </a:moveTo>
                  <a:cubicBezTo>
                    <a:pt x="691" y="0"/>
                    <a:pt x="286" y="405"/>
                    <a:pt x="286" y="917"/>
                  </a:cubicBezTo>
                  <a:cubicBezTo>
                    <a:pt x="286" y="1346"/>
                    <a:pt x="584" y="1703"/>
                    <a:pt x="988" y="1786"/>
                  </a:cubicBezTo>
                  <a:lnTo>
                    <a:pt x="988" y="2501"/>
                  </a:lnTo>
                  <a:cubicBezTo>
                    <a:pt x="988" y="3013"/>
                    <a:pt x="1405" y="3417"/>
                    <a:pt x="1893" y="3417"/>
                  </a:cubicBezTo>
                  <a:lnTo>
                    <a:pt x="3060" y="3417"/>
                  </a:lnTo>
                  <a:cubicBezTo>
                    <a:pt x="2584" y="4156"/>
                    <a:pt x="2298" y="5037"/>
                    <a:pt x="2262" y="5930"/>
                  </a:cubicBezTo>
                  <a:lnTo>
                    <a:pt x="1786" y="5930"/>
                  </a:lnTo>
                  <a:cubicBezTo>
                    <a:pt x="1703" y="5525"/>
                    <a:pt x="1334" y="5227"/>
                    <a:pt x="917" y="5227"/>
                  </a:cubicBezTo>
                  <a:cubicBezTo>
                    <a:pt x="405" y="5227"/>
                    <a:pt x="0" y="5632"/>
                    <a:pt x="0" y="6132"/>
                  </a:cubicBezTo>
                  <a:cubicBezTo>
                    <a:pt x="0" y="6644"/>
                    <a:pt x="405" y="7049"/>
                    <a:pt x="917" y="7049"/>
                  </a:cubicBezTo>
                  <a:cubicBezTo>
                    <a:pt x="1346" y="7049"/>
                    <a:pt x="1703" y="6751"/>
                    <a:pt x="1786" y="6346"/>
                  </a:cubicBezTo>
                  <a:lnTo>
                    <a:pt x="2262" y="6346"/>
                  </a:lnTo>
                  <a:cubicBezTo>
                    <a:pt x="2310" y="7275"/>
                    <a:pt x="2596" y="8132"/>
                    <a:pt x="3060" y="8859"/>
                  </a:cubicBezTo>
                  <a:lnTo>
                    <a:pt x="1881" y="8859"/>
                  </a:lnTo>
                  <a:cubicBezTo>
                    <a:pt x="1381" y="8859"/>
                    <a:pt x="976" y="9275"/>
                    <a:pt x="976" y="9775"/>
                  </a:cubicBezTo>
                  <a:lnTo>
                    <a:pt x="976" y="10525"/>
                  </a:lnTo>
                  <a:cubicBezTo>
                    <a:pt x="572" y="10621"/>
                    <a:pt x="274" y="10990"/>
                    <a:pt x="274" y="11406"/>
                  </a:cubicBezTo>
                  <a:cubicBezTo>
                    <a:pt x="274" y="11918"/>
                    <a:pt x="679" y="12311"/>
                    <a:pt x="1179" y="12311"/>
                  </a:cubicBezTo>
                  <a:cubicBezTo>
                    <a:pt x="1691" y="12311"/>
                    <a:pt x="2096" y="11918"/>
                    <a:pt x="2096" y="11406"/>
                  </a:cubicBezTo>
                  <a:cubicBezTo>
                    <a:pt x="2096" y="10978"/>
                    <a:pt x="1798" y="10621"/>
                    <a:pt x="1393" y="10525"/>
                  </a:cubicBezTo>
                  <a:lnTo>
                    <a:pt x="1393" y="9775"/>
                  </a:lnTo>
                  <a:cubicBezTo>
                    <a:pt x="1393" y="9501"/>
                    <a:pt x="1607" y="9299"/>
                    <a:pt x="1869" y="9299"/>
                  </a:cubicBezTo>
                  <a:lnTo>
                    <a:pt x="3334" y="9299"/>
                  </a:lnTo>
                  <a:cubicBezTo>
                    <a:pt x="4274" y="10454"/>
                    <a:pt x="5703" y="11216"/>
                    <a:pt x="7299" y="11216"/>
                  </a:cubicBezTo>
                  <a:cubicBezTo>
                    <a:pt x="8906" y="11216"/>
                    <a:pt x="10335" y="10466"/>
                    <a:pt x="11263" y="9299"/>
                  </a:cubicBezTo>
                  <a:lnTo>
                    <a:pt x="12728" y="9299"/>
                  </a:lnTo>
                  <a:cubicBezTo>
                    <a:pt x="13002" y="9299"/>
                    <a:pt x="13204" y="9513"/>
                    <a:pt x="13204" y="9775"/>
                  </a:cubicBezTo>
                  <a:lnTo>
                    <a:pt x="13204" y="10525"/>
                  </a:lnTo>
                  <a:cubicBezTo>
                    <a:pt x="12811" y="10621"/>
                    <a:pt x="12514" y="10990"/>
                    <a:pt x="12514" y="11406"/>
                  </a:cubicBezTo>
                  <a:cubicBezTo>
                    <a:pt x="12514" y="11918"/>
                    <a:pt x="12907" y="12311"/>
                    <a:pt x="13418" y="12311"/>
                  </a:cubicBezTo>
                  <a:cubicBezTo>
                    <a:pt x="13919" y="12311"/>
                    <a:pt x="14323" y="11918"/>
                    <a:pt x="14323" y="11406"/>
                  </a:cubicBezTo>
                  <a:cubicBezTo>
                    <a:pt x="14323" y="10978"/>
                    <a:pt x="14026" y="10621"/>
                    <a:pt x="13621" y="10525"/>
                  </a:cubicBezTo>
                  <a:lnTo>
                    <a:pt x="13621" y="9775"/>
                  </a:lnTo>
                  <a:cubicBezTo>
                    <a:pt x="13621" y="9263"/>
                    <a:pt x="13204" y="8859"/>
                    <a:pt x="12716" y="8859"/>
                  </a:cubicBezTo>
                  <a:lnTo>
                    <a:pt x="11537" y="8859"/>
                  </a:lnTo>
                  <a:cubicBezTo>
                    <a:pt x="12014" y="8132"/>
                    <a:pt x="12299" y="7275"/>
                    <a:pt x="12323" y="6346"/>
                  </a:cubicBezTo>
                  <a:lnTo>
                    <a:pt x="12859" y="6346"/>
                  </a:lnTo>
                  <a:cubicBezTo>
                    <a:pt x="12954" y="6751"/>
                    <a:pt x="13323" y="7049"/>
                    <a:pt x="13740" y="7049"/>
                  </a:cubicBezTo>
                  <a:cubicBezTo>
                    <a:pt x="14252" y="7049"/>
                    <a:pt x="14645" y="6644"/>
                    <a:pt x="14645" y="6132"/>
                  </a:cubicBezTo>
                  <a:cubicBezTo>
                    <a:pt x="14645" y="5632"/>
                    <a:pt x="14252" y="5227"/>
                    <a:pt x="13740" y="5227"/>
                  </a:cubicBezTo>
                  <a:cubicBezTo>
                    <a:pt x="13311" y="5227"/>
                    <a:pt x="12954" y="5525"/>
                    <a:pt x="12859" y="5930"/>
                  </a:cubicBezTo>
                  <a:lnTo>
                    <a:pt x="12383" y="5930"/>
                  </a:lnTo>
                  <a:cubicBezTo>
                    <a:pt x="12347" y="5001"/>
                    <a:pt x="12061" y="4144"/>
                    <a:pt x="11597" y="3417"/>
                  </a:cubicBezTo>
                  <a:lnTo>
                    <a:pt x="12776" y="3417"/>
                  </a:lnTo>
                  <a:cubicBezTo>
                    <a:pt x="13276" y="3417"/>
                    <a:pt x="13680" y="3001"/>
                    <a:pt x="13680" y="2501"/>
                  </a:cubicBezTo>
                  <a:lnTo>
                    <a:pt x="13680" y="1786"/>
                  </a:lnTo>
                  <a:cubicBezTo>
                    <a:pt x="14085" y="1703"/>
                    <a:pt x="14383" y="1334"/>
                    <a:pt x="14383" y="917"/>
                  </a:cubicBezTo>
                  <a:cubicBezTo>
                    <a:pt x="14383" y="405"/>
                    <a:pt x="13978" y="0"/>
                    <a:pt x="13478" y="0"/>
                  </a:cubicBezTo>
                  <a:cubicBezTo>
                    <a:pt x="12966" y="0"/>
                    <a:pt x="12561" y="405"/>
                    <a:pt x="12561" y="917"/>
                  </a:cubicBezTo>
                  <a:cubicBezTo>
                    <a:pt x="12561" y="1346"/>
                    <a:pt x="12859" y="1703"/>
                    <a:pt x="13264" y="1786"/>
                  </a:cubicBezTo>
                  <a:lnTo>
                    <a:pt x="13264" y="2501"/>
                  </a:lnTo>
                  <a:cubicBezTo>
                    <a:pt x="13264" y="2774"/>
                    <a:pt x="13049" y="2977"/>
                    <a:pt x="12787" y="2977"/>
                  </a:cubicBezTo>
                  <a:lnTo>
                    <a:pt x="11323" y="2977"/>
                  </a:lnTo>
                  <a:cubicBezTo>
                    <a:pt x="10382" y="1822"/>
                    <a:pt x="8954" y="1060"/>
                    <a:pt x="7358" y="1060"/>
                  </a:cubicBezTo>
                  <a:cubicBezTo>
                    <a:pt x="6203" y="1060"/>
                    <a:pt x="5108" y="1429"/>
                    <a:pt x="4215" y="2143"/>
                  </a:cubicBezTo>
                  <a:cubicBezTo>
                    <a:pt x="4132" y="2227"/>
                    <a:pt x="4108" y="2358"/>
                    <a:pt x="4191" y="2441"/>
                  </a:cubicBezTo>
                  <a:cubicBezTo>
                    <a:pt x="4232" y="2496"/>
                    <a:pt x="4292" y="2523"/>
                    <a:pt x="4354" y="2523"/>
                  </a:cubicBezTo>
                  <a:cubicBezTo>
                    <a:pt x="4401" y="2523"/>
                    <a:pt x="4448" y="2507"/>
                    <a:pt x="4489" y="2477"/>
                  </a:cubicBezTo>
                  <a:cubicBezTo>
                    <a:pt x="5322" y="1822"/>
                    <a:pt x="6299" y="1477"/>
                    <a:pt x="7358" y="1477"/>
                  </a:cubicBezTo>
                  <a:cubicBezTo>
                    <a:pt x="9918" y="1477"/>
                    <a:pt x="12002" y="3560"/>
                    <a:pt x="12002" y="6120"/>
                  </a:cubicBezTo>
                  <a:cubicBezTo>
                    <a:pt x="12002" y="8680"/>
                    <a:pt x="9918" y="10764"/>
                    <a:pt x="7358" y="10764"/>
                  </a:cubicBezTo>
                  <a:cubicBezTo>
                    <a:pt x="4798" y="10764"/>
                    <a:pt x="2715" y="8680"/>
                    <a:pt x="2715" y="6120"/>
                  </a:cubicBezTo>
                  <a:cubicBezTo>
                    <a:pt x="2715" y="5001"/>
                    <a:pt x="3120" y="3929"/>
                    <a:pt x="3834" y="3096"/>
                  </a:cubicBezTo>
                  <a:cubicBezTo>
                    <a:pt x="3905" y="3013"/>
                    <a:pt x="3905" y="2882"/>
                    <a:pt x="3798" y="2798"/>
                  </a:cubicBezTo>
                  <a:cubicBezTo>
                    <a:pt x="3761" y="2766"/>
                    <a:pt x="3711" y="2748"/>
                    <a:pt x="3662" y="2748"/>
                  </a:cubicBezTo>
                  <a:cubicBezTo>
                    <a:pt x="3601" y="2748"/>
                    <a:pt x="3540" y="2775"/>
                    <a:pt x="3501" y="2834"/>
                  </a:cubicBezTo>
                  <a:cubicBezTo>
                    <a:pt x="3453" y="2882"/>
                    <a:pt x="3429" y="2917"/>
                    <a:pt x="3382" y="2977"/>
                  </a:cubicBezTo>
                  <a:lnTo>
                    <a:pt x="1881" y="2977"/>
                  </a:lnTo>
                  <a:cubicBezTo>
                    <a:pt x="1619" y="2977"/>
                    <a:pt x="1405" y="2763"/>
                    <a:pt x="1405" y="2501"/>
                  </a:cubicBezTo>
                  <a:lnTo>
                    <a:pt x="1405" y="1786"/>
                  </a:lnTo>
                  <a:cubicBezTo>
                    <a:pt x="1810" y="1703"/>
                    <a:pt x="2108" y="1334"/>
                    <a:pt x="2108" y="917"/>
                  </a:cubicBezTo>
                  <a:cubicBezTo>
                    <a:pt x="2108" y="405"/>
                    <a:pt x="1703" y="0"/>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74"/>
          <p:cNvGrpSpPr/>
          <p:nvPr/>
        </p:nvGrpSpPr>
        <p:grpSpPr>
          <a:xfrm>
            <a:off x="2222639" y="2503642"/>
            <a:ext cx="457827" cy="362432"/>
            <a:chOff x="2220969" y="2351242"/>
            <a:chExt cx="457827" cy="362432"/>
          </a:xfrm>
        </p:grpSpPr>
        <p:sp>
          <p:nvSpPr>
            <p:cNvPr id="1224" name="Google Shape;1224;p74"/>
            <p:cNvSpPr/>
            <p:nvPr/>
          </p:nvSpPr>
          <p:spPr>
            <a:xfrm>
              <a:off x="2231179" y="2438498"/>
              <a:ext cx="434812" cy="243617"/>
            </a:xfrm>
            <a:custGeom>
              <a:avLst/>
              <a:gdLst/>
              <a:ahLst/>
              <a:cxnLst/>
              <a:rect l="l" t="t" r="r" b="b"/>
              <a:pathLst>
                <a:path w="13943" h="7812" extrusionOk="0">
                  <a:moveTo>
                    <a:pt x="1" y="1"/>
                  </a:moveTo>
                  <a:lnTo>
                    <a:pt x="1" y="7811"/>
                  </a:lnTo>
                  <a:lnTo>
                    <a:pt x="13943" y="7811"/>
                  </a:lnTo>
                  <a:lnTo>
                    <a:pt x="139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4"/>
            <p:cNvSpPr/>
            <p:nvPr/>
          </p:nvSpPr>
          <p:spPr>
            <a:xfrm>
              <a:off x="2620106" y="2438498"/>
              <a:ext cx="52017" cy="268846"/>
            </a:xfrm>
            <a:custGeom>
              <a:avLst/>
              <a:gdLst/>
              <a:ahLst/>
              <a:cxnLst/>
              <a:rect l="l" t="t" r="r" b="b"/>
              <a:pathLst>
                <a:path w="1668" h="8621" extrusionOk="0">
                  <a:moveTo>
                    <a:pt x="810" y="1"/>
                  </a:moveTo>
                  <a:lnTo>
                    <a:pt x="810" y="7811"/>
                  </a:lnTo>
                  <a:cubicBezTo>
                    <a:pt x="810" y="8264"/>
                    <a:pt x="453" y="8621"/>
                    <a:pt x="1" y="8621"/>
                  </a:cubicBezTo>
                  <a:lnTo>
                    <a:pt x="870" y="8621"/>
                  </a:lnTo>
                  <a:cubicBezTo>
                    <a:pt x="1310" y="8621"/>
                    <a:pt x="1667" y="8264"/>
                    <a:pt x="1667" y="7811"/>
                  </a:cubicBezTo>
                  <a:lnTo>
                    <a:pt x="1667"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4"/>
            <p:cNvSpPr/>
            <p:nvPr/>
          </p:nvSpPr>
          <p:spPr>
            <a:xfrm>
              <a:off x="2228017" y="2563893"/>
              <a:ext cx="444106" cy="143451"/>
            </a:xfrm>
            <a:custGeom>
              <a:avLst/>
              <a:gdLst/>
              <a:ahLst/>
              <a:cxnLst/>
              <a:rect l="l" t="t" r="r" b="b"/>
              <a:pathLst>
                <a:path w="14241" h="4600" extrusionOk="0">
                  <a:moveTo>
                    <a:pt x="7126" y="1"/>
                  </a:moveTo>
                  <a:cubicBezTo>
                    <a:pt x="6992" y="1"/>
                    <a:pt x="6859" y="34"/>
                    <a:pt x="6739" y="99"/>
                  </a:cubicBezTo>
                  <a:lnTo>
                    <a:pt x="12" y="3790"/>
                  </a:lnTo>
                  <a:cubicBezTo>
                    <a:pt x="1" y="4243"/>
                    <a:pt x="358" y="4600"/>
                    <a:pt x="798" y="4600"/>
                  </a:cubicBezTo>
                  <a:lnTo>
                    <a:pt x="13443" y="4600"/>
                  </a:lnTo>
                  <a:cubicBezTo>
                    <a:pt x="13740" y="4326"/>
                    <a:pt x="13943" y="4124"/>
                    <a:pt x="14240" y="3790"/>
                  </a:cubicBezTo>
                  <a:lnTo>
                    <a:pt x="7513" y="99"/>
                  </a:lnTo>
                  <a:cubicBezTo>
                    <a:pt x="7394" y="34"/>
                    <a:pt x="7260" y="1"/>
                    <a:pt x="7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4"/>
            <p:cNvSpPr/>
            <p:nvPr/>
          </p:nvSpPr>
          <p:spPr>
            <a:xfrm>
              <a:off x="2388433" y="2563893"/>
              <a:ext cx="122557" cy="71788"/>
            </a:xfrm>
            <a:custGeom>
              <a:avLst/>
              <a:gdLst/>
              <a:ahLst/>
              <a:cxnLst/>
              <a:rect l="l" t="t" r="r" b="b"/>
              <a:pathLst>
                <a:path w="3930" h="2302" extrusionOk="0">
                  <a:moveTo>
                    <a:pt x="1970" y="1"/>
                  </a:moveTo>
                  <a:cubicBezTo>
                    <a:pt x="1837" y="1"/>
                    <a:pt x="1703" y="34"/>
                    <a:pt x="1584" y="99"/>
                  </a:cubicBezTo>
                  <a:lnTo>
                    <a:pt x="0" y="968"/>
                  </a:lnTo>
                  <a:lnTo>
                    <a:pt x="1464" y="2123"/>
                  </a:lnTo>
                  <a:cubicBezTo>
                    <a:pt x="1613" y="2242"/>
                    <a:pt x="1792" y="2302"/>
                    <a:pt x="1970" y="2302"/>
                  </a:cubicBezTo>
                  <a:cubicBezTo>
                    <a:pt x="2149" y="2302"/>
                    <a:pt x="2328" y="2242"/>
                    <a:pt x="2477" y="2123"/>
                  </a:cubicBezTo>
                  <a:lnTo>
                    <a:pt x="3929" y="968"/>
                  </a:lnTo>
                  <a:lnTo>
                    <a:pt x="2357" y="99"/>
                  </a:lnTo>
                  <a:cubicBezTo>
                    <a:pt x="2238" y="34"/>
                    <a:pt x="2104" y="1"/>
                    <a:pt x="197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4"/>
            <p:cNvSpPr/>
            <p:nvPr/>
          </p:nvSpPr>
          <p:spPr>
            <a:xfrm>
              <a:off x="2620106" y="2667209"/>
              <a:ext cx="52017" cy="40135"/>
            </a:xfrm>
            <a:custGeom>
              <a:avLst/>
              <a:gdLst/>
              <a:ahLst/>
              <a:cxnLst/>
              <a:rect l="l" t="t" r="r" b="b"/>
              <a:pathLst>
                <a:path w="1668" h="1287" extrusionOk="0">
                  <a:moveTo>
                    <a:pt x="798" y="1"/>
                  </a:moveTo>
                  <a:lnTo>
                    <a:pt x="798" y="477"/>
                  </a:lnTo>
                  <a:cubicBezTo>
                    <a:pt x="798" y="930"/>
                    <a:pt x="453" y="1287"/>
                    <a:pt x="1" y="1287"/>
                  </a:cubicBezTo>
                  <a:lnTo>
                    <a:pt x="870" y="1287"/>
                  </a:lnTo>
                  <a:cubicBezTo>
                    <a:pt x="1310" y="1287"/>
                    <a:pt x="1667" y="930"/>
                    <a:pt x="1667" y="477"/>
                  </a:cubicBezTo>
                  <a:lnTo>
                    <a:pt x="798"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4"/>
            <p:cNvSpPr/>
            <p:nvPr/>
          </p:nvSpPr>
          <p:spPr>
            <a:xfrm>
              <a:off x="2228017" y="2413612"/>
              <a:ext cx="443731" cy="195717"/>
            </a:xfrm>
            <a:custGeom>
              <a:avLst/>
              <a:gdLst/>
              <a:ahLst/>
              <a:cxnLst/>
              <a:rect l="l" t="t" r="r" b="b"/>
              <a:pathLst>
                <a:path w="14229" h="6276" extrusionOk="0">
                  <a:moveTo>
                    <a:pt x="798" y="1"/>
                  </a:moveTo>
                  <a:cubicBezTo>
                    <a:pt x="358" y="1"/>
                    <a:pt x="1" y="346"/>
                    <a:pt x="1" y="799"/>
                  </a:cubicBezTo>
                  <a:lnTo>
                    <a:pt x="6608" y="6097"/>
                  </a:lnTo>
                  <a:cubicBezTo>
                    <a:pt x="6757" y="6216"/>
                    <a:pt x="6936" y="6276"/>
                    <a:pt x="7114" y="6276"/>
                  </a:cubicBezTo>
                  <a:cubicBezTo>
                    <a:pt x="7293" y="6276"/>
                    <a:pt x="7472" y="6216"/>
                    <a:pt x="7621" y="6097"/>
                  </a:cubicBezTo>
                  <a:lnTo>
                    <a:pt x="14228" y="799"/>
                  </a:lnTo>
                  <a:cubicBezTo>
                    <a:pt x="13990" y="513"/>
                    <a:pt x="13800" y="275"/>
                    <a:pt x="13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4"/>
            <p:cNvSpPr/>
            <p:nvPr/>
          </p:nvSpPr>
          <p:spPr>
            <a:xfrm>
              <a:off x="2620106" y="2413612"/>
              <a:ext cx="52017" cy="46466"/>
            </a:xfrm>
            <a:custGeom>
              <a:avLst/>
              <a:gdLst/>
              <a:ahLst/>
              <a:cxnLst/>
              <a:rect l="l" t="t" r="r" b="b"/>
              <a:pathLst>
                <a:path w="1668" h="1490" extrusionOk="0">
                  <a:moveTo>
                    <a:pt x="1" y="1"/>
                  </a:moveTo>
                  <a:cubicBezTo>
                    <a:pt x="453" y="1"/>
                    <a:pt x="810" y="358"/>
                    <a:pt x="810" y="799"/>
                  </a:cubicBezTo>
                  <a:lnTo>
                    <a:pt x="810" y="1489"/>
                  </a:lnTo>
                  <a:lnTo>
                    <a:pt x="1667" y="799"/>
                  </a:lnTo>
                  <a:cubicBezTo>
                    <a:pt x="1667" y="358"/>
                    <a:pt x="1310" y="1"/>
                    <a:pt x="87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4"/>
            <p:cNvSpPr/>
            <p:nvPr/>
          </p:nvSpPr>
          <p:spPr>
            <a:xfrm>
              <a:off x="2348675" y="2358675"/>
              <a:ext cx="204971" cy="107696"/>
            </a:xfrm>
            <a:custGeom>
              <a:avLst/>
              <a:gdLst/>
              <a:ahLst/>
              <a:cxnLst/>
              <a:rect l="l" t="t" r="r" b="b"/>
              <a:pathLst>
                <a:path w="6371" h="3454" extrusionOk="0">
                  <a:moveTo>
                    <a:pt x="286" y="1"/>
                  </a:moveTo>
                  <a:cubicBezTo>
                    <a:pt x="131" y="1"/>
                    <a:pt x="0" y="120"/>
                    <a:pt x="0" y="287"/>
                  </a:cubicBezTo>
                  <a:lnTo>
                    <a:pt x="0" y="3168"/>
                  </a:lnTo>
                  <a:cubicBezTo>
                    <a:pt x="0" y="3323"/>
                    <a:pt x="119" y="3454"/>
                    <a:pt x="286" y="3454"/>
                  </a:cubicBezTo>
                  <a:lnTo>
                    <a:pt x="6073" y="3454"/>
                  </a:lnTo>
                  <a:cubicBezTo>
                    <a:pt x="6239" y="3454"/>
                    <a:pt x="6370" y="3323"/>
                    <a:pt x="6358" y="3168"/>
                  </a:cubicBezTo>
                  <a:lnTo>
                    <a:pt x="6358" y="287"/>
                  </a:lnTo>
                  <a:cubicBezTo>
                    <a:pt x="6358" y="132"/>
                    <a:pt x="6239" y="1"/>
                    <a:pt x="60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4"/>
            <p:cNvSpPr/>
            <p:nvPr/>
          </p:nvSpPr>
          <p:spPr>
            <a:xfrm>
              <a:off x="2524680" y="2358290"/>
              <a:ext cx="31590" cy="107713"/>
            </a:xfrm>
            <a:custGeom>
              <a:avLst/>
              <a:gdLst/>
              <a:ahLst/>
              <a:cxnLst/>
              <a:rect l="l" t="t" r="r" b="b"/>
              <a:pathLst>
                <a:path w="1013" h="3454" extrusionOk="0">
                  <a:moveTo>
                    <a:pt x="1" y="1"/>
                  </a:moveTo>
                  <a:cubicBezTo>
                    <a:pt x="155" y="1"/>
                    <a:pt x="274" y="132"/>
                    <a:pt x="274" y="287"/>
                  </a:cubicBezTo>
                  <a:lnTo>
                    <a:pt x="274" y="3168"/>
                  </a:lnTo>
                  <a:cubicBezTo>
                    <a:pt x="274" y="3335"/>
                    <a:pt x="143" y="3454"/>
                    <a:pt x="1" y="3454"/>
                  </a:cubicBezTo>
                  <a:lnTo>
                    <a:pt x="727" y="3454"/>
                  </a:lnTo>
                  <a:cubicBezTo>
                    <a:pt x="894" y="3454"/>
                    <a:pt x="1013" y="3323"/>
                    <a:pt x="1013" y="3168"/>
                  </a:cubicBezTo>
                  <a:lnTo>
                    <a:pt x="1013" y="287"/>
                  </a:lnTo>
                  <a:cubicBezTo>
                    <a:pt x="1013" y="132"/>
                    <a:pt x="894" y="1"/>
                    <a:pt x="727"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4"/>
            <p:cNvSpPr/>
            <p:nvPr/>
          </p:nvSpPr>
          <p:spPr>
            <a:xfrm>
              <a:off x="2220969" y="2351242"/>
              <a:ext cx="457827" cy="362432"/>
            </a:xfrm>
            <a:custGeom>
              <a:avLst/>
              <a:gdLst/>
              <a:ahLst/>
              <a:cxnLst/>
              <a:rect l="l" t="t" r="r" b="b"/>
              <a:pathLst>
                <a:path w="14681" h="11622" extrusionOk="0">
                  <a:moveTo>
                    <a:pt x="13657" y="2215"/>
                  </a:moveTo>
                  <a:cubicBezTo>
                    <a:pt x="13943" y="2215"/>
                    <a:pt x="14193" y="2430"/>
                    <a:pt x="14240" y="2715"/>
                  </a:cubicBezTo>
                  <a:lnTo>
                    <a:pt x="7716" y="7918"/>
                  </a:lnTo>
                  <a:cubicBezTo>
                    <a:pt x="7602" y="8008"/>
                    <a:pt x="7471" y="8052"/>
                    <a:pt x="7340" y="8052"/>
                  </a:cubicBezTo>
                  <a:cubicBezTo>
                    <a:pt x="7210" y="8052"/>
                    <a:pt x="7079" y="8008"/>
                    <a:pt x="6965" y="7918"/>
                  </a:cubicBezTo>
                  <a:lnTo>
                    <a:pt x="4644" y="6061"/>
                  </a:lnTo>
                  <a:cubicBezTo>
                    <a:pt x="4607" y="6029"/>
                    <a:pt x="4558" y="6014"/>
                    <a:pt x="4509" y="6014"/>
                  </a:cubicBezTo>
                  <a:cubicBezTo>
                    <a:pt x="4448" y="6014"/>
                    <a:pt x="4386" y="6038"/>
                    <a:pt x="4346" y="6085"/>
                  </a:cubicBezTo>
                  <a:cubicBezTo>
                    <a:pt x="4275" y="6180"/>
                    <a:pt x="4287" y="6311"/>
                    <a:pt x="4382" y="6382"/>
                  </a:cubicBezTo>
                  <a:lnTo>
                    <a:pt x="5632" y="7394"/>
                  </a:lnTo>
                  <a:lnTo>
                    <a:pt x="429" y="10252"/>
                  </a:lnTo>
                  <a:lnTo>
                    <a:pt x="429" y="3251"/>
                  </a:lnTo>
                  <a:lnTo>
                    <a:pt x="3632" y="5799"/>
                  </a:lnTo>
                  <a:cubicBezTo>
                    <a:pt x="3679" y="5835"/>
                    <a:pt x="3727" y="5847"/>
                    <a:pt x="3763" y="5847"/>
                  </a:cubicBezTo>
                  <a:cubicBezTo>
                    <a:pt x="3822" y="5847"/>
                    <a:pt x="3882" y="5823"/>
                    <a:pt x="3929" y="5775"/>
                  </a:cubicBezTo>
                  <a:cubicBezTo>
                    <a:pt x="4001" y="5680"/>
                    <a:pt x="3989" y="5549"/>
                    <a:pt x="3906" y="5478"/>
                  </a:cubicBezTo>
                  <a:lnTo>
                    <a:pt x="441" y="2715"/>
                  </a:lnTo>
                  <a:cubicBezTo>
                    <a:pt x="488" y="2430"/>
                    <a:pt x="727" y="2215"/>
                    <a:pt x="1024" y="2215"/>
                  </a:cubicBezTo>
                  <a:lnTo>
                    <a:pt x="3727" y="2215"/>
                  </a:lnTo>
                  <a:lnTo>
                    <a:pt x="3727" y="3406"/>
                  </a:lnTo>
                  <a:cubicBezTo>
                    <a:pt x="3727" y="3692"/>
                    <a:pt x="3941" y="3918"/>
                    <a:pt x="4227" y="3918"/>
                  </a:cubicBezTo>
                  <a:lnTo>
                    <a:pt x="10466" y="3918"/>
                  </a:lnTo>
                  <a:cubicBezTo>
                    <a:pt x="10740" y="3918"/>
                    <a:pt x="10966" y="3692"/>
                    <a:pt x="10966" y="3406"/>
                  </a:cubicBezTo>
                  <a:lnTo>
                    <a:pt x="10966" y="2215"/>
                  </a:lnTo>
                  <a:close/>
                  <a:moveTo>
                    <a:pt x="14240" y="3251"/>
                  </a:moveTo>
                  <a:lnTo>
                    <a:pt x="14240" y="10252"/>
                  </a:lnTo>
                  <a:lnTo>
                    <a:pt x="9049" y="7394"/>
                  </a:lnTo>
                  <a:lnTo>
                    <a:pt x="14240" y="3251"/>
                  </a:lnTo>
                  <a:close/>
                  <a:moveTo>
                    <a:pt x="4215" y="1"/>
                  </a:moveTo>
                  <a:cubicBezTo>
                    <a:pt x="3929" y="1"/>
                    <a:pt x="3703" y="227"/>
                    <a:pt x="3703" y="513"/>
                  </a:cubicBezTo>
                  <a:lnTo>
                    <a:pt x="3703" y="1787"/>
                  </a:lnTo>
                  <a:lnTo>
                    <a:pt x="1012" y="1787"/>
                  </a:lnTo>
                  <a:cubicBezTo>
                    <a:pt x="441" y="1787"/>
                    <a:pt x="0" y="2251"/>
                    <a:pt x="0" y="2799"/>
                  </a:cubicBezTo>
                  <a:lnTo>
                    <a:pt x="0" y="10609"/>
                  </a:lnTo>
                  <a:cubicBezTo>
                    <a:pt x="0" y="11181"/>
                    <a:pt x="465" y="11621"/>
                    <a:pt x="1012" y="11621"/>
                  </a:cubicBezTo>
                  <a:lnTo>
                    <a:pt x="4656" y="11621"/>
                  </a:lnTo>
                  <a:cubicBezTo>
                    <a:pt x="4775" y="11621"/>
                    <a:pt x="4870" y="11538"/>
                    <a:pt x="4870" y="11419"/>
                  </a:cubicBezTo>
                  <a:cubicBezTo>
                    <a:pt x="4870" y="11300"/>
                    <a:pt x="4775" y="11204"/>
                    <a:pt x="4656" y="11204"/>
                  </a:cubicBezTo>
                  <a:lnTo>
                    <a:pt x="1012" y="11204"/>
                  </a:lnTo>
                  <a:cubicBezTo>
                    <a:pt x="727" y="11204"/>
                    <a:pt x="488" y="11014"/>
                    <a:pt x="441" y="10752"/>
                  </a:cubicBezTo>
                  <a:lnTo>
                    <a:pt x="5989" y="7692"/>
                  </a:lnTo>
                  <a:lnTo>
                    <a:pt x="6680" y="8264"/>
                  </a:lnTo>
                  <a:cubicBezTo>
                    <a:pt x="6882" y="8406"/>
                    <a:pt x="7096" y="8490"/>
                    <a:pt x="7323" y="8490"/>
                  </a:cubicBezTo>
                  <a:cubicBezTo>
                    <a:pt x="7549" y="8490"/>
                    <a:pt x="7775" y="8406"/>
                    <a:pt x="7966" y="8264"/>
                  </a:cubicBezTo>
                  <a:lnTo>
                    <a:pt x="8668" y="7692"/>
                  </a:lnTo>
                  <a:lnTo>
                    <a:pt x="14193" y="10752"/>
                  </a:lnTo>
                  <a:cubicBezTo>
                    <a:pt x="14145" y="11014"/>
                    <a:pt x="13919" y="11204"/>
                    <a:pt x="13633" y="11204"/>
                  </a:cubicBezTo>
                  <a:lnTo>
                    <a:pt x="5584" y="11204"/>
                  </a:lnTo>
                  <a:cubicBezTo>
                    <a:pt x="5465" y="11204"/>
                    <a:pt x="5370" y="11300"/>
                    <a:pt x="5370" y="11419"/>
                  </a:cubicBezTo>
                  <a:cubicBezTo>
                    <a:pt x="5370" y="11538"/>
                    <a:pt x="5465" y="11621"/>
                    <a:pt x="5584" y="11621"/>
                  </a:cubicBezTo>
                  <a:lnTo>
                    <a:pt x="13633" y="11621"/>
                  </a:lnTo>
                  <a:cubicBezTo>
                    <a:pt x="14216" y="11621"/>
                    <a:pt x="14681" y="11181"/>
                    <a:pt x="14681" y="10609"/>
                  </a:cubicBezTo>
                  <a:lnTo>
                    <a:pt x="14681" y="2799"/>
                  </a:lnTo>
                  <a:cubicBezTo>
                    <a:pt x="14681" y="2239"/>
                    <a:pt x="14216" y="1787"/>
                    <a:pt x="13669" y="1787"/>
                  </a:cubicBezTo>
                  <a:lnTo>
                    <a:pt x="10966" y="1787"/>
                  </a:lnTo>
                  <a:lnTo>
                    <a:pt x="10966" y="513"/>
                  </a:lnTo>
                  <a:cubicBezTo>
                    <a:pt x="10966" y="227"/>
                    <a:pt x="10752" y="1"/>
                    <a:pt x="10466" y="1"/>
                  </a:cubicBezTo>
                  <a:lnTo>
                    <a:pt x="6680" y="1"/>
                  </a:lnTo>
                  <a:cubicBezTo>
                    <a:pt x="6561" y="1"/>
                    <a:pt x="6477" y="96"/>
                    <a:pt x="6477" y="215"/>
                  </a:cubicBezTo>
                  <a:cubicBezTo>
                    <a:pt x="6477" y="334"/>
                    <a:pt x="6561" y="417"/>
                    <a:pt x="6680" y="417"/>
                  </a:cubicBezTo>
                  <a:lnTo>
                    <a:pt x="10466" y="417"/>
                  </a:lnTo>
                  <a:cubicBezTo>
                    <a:pt x="10514" y="417"/>
                    <a:pt x="10537" y="441"/>
                    <a:pt x="10537" y="489"/>
                  </a:cubicBezTo>
                  <a:lnTo>
                    <a:pt x="10537" y="3382"/>
                  </a:lnTo>
                  <a:cubicBezTo>
                    <a:pt x="10537" y="3418"/>
                    <a:pt x="10514" y="3453"/>
                    <a:pt x="10466" y="3453"/>
                  </a:cubicBezTo>
                  <a:lnTo>
                    <a:pt x="4227" y="3453"/>
                  </a:lnTo>
                  <a:cubicBezTo>
                    <a:pt x="4179" y="3453"/>
                    <a:pt x="4156" y="3418"/>
                    <a:pt x="4156" y="3382"/>
                  </a:cubicBezTo>
                  <a:lnTo>
                    <a:pt x="4156" y="489"/>
                  </a:lnTo>
                  <a:cubicBezTo>
                    <a:pt x="4156" y="441"/>
                    <a:pt x="4179" y="417"/>
                    <a:pt x="4227" y="417"/>
                  </a:cubicBezTo>
                  <a:lnTo>
                    <a:pt x="5751" y="417"/>
                  </a:lnTo>
                  <a:cubicBezTo>
                    <a:pt x="5870" y="417"/>
                    <a:pt x="5953" y="322"/>
                    <a:pt x="5953" y="215"/>
                  </a:cubicBezTo>
                  <a:cubicBezTo>
                    <a:pt x="5953" y="96"/>
                    <a:pt x="5858" y="1"/>
                    <a:pt x="5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4"/>
            <p:cNvSpPr/>
            <p:nvPr/>
          </p:nvSpPr>
          <p:spPr>
            <a:xfrm>
              <a:off x="2480491" y="2386887"/>
              <a:ext cx="52391" cy="52391"/>
            </a:xfrm>
            <a:custGeom>
              <a:avLst/>
              <a:gdLst/>
              <a:ahLst/>
              <a:cxnLst/>
              <a:rect l="l" t="t" r="r" b="b"/>
              <a:pathLst>
                <a:path w="1680" h="1680" extrusionOk="0">
                  <a:moveTo>
                    <a:pt x="846" y="1"/>
                  </a:moveTo>
                  <a:cubicBezTo>
                    <a:pt x="727" y="1"/>
                    <a:pt x="644" y="96"/>
                    <a:pt x="644" y="215"/>
                  </a:cubicBezTo>
                  <a:lnTo>
                    <a:pt x="644" y="632"/>
                  </a:lnTo>
                  <a:lnTo>
                    <a:pt x="203" y="632"/>
                  </a:lnTo>
                  <a:cubicBezTo>
                    <a:pt x="84" y="632"/>
                    <a:pt x="1" y="715"/>
                    <a:pt x="1" y="834"/>
                  </a:cubicBezTo>
                  <a:cubicBezTo>
                    <a:pt x="1" y="953"/>
                    <a:pt x="84" y="1048"/>
                    <a:pt x="203" y="1048"/>
                  </a:cubicBezTo>
                  <a:lnTo>
                    <a:pt x="644" y="1048"/>
                  </a:lnTo>
                  <a:lnTo>
                    <a:pt x="644" y="1477"/>
                  </a:lnTo>
                  <a:cubicBezTo>
                    <a:pt x="644" y="1596"/>
                    <a:pt x="727" y="1679"/>
                    <a:pt x="846" y="1679"/>
                  </a:cubicBezTo>
                  <a:cubicBezTo>
                    <a:pt x="965" y="1679"/>
                    <a:pt x="1060" y="1596"/>
                    <a:pt x="1060" y="1477"/>
                  </a:cubicBezTo>
                  <a:lnTo>
                    <a:pt x="1060" y="1048"/>
                  </a:lnTo>
                  <a:lnTo>
                    <a:pt x="1477" y="1048"/>
                  </a:lnTo>
                  <a:cubicBezTo>
                    <a:pt x="1596" y="1048"/>
                    <a:pt x="1680" y="953"/>
                    <a:pt x="1680" y="834"/>
                  </a:cubicBezTo>
                  <a:cubicBezTo>
                    <a:pt x="1680" y="715"/>
                    <a:pt x="1584" y="632"/>
                    <a:pt x="1477" y="632"/>
                  </a:cubicBezTo>
                  <a:lnTo>
                    <a:pt x="1060" y="632"/>
                  </a:lnTo>
                  <a:lnTo>
                    <a:pt x="1060" y="215"/>
                  </a:lnTo>
                  <a:cubicBezTo>
                    <a:pt x="1072" y="96"/>
                    <a:pt x="965" y="1"/>
                    <a:pt x="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4"/>
            <p:cNvSpPr/>
            <p:nvPr/>
          </p:nvSpPr>
          <p:spPr>
            <a:xfrm>
              <a:off x="2424794" y="2377251"/>
              <a:ext cx="48306" cy="73534"/>
            </a:xfrm>
            <a:custGeom>
              <a:avLst/>
              <a:gdLst/>
              <a:ahLst/>
              <a:cxnLst/>
              <a:rect l="l" t="t" r="r" b="b"/>
              <a:pathLst>
                <a:path w="1549" h="2358" extrusionOk="0">
                  <a:moveTo>
                    <a:pt x="739" y="429"/>
                  </a:moveTo>
                  <a:cubicBezTo>
                    <a:pt x="941" y="429"/>
                    <a:pt x="1084" y="595"/>
                    <a:pt x="1084" y="774"/>
                  </a:cubicBezTo>
                  <a:cubicBezTo>
                    <a:pt x="1084" y="965"/>
                    <a:pt x="918" y="1119"/>
                    <a:pt x="739" y="1119"/>
                  </a:cubicBezTo>
                  <a:cubicBezTo>
                    <a:pt x="549" y="1119"/>
                    <a:pt x="406" y="953"/>
                    <a:pt x="406" y="774"/>
                  </a:cubicBezTo>
                  <a:cubicBezTo>
                    <a:pt x="406" y="584"/>
                    <a:pt x="560" y="429"/>
                    <a:pt x="739" y="429"/>
                  </a:cubicBezTo>
                  <a:close/>
                  <a:moveTo>
                    <a:pt x="775" y="0"/>
                  </a:moveTo>
                  <a:cubicBezTo>
                    <a:pt x="346" y="0"/>
                    <a:pt x="1" y="345"/>
                    <a:pt x="1" y="774"/>
                  </a:cubicBezTo>
                  <a:cubicBezTo>
                    <a:pt x="1" y="1203"/>
                    <a:pt x="346" y="1548"/>
                    <a:pt x="775" y="1548"/>
                  </a:cubicBezTo>
                  <a:lnTo>
                    <a:pt x="858" y="1548"/>
                  </a:lnTo>
                  <a:cubicBezTo>
                    <a:pt x="668" y="1822"/>
                    <a:pt x="489" y="1953"/>
                    <a:pt x="489" y="1965"/>
                  </a:cubicBezTo>
                  <a:cubicBezTo>
                    <a:pt x="406" y="2036"/>
                    <a:pt x="370" y="2179"/>
                    <a:pt x="441" y="2262"/>
                  </a:cubicBezTo>
                  <a:cubicBezTo>
                    <a:pt x="489" y="2322"/>
                    <a:pt x="549" y="2358"/>
                    <a:pt x="620" y="2358"/>
                  </a:cubicBezTo>
                  <a:cubicBezTo>
                    <a:pt x="668" y="2358"/>
                    <a:pt x="715" y="2334"/>
                    <a:pt x="763" y="2310"/>
                  </a:cubicBezTo>
                  <a:cubicBezTo>
                    <a:pt x="787" y="2298"/>
                    <a:pt x="1430" y="1798"/>
                    <a:pt x="1537" y="893"/>
                  </a:cubicBezTo>
                  <a:cubicBezTo>
                    <a:pt x="1537" y="845"/>
                    <a:pt x="1549" y="822"/>
                    <a:pt x="1549" y="774"/>
                  </a:cubicBezTo>
                  <a:cubicBezTo>
                    <a:pt x="1549" y="345"/>
                    <a:pt x="1203"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4"/>
            <p:cNvSpPr/>
            <p:nvPr/>
          </p:nvSpPr>
          <p:spPr>
            <a:xfrm>
              <a:off x="2366135" y="2377219"/>
              <a:ext cx="49054" cy="73565"/>
            </a:xfrm>
            <a:custGeom>
              <a:avLst/>
              <a:gdLst/>
              <a:ahLst/>
              <a:cxnLst/>
              <a:rect l="l" t="t" r="r" b="b"/>
              <a:pathLst>
                <a:path w="1573" h="2359" extrusionOk="0">
                  <a:moveTo>
                    <a:pt x="816" y="429"/>
                  </a:moveTo>
                  <a:cubicBezTo>
                    <a:pt x="987" y="429"/>
                    <a:pt x="1132" y="591"/>
                    <a:pt x="1132" y="775"/>
                  </a:cubicBezTo>
                  <a:cubicBezTo>
                    <a:pt x="1132" y="966"/>
                    <a:pt x="977" y="1120"/>
                    <a:pt x="798" y="1120"/>
                  </a:cubicBezTo>
                  <a:cubicBezTo>
                    <a:pt x="596" y="1120"/>
                    <a:pt x="453" y="954"/>
                    <a:pt x="453" y="775"/>
                  </a:cubicBezTo>
                  <a:cubicBezTo>
                    <a:pt x="453" y="585"/>
                    <a:pt x="620" y="430"/>
                    <a:pt x="798" y="430"/>
                  </a:cubicBezTo>
                  <a:cubicBezTo>
                    <a:pt x="804" y="429"/>
                    <a:pt x="810" y="429"/>
                    <a:pt x="816" y="429"/>
                  </a:cubicBezTo>
                  <a:close/>
                  <a:moveTo>
                    <a:pt x="777" y="1"/>
                  </a:moveTo>
                  <a:cubicBezTo>
                    <a:pt x="346" y="1"/>
                    <a:pt x="1" y="353"/>
                    <a:pt x="1" y="775"/>
                  </a:cubicBezTo>
                  <a:cubicBezTo>
                    <a:pt x="1" y="1204"/>
                    <a:pt x="346" y="1549"/>
                    <a:pt x="775" y="1549"/>
                  </a:cubicBezTo>
                  <a:lnTo>
                    <a:pt x="870" y="1549"/>
                  </a:lnTo>
                  <a:cubicBezTo>
                    <a:pt x="703" y="1823"/>
                    <a:pt x="513" y="1966"/>
                    <a:pt x="513" y="1966"/>
                  </a:cubicBezTo>
                  <a:cubicBezTo>
                    <a:pt x="417" y="2037"/>
                    <a:pt x="394" y="2180"/>
                    <a:pt x="465" y="2263"/>
                  </a:cubicBezTo>
                  <a:cubicBezTo>
                    <a:pt x="513" y="2323"/>
                    <a:pt x="572" y="2359"/>
                    <a:pt x="644" y="2359"/>
                  </a:cubicBezTo>
                  <a:cubicBezTo>
                    <a:pt x="691" y="2359"/>
                    <a:pt x="739" y="2335"/>
                    <a:pt x="775" y="2311"/>
                  </a:cubicBezTo>
                  <a:cubicBezTo>
                    <a:pt x="810" y="2299"/>
                    <a:pt x="1453" y="1799"/>
                    <a:pt x="1548" y="894"/>
                  </a:cubicBezTo>
                  <a:cubicBezTo>
                    <a:pt x="1548" y="846"/>
                    <a:pt x="1572" y="823"/>
                    <a:pt x="1572" y="775"/>
                  </a:cubicBezTo>
                  <a:cubicBezTo>
                    <a:pt x="1572" y="346"/>
                    <a:pt x="1227" y="1"/>
                    <a:pt x="798" y="1"/>
                  </a:cubicBezTo>
                  <a:cubicBezTo>
                    <a:pt x="791" y="1"/>
                    <a:pt x="784"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74"/>
          <p:cNvGrpSpPr/>
          <p:nvPr/>
        </p:nvGrpSpPr>
        <p:grpSpPr>
          <a:xfrm>
            <a:off x="7343781" y="1601475"/>
            <a:ext cx="457484" cy="440395"/>
            <a:chOff x="7342111" y="1449075"/>
            <a:chExt cx="457484" cy="440395"/>
          </a:xfrm>
        </p:grpSpPr>
        <p:sp>
          <p:nvSpPr>
            <p:cNvPr id="1238" name="Google Shape;1238;p74"/>
            <p:cNvSpPr/>
            <p:nvPr/>
          </p:nvSpPr>
          <p:spPr>
            <a:xfrm>
              <a:off x="7351967" y="1463750"/>
              <a:ext cx="437815" cy="419561"/>
            </a:xfrm>
            <a:custGeom>
              <a:avLst/>
              <a:gdLst/>
              <a:ahLst/>
              <a:cxnLst/>
              <a:rect l="l" t="t" r="r" b="b"/>
              <a:pathLst>
                <a:path w="13716" h="13455" extrusionOk="0">
                  <a:moveTo>
                    <a:pt x="726" y="1"/>
                  </a:moveTo>
                  <a:cubicBezTo>
                    <a:pt x="488" y="1"/>
                    <a:pt x="298" y="191"/>
                    <a:pt x="298" y="429"/>
                  </a:cubicBezTo>
                  <a:lnTo>
                    <a:pt x="12" y="2775"/>
                  </a:lnTo>
                  <a:lnTo>
                    <a:pt x="12" y="13014"/>
                  </a:lnTo>
                  <a:lnTo>
                    <a:pt x="0" y="13014"/>
                  </a:lnTo>
                  <a:cubicBezTo>
                    <a:pt x="0" y="13252"/>
                    <a:pt x="191" y="13455"/>
                    <a:pt x="429" y="13455"/>
                  </a:cubicBezTo>
                  <a:lnTo>
                    <a:pt x="13287" y="13455"/>
                  </a:lnTo>
                  <a:cubicBezTo>
                    <a:pt x="13526" y="13455"/>
                    <a:pt x="13716" y="13252"/>
                    <a:pt x="13716" y="13014"/>
                  </a:cubicBezTo>
                  <a:lnTo>
                    <a:pt x="13716" y="429"/>
                  </a:lnTo>
                  <a:cubicBezTo>
                    <a:pt x="13716" y="191"/>
                    <a:pt x="13526" y="1"/>
                    <a:pt x="13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4"/>
            <p:cNvSpPr/>
            <p:nvPr/>
          </p:nvSpPr>
          <p:spPr>
            <a:xfrm>
              <a:off x="7752786" y="1457620"/>
              <a:ext cx="40478" cy="426268"/>
            </a:xfrm>
            <a:custGeom>
              <a:avLst/>
              <a:gdLst/>
              <a:ahLst/>
              <a:cxnLst/>
              <a:rect l="l" t="t" r="r" b="b"/>
              <a:pathLst>
                <a:path w="1298" h="13669" extrusionOk="0">
                  <a:moveTo>
                    <a:pt x="0" y="1"/>
                  </a:moveTo>
                  <a:cubicBezTo>
                    <a:pt x="238" y="1"/>
                    <a:pt x="429" y="132"/>
                    <a:pt x="429" y="370"/>
                  </a:cubicBezTo>
                  <a:lnTo>
                    <a:pt x="429" y="13240"/>
                  </a:lnTo>
                  <a:cubicBezTo>
                    <a:pt x="429" y="13478"/>
                    <a:pt x="238" y="13669"/>
                    <a:pt x="0" y="13669"/>
                  </a:cubicBezTo>
                  <a:lnTo>
                    <a:pt x="869" y="13669"/>
                  </a:lnTo>
                  <a:cubicBezTo>
                    <a:pt x="1095" y="13669"/>
                    <a:pt x="1298" y="13478"/>
                    <a:pt x="1298" y="13240"/>
                  </a:cubicBezTo>
                  <a:lnTo>
                    <a:pt x="1298" y="3001"/>
                  </a:lnTo>
                  <a:lnTo>
                    <a:pt x="1012" y="370"/>
                  </a:lnTo>
                  <a:cubicBezTo>
                    <a:pt x="1000" y="132"/>
                    <a:pt x="810" y="1"/>
                    <a:pt x="572"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4"/>
            <p:cNvSpPr/>
            <p:nvPr/>
          </p:nvSpPr>
          <p:spPr>
            <a:xfrm>
              <a:off x="7493714" y="1637713"/>
              <a:ext cx="151154" cy="160790"/>
            </a:xfrm>
            <a:custGeom>
              <a:avLst/>
              <a:gdLst/>
              <a:ahLst/>
              <a:cxnLst/>
              <a:rect l="l" t="t" r="r" b="b"/>
              <a:pathLst>
                <a:path w="4847" h="5156" extrusionOk="0">
                  <a:moveTo>
                    <a:pt x="274" y="0"/>
                  </a:moveTo>
                  <a:cubicBezTo>
                    <a:pt x="131" y="0"/>
                    <a:pt x="0" y="119"/>
                    <a:pt x="0" y="274"/>
                  </a:cubicBezTo>
                  <a:lnTo>
                    <a:pt x="0" y="4882"/>
                  </a:lnTo>
                  <a:cubicBezTo>
                    <a:pt x="0" y="5025"/>
                    <a:pt x="119" y="5156"/>
                    <a:pt x="274" y="5156"/>
                  </a:cubicBezTo>
                  <a:lnTo>
                    <a:pt x="4560" y="5156"/>
                  </a:lnTo>
                  <a:cubicBezTo>
                    <a:pt x="4727" y="5156"/>
                    <a:pt x="4846" y="5025"/>
                    <a:pt x="4846" y="4882"/>
                  </a:cubicBezTo>
                  <a:lnTo>
                    <a:pt x="4846" y="274"/>
                  </a:lnTo>
                  <a:cubicBezTo>
                    <a:pt x="4846" y="131"/>
                    <a:pt x="4727" y="0"/>
                    <a:pt x="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4"/>
            <p:cNvSpPr/>
            <p:nvPr/>
          </p:nvSpPr>
          <p:spPr>
            <a:xfrm>
              <a:off x="7622807" y="1636965"/>
              <a:ext cx="28254" cy="161164"/>
            </a:xfrm>
            <a:custGeom>
              <a:avLst/>
              <a:gdLst/>
              <a:ahLst/>
              <a:cxnLst/>
              <a:rect l="l" t="t" r="r" b="b"/>
              <a:pathLst>
                <a:path w="906" h="5168" extrusionOk="0">
                  <a:moveTo>
                    <a:pt x="1" y="0"/>
                  </a:moveTo>
                  <a:cubicBezTo>
                    <a:pt x="168" y="0"/>
                    <a:pt x="287" y="143"/>
                    <a:pt x="287" y="286"/>
                  </a:cubicBezTo>
                  <a:lnTo>
                    <a:pt x="287" y="4882"/>
                  </a:lnTo>
                  <a:cubicBezTo>
                    <a:pt x="287" y="5049"/>
                    <a:pt x="156" y="5168"/>
                    <a:pt x="1" y="5168"/>
                  </a:cubicBezTo>
                  <a:lnTo>
                    <a:pt x="632" y="5168"/>
                  </a:lnTo>
                  <a:cubicBezTo>
                    <a:pt x="787" y="5168"/>
                    <a:pt x="906" y="5037"/>
                    <a:pt x="906" y="4882"/>
                  </a:cubicBezTo>
                  <a:lnTo>
                    <a:pt x="906" y="286"/>
                  </a:lnTo>
                  <a:cubicBezTo>
                    <a:pt x="906" y="143"/>
                    <a:pt x="787" y="0"/>
                    <a:pt x="63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4"/>
            <p:cNvSpPr/>
            <p:nvPr/>
          </p:nvSpPr>
          <p:spPr>
            <a:xfrm>
              <a:off x="7352633" y="1456154"/>
              <a:ext cx="432941" cy="95426"/>
            </a:xfrm>
            <a:custGeom>
              <a:avLst/>
              <a:gdLst/>
              <a:ahLst/>
              <a:cxnLst/>
              <a:rect l="l" t="t" r="r" b="b"/>
              <a:pathLst>
                <a:path w="13883" h="3060" extrusionOk="0">
                  <a:moveTo>
                    <a:pt x="429" y="0"/>
                  </a:moveTo>
                  <a:cubicBezTo>
                    <a:pt x="191" y="0"/>
                    <a:pt x="0" y="191"/>
                    <a:pt x="0" y="429"/>
                  </a:cubicBezTo>
                  <a:lnTo>
                    <a:pt x="0" y="3060"/>
                  </a:lnTo>
                  <a:lnTo>
                    <a:pt x="13883" y="3060"/>
                  </a:lnTo>
                  <a:lnTo>
                    <a:pt x="13883" y="429"/>
                  </a:lnTo>
                  <a:cubicBezTo>
                    <a:pt x="13883" y="179"/>
                    <a:pt x="13692" y="0"/>
                    <a:pt x="13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4"/>
            <p:cNvSpPr/>
            <p:nvPr/>
          </p:nvSpPr>
          <p:spPr>
            <a:xfrm>
              <a:off x="7752412" y="1456154"/>
              <a:ext cx="40478" cy="95426"/>
            </a:xfrm>
            <a:custGeom>
              <a:avLst/>
              <a:gdLst/>
              <a:ahLst/>
              <a:cxnLst/>
              <a:rect l="l" t="t" r="r" b="b"/>
              <a:pathLst>
                <a:path w="1298" h="3060" extrusionOk="0">
                  <a:moveTo>
                    <a:pt x="0" y="0"/>
                  </a:moveTo>
                  <a:cubicBezTo>
                    <a:pt x="238" y="0"/>
                    <a:pt x="429" y="191"/>
                    <a:pt x="429" y="429"/>
                  </a:cubicBezTo>
                  <a:lnTo>
                    <a:pt x="429" y="3060"/>
                  </a:lnTo>
                  <a:lnTo>
                    <a:pt x="1298" y="3060"/>
                  </a:lnTo>
                  <a:lnTo>
                    <a:pt x="1298" y="429"/>
                  </a:lnTo>
                  <a:cubicBezTo>
                    <a:pt x="1298" y="179"/>
                    <a:pt x="1096" y="0"/>
                    <a:pt x="857"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4"/>
            <p:cNvSpPr/>
            <p:nvPr/>
          </p:nvSpPr>
          <p:spPr>
            <a:xfrm>
              <a:off x="7509574" y="1488368"/>
              <a:ext cx="30842" cy="30624"/>
            </a:xfrm>
            <a:custGeom>
              <a:avLst/>
              <a:gdLst/>
              <a:ahLst/>
              <a:cxnLst/>
              <a:rect l="l" t="t" r="r" b="b"/>
              <a:pathLst>
                <a:path w="989" h="982" extrusionOk="0">
                  <a:moveTo>
                    <a:pt x="433" y="1"/>
                  </a:moveTo>
                  <a:cubicBezTo>
                    <a:pt x="390" y="1"/>
                    <a:pt x="346" y="5"/>
                    <a:pt x="310" y="27"/>
                  </a:cubicBezTo>
                  <a:cubicBezTo>
                    <a:pt x="131" y="98"/>
                    <a:pt x="1" y="277"/>
                    <a:pt x="1" y="479"/>
                  </a:cubicBezTo>
                  <a:cubicBezTo>
                    <a:pt x="1" y="705"/>
                    <a:pt x="131" y="884"/>
                    <a:pt x="310" y="955"/>
                  </a:cubicBezTo>
                  <a:cubicBezTo>
                    <a:pt x="346" y="977"/>
                    <a:pt x="382" y="981"/>
                    <a:pt x="422" y="981"/>
                  </a:cubicBezTo>
                  <a:cubicBezTo>
                    <a:pt x="450" y="981"/>
                    <a:pt x="479" y="979"/>
                    <a:pt x="512" y="979"/>
                  </a:cubicBezTo>
                  <a:cubicBezTo>
                    <a:pt x="786" y="979"/>
                    <a:pt x="989" y="777"/>
                    <a:pt x="989" y="503"/>
                  </a:cubicBezTo>
                  <a:cubicBezTo>
                    <a:pt x="989" y="217"/>
                    <a:pt x="786" y="3"/>
                    <a:pt x="512" y="3"/>
                  </a:cubicBezTo>
                  <a:cubicBezTo>
                    <a:pt x="489" y="3"/>
                    <a:pt x="461" y="1"/>
                    <a:pt x="4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4"/>
            <p:cNvSpPr/>
            <p:nvPr/>
          </p:nvSpPr>
          <p:spPr>
            <a:xfrm>
              <a:off x="7519242" y="1487714"/>
              <a:ext cx="21923" cy="31590"/>
            </a:xfrm>
            <a:custGeom>
              <a:avLst/>
              <a:gdLst/>
              <a:ahLst/>
              <a:cxnLst/>
              <a:rect l="l" t="t" r="r" b="b"/>
              <a:pathLst>
                <a:path w="703" h="1013" extrusionOk="0">
                  <a:moveTo>
                    <a:pt x="202" y="0"/>
                  </a:moveTo>
                  <a:cubicBezTo>
                    <a:pt x="119" y="0"/>
                    <a:pt x="60" y="12"/>
                    <a:pt x="0" y="48"/>
                  </a:cubicBezTo>
                  <a:cubicBezTo>
                    <a:pt x="179" y="119"/>
                    <a:pt x="322" y="298"/>
                    <a:pt x="322" y="500"/>
                  </a:cubicBezTo>
                  <a:cubicBezTo>
                    <a:pt x="322" y="714"/>
                    <a:pt x="179" y="893"/>
                    <a:pt x="0" y="964"/>
                  </a:cubicBezTo>
                  <a:cubicBezTo>
                    <a:pt x="60" y="988"/>
                    <a:pt x="143" y="1012"/>
                    <a:pt x="202" y="1012"/>
                  </a:cubicBezTo>
                  <a:cubicBezTo>
                    <a:pt x="476" y="1012"/>
                    <a:pt x="703" y="786"/>
                    <a:pt x="703" y="500"/>
                  </a:cubicBezTo>
                  <a:cubicBezTo>
                    <a:pt x="703" y="214"/>
                    <a:pt x="476" y="0"/>
                    <a:pt x="20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4"/>
            <p:cNvSpPr/>
            <p:nvPr/>
          </p:nvSpPr>
          <p:spPr>
            <a:xfrm>
              <a:off x="7446082" y="1488368"/>
              <a:ext cx="30468" cy="30624"/>
            </a:xfrm>
            <a:custGeom>
              <a:avLst/>
              <a:gdLst/>
              <a:ahLst/>
              <a:cxnLst/>
              <a:rect l="l" t="t" r="r" b="b"/>
              <a:pathLst>
                <a:path w="977" h="982" extrusionOk="0">
                  <a:moveTo>
                    <a:pt x="425" y="1"/>
                  </a:moveTo>
                  <a:cubicBezTo>
                    <a:pt x="386" y="1"/>
                    <a:pt x="346" y="5"/>
                    <a:pt x="310" y="27"/>
                  </a:cubicBezTo>
                  <a:cubicBezTo>
                    <a:pt x="132" y="98"/>
                    <a:pt x="1" y="277"/>
                    <a:pt x="1" y="479"/>
                  </a:cubicBezTo>
                  <a:cubicBezTo>
                    <a:pt x="1" y="705"/>
                    <a:pt x="132" y="884"/>
                    <a:pt x="310" y="955"/>
                  </a:cubicBezTo>
                  <a:cubicBezTo>
                    <a:pt x="346" y="977"/>
                    <a:pt x="382" y="981"/>
                    <a:pt x="420" y="981"/>
                  </a:cubicBezTo>
                  <a:cubicBezTo>
                    <a:pt x="445" y="981"/>
                    <a:pt x="472" y="979"/>
                    <a:pt x="501" y="979"/>
                  </a:cubicBezTo>
                  <a:cubicBezTo>
                    <a:pt x="786" y="979"/>
                    <a:pt x="977" y="777"/>
                    <a:pt x="977" y="503"/>
                  </a:cubicBezTo>
                  <a:cubicBezTo>
                    <a:pt x="977" y="217"/>
                    <a:pt x="786" y="3"/>
                    <a:pt x="501" y="3"/>
                  </a:cubicBezTo>
                  <a:cubicBezTo>
                    <a:pt x="477" y="3"/>
                    <a:pt x="451"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4"/>
            <p:cNvSpPr/>
            <p:nvPr/>
          </p:nvSpPr>
          <p:spPr>
            <a:xfrm>
              <a:off x="7455749" y="1487714"/>
              <a:ext cx="21923" cy="31590"/>
            </a:xfrm>
            <a:custGeom>
              <a:avLst/>
              <a:gdLst/>
              <a:ahLst/>
              <a:cxnLst/>
              <a:rect l="l" t="t" r="r" b="b"/>
              <a:pathLst>
                <a:path w="703" h="1013" extrusionOk="0">
                  <a:moveTo>
                    <a:pt x="191" y="0"/>
                  </a:moveTo>
                  <a:cubicBezTo>
                    <a:pt x="119" y="0"/>
                    <a:pt x="60" y="12"/>
                    <a:pt x="0" y="48"/>
                  </a:cubicBezTo>
                  <a:cubicBezTo>
                    <a:pt x="179" y="119"/>
                    <a:pt x="310" y="298"/>
                    <a:pt x="310" y="500"/>
                  </a:cubicBezTo>
                  <a:cubicBezTo>
                    <a:pt x="310" y="714"/>
                    <a:pt x="179" y="893"/>
                    <a:pt x="0" y="964"/>
                  </a:cubicBezTo>
                  <a:cubicBezTo>
                    <a:pt x="60" y="988"/>
                    <a:pt x="131" y="1012"/>
                    <a:pt x="191" y="1012"/>
                  </a:cubicBezTo>
                  <a:cubicBezTo>
                    <a:pt x="476" y="1012"/>
                    <a:pt x="703" y="786"/>
                    <a:pt x="703" y="500"/>
                  </a:cubicBezTo>
                  <a:cubicBezTo>
                    <a:pt x="703" y="214"/>
                    <a:pt x="476"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4"/>
            <p:cNvSpPr/>
            <p:nvPr/>
          </p:nvSpPr>
          <p:spPr>
            <a:xfrm>
              <a:off x="7382589" y="1488368"/>
              <a:ext cx="30468" cy="30624"/>
            </a:xfrm>
            <a:custGeom>
              <a:avLst/>
              <a:gdLst/>
              <a:ahLst/>
              <a:cxnLst/>
              <a:rect l="l" t="t" r="r" b="b"/>
              <a:pathLst>
                <a:path w="977" h="982" extrusionOk="0">
                  <a:moveTo>
                    <a:pt x="425" y="1"/>
                  </a:moveTo>
                  <a:cubicBezTo>
                    <a:pt x="386" y="1"/>
                    <a:pt x="346" y="5"/>
                    <a:pt x="310" y="27"/>
                  </a:cubicBezTo>
                  <a:cubicBezTo>
                    <a:pt x="132" y="98"/>
                    <a:pt x="1" y="277"/>
                    <a:pt x="1" y="479"/>
                  </a:cubicBezTo>
                  <a:cubicBezTo>
                    <a:pt x="1" y="705"/>
                    <a:pt x="132" y="884"/>
                    <a:pt x="310" y="955"/>
                  </a:cubicBezTo>
                  <a:cubicBezTo>
                    <a:pt x="346" y="977"/>
                    <a:pt x="382" y="981"/>
                    <a:pt x="420" y="981"/>
                  </a:cubicBezTo>
                  <a:cubicBezTo>
                    <a:pt x="445" y="981"/>
                    <a:pt x="472" y="979"/>
                    <a:pt x="501" y="979"/>
                  </a:cubicBezTo>
                  <a:cubicBezTo>
                    <a:pt x="786" y="979"/>
                    <a:pt x="977" y="777"/>
                    <a:pt x="977" y="503"/>
                  </a:cubicBezTo>
                  <a:cubicBezTo>
                    <a:pt x="977" y="217"/>
                    <a:pt x="774" y="3"/>
                    <a:pt x="501" y="3"/>
                  </a:cubicBezTo>
                  <a:cubicBezTo>
                    <a:pt x="477" y="3"/>
                    <a:pt x="451" y="1"/>
                    <a:pt x="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4"/>
            <p:cNvSpPr/>
            <p:nvPr/>
          </p:nvSpPr>
          <p:spPr>
            <a:xfrm>
              <a:off x="7391882" y="1487714"/>
              <a:ext cx="21549" cy="31590"/>
            </a:xfrm>
            <a:custGeom>
              <a:avLst/>
              <a:gdLst/>
              <a:ahLst/>
              <a:cxnLst/>
              <a:rect l="l" t="t" r="r" b="b"/>
              <a:pathLst>
                <a:path w="691" h="1013" extrusionOk="0">
                  <a:moveTo>
                    <a:pt x="191" y="0"/>
                  </a:moveTo>
                  <a:cubicBezTo>
                    <a:pt x="119" y="0"/>
                    <a:pt x="60" y="12"/>
                    <a:pt x="0" y="48"/>
                  </a:cubicBezTo>
                  <a:cubicBezTo>
                    <a:pt x="179" y="119"/>
                    <a:pt x="310" y="298"/>
                    <a:pt x="310" y="500"/>
                  </a:cubicBezTo>
                  <a:cubicBezTo>
                    <a:pt x="310" y="714"/>
                    <a:pt x="167" y="893"/>
                    <a:pt x="0" y="964"/>
                  </a:cubicBezTo>
                  <a:cubicBezTo>
                    <a:pt x="60" y="988"/>
                    <a:pt x="131" y="1012"/>
                    <a:pt x="191" y="1012"/>
                  </a:cubicBezTo>
                  <a:cubicBezTo>
                    <a:pt x="476" y="1012"/>
                    <a:pt x="691" y="786"/>
                    <a:pt x="691" y="500"/>
                  </a:cubicBezTo>
                  <a:cubicBezTo>
                    <a:pt x="691" y="214"/>
                    <a:pt x="476"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4"/>
            <p:cNvSpPr/>
            <p:nvPr/>
          </p:nvSpPr>
          <p:spPr>
            <a:xfrm>
              <a:off x="7544470" y="1678160"/>
              <a:ext cx="53888" cy="75873"/>
            </a:xfrm>
            <a:custGeom>
              <a:avLst/>
              <a:gdLst/>
              <a:ahLst/>
              <a:cxnLst/>
              <a:rect l="l" t="t" r="r" b="b"/>
              <a:pathLst>
                <a:path w="1728" h="2433" extrusionOk="0">
                  <a:moveTo>
                    <a:pt x="858" y="1"/>
                  </a:moveTo>
                  <a:cubicBezTo>
                    <a:pt x="465" y="1"/>
                    <a:pt x="120" y="275"/>
                    <a:pt x="25" y="644"/>
                  </a:cubicBezTo>
                  <a:cubicBezTo>
                    <a:pt x="1" y="703"/>
                    <a:pt x="286" y="787"/>
                    <a:pt x="286" y="858"/>
                  </a:cubicBezTo>
                  <a:lnTo>
                    <a:pt x="1" y="1061"/>
                  </a:lnTo>
                  <a:lnTo>
                    <a:pt x="1" y="1596"/>
                  </a:lnTo>
                  <a:cubicBezTo>
                    <a:pt x="1" y="2001"/>
                    <a:pt x="263" y="2346"/>
                    <a:pt x="632" y="2430"/>
                  </a:cubicBezTo>
                  <a:cubicBezTo>
                    <a:pt x="636" y="2432"/>
                    <a:pt x="640" y="2433"/>
                    <a:pt x="644" y="2433"/>
                  </a:cubicBezTo>
                  <a:cubicBezTo>
                    <a:pt x="712" y="2433"/>
                    <a:pt x="779" y="2180"/>
                    <a:pt x="846" y="2180"/>
                  </a:cubicBezTo>
                  <a:cubicBezTo>
                    <a:pt x="915" y="2180"/>
                    <a:pt x="994" y="2431"/>
                    <a:pt x="1074" y="2431"/>
                  </a:cubicBezTo>
                  <a:cubicBezTo>
                    <a:pt x="1077" y="2431"/>
                    <a:pt x="1081" y="2431"/>
                    <a:pt x="1084" y="2430"/>
                  </a:cubicBezTo>
                  <a:cubicBezTo>
                    <a:pt x="1453" y="2335"/>
                    <a:pt x="1727" y="2001"/>
                    <a:pt x="1727" y="1596"/>
                  </a:cubicBezTo>
                  <a:lnTo>
                    <a:pt x="1727" y="1061"/>
                  </a:lnTo>
                  <a:lnTo>
                    <a:pt x="1441" y="858"/>
                  </a:lnTo>
                  <a:cubicBezTo>
                    <a:pt x="1441" y="787"/>
                    <a:pt x="1703" y="715"/>
                    <a:pt x="1691" y="644"/>
                  </a:cubicBezTo>
                  <a:cubicBezTo>
                    <a:pt x="1596" y="275"/>
                    <a:pt x="1263" y="1"/>
                    <a:pt x="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4"/>
            <p:cNvSpPr/>
            <p:nvPr/>
          </p:nvSpPr>
          <p:spPr>
            <a:xfrm>
              <a:off x="7474304" y="1583077"/>
              <a:ext cx="30842" cy="30405"/>
            </a:xfrm>
            <a:custGeom>
              <a:avLst/>
              <a:gdLst/>
              <a:ahLst/>
              <a:cxnLst/>
              <a:rect l="l" t="t" r="r" b="b"/>
              <a:pathLst>
                <a:path w="989" h="975" extrusionOk="0">
                  <a:moveTo>
                    <a:pt x="433" y="0"/>
                  </a:moveTo>
                  <a:cubicBezTo>
                    <a:pt x="390" y="0"/>
                    <a:pt x="346" y="4"/>
                    <a:pt x="310" y="26"/>
                  </a:cubicBezTo>
                  <a:cubicBezTo>
                    <a:pt x="131" y="97"/>
                    <a:pt x="0" y="276"/>
                    <a:pt x="0" y="478"/>
                  </a:cubicBezTo>
                  <a:cubicBezTo>
                    <a:pt x="0" y="704"/>
                    <a:pt x="131" y="883"/>
                    <a:pt x="310" y="954"/>
                  </a:cubicBezTo>
                  <a:cubicBezTo>
                    <a:pt x="335" y="970"/>
                    <a:pt x="361" y="974"/>
                    <a:pt x="388" y="974"/>
                  </a:cubicBezTo>
                  <a:cubicBezTo>
                    <a:pt x="425" y="974"/>
                    <a:pt x="465" y="966"/>
                    <a:pt x="512" y="966"/>
                  </a:cubicBezTo>
                  <a:cubicBezTo>
                    <a:pt x="786" y="966"/>
                    <a:pt x="989" y="776"/>
                    <a:pt x="989" y="490"/>
                  </a:cubicBezTo>
                  <a:cubicBezTo>
                    <a:pt x="989" y="216"/>
                    <a:pt x="786" y="2"/>
                    <a:pt x="512" y="2"/>
                  </a:cubicBezTo>
                  <a:cubicBezTo>
                    <a:pt x="489" y="2"/>
                    <a:pt x="461"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4"/>
            <p:cNvSpPr/>
            <p:nvPr/>
          </p:nvSpPr>
          <p:spPr>
            <a:xfrm>
              <a:off x="7635811" y="1583077"/>
              <a:ext cx="30842" cy="30405"/>
            </a:xfrm>
            <a:custGeom>
              <a:avLst/>
              <a:gdLst/>
              <a:ahLst/>
              <a:cxnLst/>
              <a:rect l="l" t="t" r="r" b="b"/>
              <a:pathLst>
                <a:path w="989" h="975" extrusionOk="0">
                  <a:moveTo>
                    <a:pt x="433" y="0"/>
                  </a:moveTo>
                  <a:cubicBezTo>
                    <a:pt x="390" y="0"/>
                    <a:pt x="346" y="4"/>
                    <a:pt x="310" y="26"/>
                  </a:cubicBezTo>
                  <a:cubicBezTo>
                    <a:pt x="132" y="97"/>
                    <a:pt x="1" y="276"/>
                    <a:pt x="1" y="478"/>
                  </a:cubicBezTo>
                  <a:cubicBezTo>
                    <a:pt x="1" y="704"/>
                    <a:pt x="132" y="883"/>
                    <a:pt x="310" y="954"/>
                  </a:cubicBezTo>
                  <a:cubicBezTo>
                    <a:pt x="336" y="970"/>
                    <a:pt x="361" y="974"/>
                    <a:pt x="389" y="974"/>
                  </a:cubicBezTo>
                  <a:cubicBezTo>
                    <a:pt x="425" y="974"/>
                    <a:pt x="465" y="966"/>
                    <a:pt x="513" y="966"/>
                  </a:cubicBezTo>
                  <a:cubicBezTo>
                    <a:pt x="786" y="966"/>
                    <a:pt x="989" y="776"/>
                    <a:pt x="989" y="490"/>
                  </a:cubicBezTo>
                  <a:cubicBezTo>
                    <a:pt x="989" y="216"/>
                    <a:pt x="775" y="2"/>
                    <a:pt x="513" y="2"/>
                  </a:cubicBezTo>
                  <a:cubicBezTo>
                    <a:pt x="489" y="2"/>
                    <a:pt x="461"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4"/>
            <p:cNvSpPr/>
            <p:nvPr/>
          </p:nvSpPr>
          <p:spPr>
            <a:xfrm>
              <a:off x="7675167" y="1621653"/>
              <a:ext cx="30842" cy="30281"/>
            </a:xfrm>
            <a:custGeom>
              <a:avLst/>
              <a:gdLst/>
              <a:ahLst/>
              <a:cxnLst/>
              <a:rect l="l" t="t" r="r" b="b"/>
              <a:pathLst>
                <a:path w="989" h="971" extrusionOk="0">
                  <a:moveTo>
                    <a:pt x="417" y="0"/>
                  </a:moveTo>
                  <a:cubicBezTo>
                    <a:pt x="385" y="0"/>
                    <a:pt x="352" y="3"/>
                    <a:pt x="322" y="15"/>
                  </a:cubicBezTo>
                  <a:cubicBezTo>
                    <a:pt x="144" y="98"/>
                    <a:pt x="1" y="277"/>
                    <a:pt x="1" y="479"/>
                  </a:cubicBezTo>
                  <a:cubicBezTo>
                    <a:pt x="1" y="706"/>
                    <a:pt x="144" y="884"/>
                    <a:pt x="322" y="956"/>
                  </a:cubicBezTo>
                  <a:cubicBezTo>
                    <a:pt x="352" y="968"/>
                    <a:pt x="382" y="971"/>
                    <a:pt x="413" y="971"/>
                  </a:cubicBezTo>
                  <a:cubicBezTo>
                    <a:pt x="444" y="971"/>
                    <a:pt x="477" y="968"/>
                    <a:pt x="513" y="968"/>
                  </a:cubicBezTo>
                  <a:cubicBezTo>
                    <a:pt x="798" y="968"/>
                    <a:pt x="989" y="777"/>
                    <a:pt x="989" y="491"/>
                  </a:cubicBezTo>
                  <a:cubicBezTo>
                    <a:pt x="989" y="229"/>
                    <a:pt x="798" y="15"/>
                    <a:pt x="513" y="3"/>
                  </a:cubicBezTo>
                  <a:cubicBezTo>
                    <a:pt x="483" y="3"/>
                    <a:pt x="450"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4"/>
            <p:cNvSpPr/>
            <p:nvPr/>
          </p:nvSpPr>
          <p:spPr>
            <a:xfrm>
              <a:off x="7675167" y="1783160"/>
              <a:ext cx="30842" cy="30437"/>
            </a:xfrm>
            <a:custGeom>
              <a:avLst/>
              <a:gdLst/>
              <a:ahLst/>
              <a:cxnLst/>
              <a:rect l="l" t="t" r="r" b="b"/>
              <a:pathLst>
                <a:path w="989" h="976" extrusionOk="0">
                  <a:moveTo>
                    <a:pt x="417" y="0"/>
                  </a:moveTo>
                  <a:cubicBezTo>
                    <a:pt x="385" y="0"/>
                    <a:pt x="352" y="3"/>
                    <a:pt x="322" y="15"/>
                  </a:cubicBezTo>
                  <a:cubicBezTo>
                    <a:pt x="144" y="99"/>
                    <a:pt x="1" y="277"/>
                    <a:pt x="1" y="480"/>
                  </a:cubicBezTo>
                  <a:cubicBezTo>
                    <a:pt x="1" y="706"/>
                    <a:pt x="144" y="884"/>
                    <a:pt x="322" y="956"/>
                  </a:cubicBezTo>
                  <a:cubicBezTo>
                    <a:pt x="348" y="971"/>
                    <a:pt x="373" y="976"/>
                    <a:pt x="400" y="976"/>
                  </a:cubicBezTo>
                  <a:cubicBezTo>
                    <a:pt x="435" y="976"/>
                    <a:pt x="472" y="968"/>
                    <a:pt x="513" y="968"/>
                  </a:cubicBezTo>
                  <a:cubicBezTo>
                    <a:pt x="798" y="968"/>
                    <a:pt x="989" y="777"/>
                    <a:pt x="989" y="492"/>
                  </a:cubicBezTo>
                  <a:cubicBezTo>
                    <a:pt x="989" y="218"/>
                    <a:pt x="798" y="3"/>
                    <a:pt x="513" y="3"/>
                  </a:cubicBezTo>
                  <a:cubicBezTo>
                    <a:pt x="483" y="3"/>
                    <a:pt x="450" y="0"/>
                    <a:pt x="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4"/>
            <p:cNvSpPr/>
            <p:nvPr/>
          </p:nvSpPr>
          <p:spPr>
            <a:xfrm>
              <a:off x="7434949" y="1622058"/>
              <a:ext cx="30468" cy="30405"/>
            </a:xfrm>
            <a:custGeom>
              <a:avLst/>
              <a:gdLst/>
              <a:ahLst/>
              <a:cxnLst/>
              <a:rect l="l" t="t" r="r" b="b"/>
              <a:pathLst>
                <a:path w="977" h="975" extrusionOk="0">
                  <a:moveTo>
                    <a:pt x="420" y="0"/>
                  </a:moveTo>
                  <a:cubicBezTo>
                    <a:pt x="381" y="0"/>
                    <a:pt x="346" y="4"/>
                    <a:pt x="310" y="26"/>
                  </a:cubicBezTo>
                  <a:cubicBezTo>
                    <a:pt x="131" y="97"/>
                    <a:pt x="0" y="276"/>
                    <a:pt x="0" y="502"/>
                  </a:cubicBezTo>
                  <a:cubicBezTo>
                    <a:pt x="0" y="705"/>
                    <a:pt x="131" y="883"/>
                    <a:pt x="310" y="955"/>
                  </a:cubicBezTo>
                  <a:cubicBezTo>
                    <a:pt x="335" y="970"/>
                    <a:pt x="363" y="974"/>
                    <a:pt x="391" y="974"/>
                  </a:cubicBezTo>
                  <a:cubicBezTo>
                    <a:pt x="428" y="974"/>
                    <a:pt x="466" y="966"/>
                    <a:pt x="500" y="966"/>
                  </a:cubicBezTo>
                  <a:cubicBezTo>
                    <a:pt x="508" y="967"/>
                    <a:pt x="516" y="967"/>
                    <a:pt x="523" y="967"/>
                  </a:cubicBezTo>
                  <a:cubicBezTo>
                    <a:pt x="796" y="967"/>
                    <a:pt x="977" y="756"/>
                    <a:pt x="977" y="478"/>
                  </a:cubicBezTo>
                  <a:cubicBezTo>
                    <a:pt x="977" y="204"/>
                    <a:pt x="786" y="2"/>
                    <a:pt x="500" y="2"/>
                  </a:cubicBezTo>
                  <a:cubicBezTo>
                    <a:pt x="472" y="2"/>
                    <a:pt x="445" y="0"/>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4"/>
            <p:cNvSpPr/>
            <p:nvPr/>
          </p:nvSpPr>
          <p:spPr>
            <a:xfrm>
              <a:off x="7434949" y="1783566"/>
              <a:ext cx="30468" cy="30592"/>
            </a:xfrm>
            <a:custGeom>
              <a:avLst/>
              <a:gdLst/>
              <a:ahLst/>
              <a:cxnLst/>
              <a:rect l="l" t="t" r="r" b="b"/>
              <a:pathLst>
                <a:path w="977" h="981" extrusionOk="0">
                  <a:moveTo>
                    <a:pt x="420" y="0"/>
                  </a:moveTo>
                  <a:cubicBezTo>
                    <a:pt x="381" y="0"/>
                    <a:pt x="346" y="5"/>
                    <a:pt x="310" y="26"/>
                  </a:cubicBezTo>
                  <a:cubicBezTo>
                    <a:pt x="131" y="98"/>
                    <a:pt x="0" y="276"/>
                    <a:pt x="0" y="502"/>
                  </a:cubicBezTo>
                  <a:cubicBezTo>
                    <a:pt x="0" y="705"/>
                    <a:pt x="131" y="883"/>
                    <a:pt x="310" y="955"/>
                  </a:cubicBezTo>
                  <a:cubicBezTo>
                    <a:pt x="346" y="976"/>
                    <a:pt x="386" y="981"/>
                    <a:pt x="425" y="981"/>
                  </a:cubicBezTo>
                  <a:cubicBezTo>
                    <a:pt x="451" y="981"/>
                    <a:pt x="477" y="979"/>
                    <a:pt x="500" y="979"/>
                  </a:cubicBezTo>
                  <a:cubicBezTo>
                    <a:pt x="786" y="955"/>
                    <a:pt x="977" y="764"/>
                    <a:pt x="977" y="479"/>
                  </a:cubicBezTo>
                  <a:cubicBezTo>
                    <a:pt x="977" y="205"/>
                    <a:pt x="786" y="2"/>
                    <a:pt x="500" y="2"/>
                  </a:cubicBezTo>
                  <a:cubicBezTo>
                    <a:pt x="472" y="2"/>
                    <a:pt x="445" y="0"/>
                    <a:pt x="4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4"/>
            <p:cNvSpPr/>
            <p:nvPr/>
          </p:nvSpPr>
          <p:spPr>
            <a:xfrm>
              <a:off x="7635811" y="1821767"/>
              <a:ext cx="30842" cy="30312"/>
            </a:xfrm>
            <a:custGeom>
              <a:avLst/>
              <a:gdLst/>
              <a:ahLst/>
              <a:cxnLst/>
              <a:rect l="l" t="t" r="r" b="b"/>
              <a:pathLst>
                <a:path w="989" h="972" extrusionOk="0">
                  <a:moveTo>
                    <a:pt x="411" y="1"/>
                  </a:moveTo>
                  <a:cubicBezTo>
                    <a:pt x="376" y="1"/>
                    <a:pt x="340" y="4"/>
                    <a:pt x="310" y="16"/>
                  </a:cubicBezTo>
                  <a:cubicBezTo>
                    <a:pt x="132" y="87"/>
                    <a:pt x="1" y="266"/>
                    <a:pt x="1" y="480"/>
                  </a:cubicBezTo>
                  <a:cubicBezTo>
                    <a:pt x="1" y="706"/>
                    <a:pt x="132" y="885"/>
                    <a:pt x="310" y="956"/>
                  </a:cubicBezTo>
                  <a:cubicBezTo>
                    <a:pt x="340" y="968"/>
                    <a:pt x="370" y="971"/>
                    <a:pt x="402" y="971"/>
                  </a:cubicBezTo>
                  <a:cubicBezTo>
                    <a:pt x="435" y="971"/>
                    <a:pt x="471" y="968"/>
                    <a:pt x="513" y="968"/>
                  </a:cubicBezTo>
                  <a:cubicBezTo>
                    <a:pt x="786" y="968"/>
                    <a:pt x="989" y="778"/>
                    <a:pt x="989" y="492"/>
                  </a:cubicBezTo>
                  <a:cubicBezTo>
                    <a:pt x="989" y="230"/>
                    <a:pt x="775" y="16"/>
                    <a:pt x="513" y="4"/>
                  </a:cubicBezTo>
                  <a:cubicBezTo>
                    <a:pt x="483" y="4"/>
                    <a:pt x="447" y="1"/>
                    <a:pt x="4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4"/>
            <p:cNvSpPr/>
            <p:nvPr/>
          </p:nvSpPr>
          <p:spPr>
            <a:xfrm>
              <a:off x="7474304" y="1821767"/>
              <a:ext cx="30842" cy="30312"/>
            </a:xfrm>
            <a:custGeom>
              <a:avLst/>
              <a:gdLst/>
              <a:ahLst/>
              <a:cxnLst/>
              <a:rect l="l" t="t" r="r" b="b"/>
              <a:pathLst>
                <a:path w="989" h="972" extrusionOk="0">
                  <a:moveTo>
                    <a:pt x="411" y="1"/>
                  </a:moveTo>
                  <a:cubicBezTo>
                    <a:pt x="375" y="1"/>
                    <a:pt x="340" y="4"/>
                    <a:pt x="310" y="16"/>
                  </a:cubicBezTo>
                  <a:cubicBezTo>
                    <a:pt x="131" y="87"/>
                    <a:pt x="0" y="266"/>
                    <a:pt x="0" y="480"/>
                  </a:cubicBezTo>
                  <a:cubicBezTo>
                    <a:pt x="0" y="706"/>
                    <a:pt x="131" y="885"/>
                    <a:pt x="310" y="956"/>
                  </a:cubicBezTo>
                  <a:cubicBezTo>
                    <a:pt x="340" y="968"/>
                    <a:pt x="370" y="971"/>
                    <a:pt x="402" y="971"/>
                  </a:cubicBezTo>
                  <a:cubicBezTo>
                    <a:pt x="435" y="971"/>
                    <a:pt x="471" y="968"/>
                    <a:pt x="512" y="968"/>
                  </a:cubicBezTo>
                  <a:cubicBezTo>
                    <a:pt x="786" y="968"/>
                    <a:pt x="989" y="778"/>
                    <a:pt x="989" y="492"/>
                  </a:cubicBezTo>
                  <a:cubicBezTo>
                    <a:pt x="989" y="230"/>
                    <a:pt x="786" y="16"/>
                    <a:pt x="512" y="4"/>
                  </a:cubicBezTo>
                  <a:cubicBezTo>
                    <a:pt x="483" y="4"/>
                    <a:pt x="447" y="1"/>
                    <a:pt x="4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4"/>
            <p:cNvSpPr/>
            <p:nvPr/>
          </p:nvSpPr>
          <p:spPr>
            <a:xfrm>
              <a:off x="7502527" y="1481009"/>
              <a:ext cx="45686" cy="45717"/>
            </a:xfrm>
            <a:custGeom>
              <a:avLst/>
              <a:gdLst/>
              <a:ahLst/>
              <a:cxnLst/>
              <a:rect l="l" t="t" r="r" b="b"/>
              <a:pathLst>
                <a:path w="1465" h="1466" extrusionOk="0">
                  <a:moveTo>
                    <a:pt x="738" y="441"/>
                  </a:moveTo>
                  <a:cubicBezTo>
                    <a:pt x="893" y="441"/>
                    <a:pt x="1036" y="572"/>
                    <a:pt x="1036" y="739"/>
                  </a:cubicBezTo>
                  <a:cubicBezTo>
                    <a:pt x="1036" y="894"/>
                    <a:pt x="893" y="1037"/>
                    <a:pt x="738" y="1037"/>
                  </a:cubicBezTo>
                  <a:cubicBezTo>
                    <a:pt x="572" y="1037"/>
                    <a:pt x="441" y="894"/>
                    <a:pt x="441" y="739"/>
                  </a:cubicBezTo>
                  <a:cubicBezTo>
                    <a:pt x="441" y="572"/>
                    <a:pt x="572" y="441"/>
                    <a:pt x="738" y="441"/>
                  </a:cubicBezTo>
                  <a:close/>
                  <a:moveTo>
                    <a:pt x="738" y="1"/>
                  </a:moveTo>
                  <a:cubicBezTo>
                    <a:pt x="334" y="1"/>
                    <a:pt x="0" y="334"/>
                    <a:pt x="0" y="739"/>
                  </a:cubicBezTo>
                  <a:cubicBezTo>
                    <a:pt x="0" y="1132"/>
                    <a:pt x="334" y="1465"/>
                    <a:pt x="738" y="1465"/>
                  </a:cubicBezTo>
                  <a:cubicBezTo>
                    <a:pt x="1131" y="1465"/>
                    <a:pt x="1465" y="1120"/>
                    <a:pt x="1465" y="739"/>
                  </a:cubicBezTo>
                  <a:cubicBezTo>
                    <a:pt x="1465" y="334"/>
                    <a:pt x="1131"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4"/>
            <p:cNvSpPr/>
            <p:nvPr/>
          </p:nvSpPr>
          <p:spPr>
            <a:xfrm>
              <a:off x="7439034" y="1481009"/>
              <a:ext cx="45686" cy="45717"/>
            </a:xfrm>
            <a:custGeom>
              <a:avLst/>
              <a:gdLst/>
              <a:ahLst/>
              <a:cxnLst/>
              <a:rect l="l" t="t" r="r" b="b"/>
              <a:pathLst>
                <a:path w="1465" h="1466" extrusionOk="0">
                  <a:moveTo>
                    <a:pt x="715" y="441"/>
                  </a:moveTo>
                  <a:cubicBezTo>
                    <a:pt x="881" y="441"/>
                    <a:pt x="1012" y="572"/>
                    <a:pt x="1012" y="739"/>
                  </a:cubicBezTo>
                  <a:cubicBezTo>
                    <a:pt x="1012" y="894"/>
                    <a:pt x="881" y="1037"/>
                    <a:pt x="715" y="1037"/>
                  </a:cubicBezTo>
                  <a:cubicBezTo>
                    <a:pt x="548" y="1037"/>
                    <a:pt x="417" y="894"/>
                    <a:pt x="417" y="739"/>
                  </a:cubicBezTo>
                  <a:cubicBezTo>
                    <a:pt x="417" y="572"/>
                    <a:pt x="548" y="441"/>
                    <a:pt x="715" y="441"/>
                  </a:cubicBezTo>
                  <a:close/>
                  <a:moveTo>
                    <a:pt x="727" y="1"/>
                  </a:moveTo>
                  <a:cubicBezTo>
                    <a:pt x="334" y="1"/>
                    <a:pt x="0" y="334"/>
                    <a:pt x="0" y="739"/>
                  </a:cubicBezTo>
                  <a:cubicBezTo>
                    <a:pt x="0" y="1132"/>
                    <a:pt x="334" y="1465"/>
                    <a:pt x="727" y="1465"/>
                  </a:cubicBezTo>
                  <a:cubicBezTo>
                    <a:pt x="1131" y="1465"/>
                    <a:pt x="1465" y="1132"/>
                    <a:pt x="1465" y="739"/>
                  </a:cubicBezTo>
                  <a:cubicBezTo>
                    <a:pt x="1465" y="334"/>
                    <a:pt x="1131"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4"/>
            <p:cNvSpPr/>
            <p:nvPr/>
          </p:nvSpPr>
          <p:spPr>
            <a:xfrm>
              <a:off x="7375541" y="1481009"/>
              <a:ext cx="45312" cy="45717"/>
            </a:xfrm>
            <a:custGeom>
              <a:avLst/>
              <a:gdLst/>
              <a:ahLst/>
              <a:cxnLst/>
              <a:rect l="l" t="t" r="r" b="b"/>
              <a:pathLst>
                <a:path w="1453" h="1466" extrusionOk="0">
                  <a:moveTo>
                    <a:pt x="715" y="441"/>
                  </a:moveTo>
                  <a:cubicBezTo>
                    <a:pt x="881" y="441"/>
                    <a:pt x="1012" y="572"/>
                    <a:pt x="1012" y="739"/>
                  </a:cubicBezTo>
                  <a:cubicBezTo>
                    <a:pt x="1012" y="894"/>
                    <a:pt x="881" y="1037"/>
                    <a:pt x="715" y="1037"/>
                  </a:cubicBezTo>
                  <a:cubicBezTo>
                    <a:pt x="548" y="1037"/>
                    <a:pt x="417" y="894"/>
                    <a:pt x="417" y="739"/>
                  </a:cubicBezTo>
                  <a:cubicBezTo>
                    <a:pt x="417" y="572"/>
                    <a:pt x="548" y="441"/>
                    <a:pt x="715" y="441"/>
                  </a:cubicBezTo>
                  <a:close/>
                  <a:moveTo>
                    <a:pt x="727" y="1"/>
                  </a:moveTo>
                  <a:cubicBezTo>
                    <a:pt x="310" y="1"/>
                    <a:pt x="0" y="334"/>
                    <a:pt x="0" y="739"/>
                  </a:cubicBezTo>
                  <a:cubicBezTo>
                    <a:pt x="0" y="1132"/>
                    <a:pt x="322" y="1465"/>
                    <a:pt x="727" y="1465"/>
                  </a:cubicBezTo>
                  <a:cubicBezTo>
                    <a:pt x="1131" y="1465"/>
                    <a:pt x="1453" y="1132"/>
                    <a:pt x="1453" y="739"/>
                  </a:cubicBezTo>
                  <a:cubicBezTo>
                    <a:pt x="1453" y="334"/>
                    <a:pt x="1131"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4"/>
            <p:cNvSpPr/>
            <p:nvPr/>
          </p:nvSpPr>
          <p:spPr>
            <a:xfrm>
              <a:off x="7512911" y="1667401"/>
              <a:ext cx="117006" cy="100291"/>
            </a:xfrm>
            <a:custGeom>
              <a:avLst/>
              <a:gdLst/>
              <a:ahLst/>
              <a:cxnLst/>
              <a:rect l="l" t="t" r="r" b="b"/>
              <a:pathLst>
                <a:path w="3752" h="3216" extrusionOk="0">
                  <a:moveTo>
                    <a:pt x="1858" y="560"/>
                  </a:moveTo>
                  <a:cubicBezTo>
                    <a:pt x="2144" y="560"/>
                    <a:pt x="2382" y="739"/>
                    <a:pt x="2465" y="989"/>
                  </a:cubicBezTo>
                  <a:lnTo>
                    <a:pt x="1263" y="989"/>
                  </a:lnTo>
                  <a:cubicBezTo>
                    <a:pt x="1334" y="739"/>
                    <a:pt x="1572" y="560"/>
                    <a:pt x="1858" y="560"/>
                  </a:cubicBezTo>
                  <a:close/>
                  <a:moveTo>
                    <a:pt x="1656" y="1406"/>
                  </a:moveTo>
                  <a:lnTo>
                    <a:pt x="1656" y="2537"/>
                  </a:lnTo>
                  <a:cubicBezTo>
                    <a:pt x="1394" y="2465"/>
                    <a:pt x="1215" y="2227"/>
                    <a:pt x="1215" y="1941"/>
                  </a:cubicBezTo>
                  <a:lnTo>
                    <a:pt x="1215" y="1406"/>
                  </a:lnTo>
                  <a:close/>
                  <a:moveTo>
                    <a:pt x="2501" y="1429"/>
                  </a:moveTo>
                  <a:lnTo>
                    <a:pt x="2501" y="1953"/>
                  </a:lnTo>
                  <a:cubicBezTo>
                    <a:pt x="2501" y="2227"/>
                    <a:pt x="2322" y="2465"/>
                    <a:pt x="2072" y="2560"/>
                  </a:cubicBezTo>
                  <a:lnTo>
                    <a:pt x="2072" y="1429"/>
                  </a:lnTo>
                  <a:close/>
                  <a:moveTo>
                    <a:pt x="548" y="1"/>
                  </a:moveTo>
                  <a:cubicBezTo>
                    <a:pt x="429" y="1"/>
                    <a:pt x="346" y="84"/>
                    <a:pt x="346" y="203"/>
                  </a:cubicBezTo>
                  <a:lnTo>
                    <a:pt x="346" y="632"/>
                  </a:lnTo>
                  <a:cubicBezTo>
                    <a:pt x="346" y="834"/>
                    <a:pt x="441" y="1013"/>
                    <a:pt x="620" y="1084"/>
                  </a:cubicBezTo>
                  <a:lnTo>
                    <a:pt x="798" y="1167"/>
                  </a:lnTo>
                  <a:lnTo>
                    <a:pt x="798" y="1203"/>
                  </a:lnTo>
                  <a:lnTo>
                    <a:pt x="798" y="1394"/>
                  </a:lnTo>
                  <a:lnTo>
                    <a:pt x="203" y="1394"/>
                  </a:lnTo>
                  <a:cubicBezTo>
                    <a:pt x="84" y="1394"/>
                    <a:pt x="1" y="1489"/>
                    <a:pt x="1" y="1608"/>
                  </a:cubicBezTo>
                  <a:cubicBezTo>
                    <a:pt x="1" y="1727"/>
                    <a:pt x="84" y="1810"/>
                    <a:pt x="203" y="1810"/>
                  </a:cubicBezTo>
                  <a:lnTo>
                    <a:pt x="798" y="1810"/>
                  </a:lnTo>
                  <a:lnTo>
                    <a:pt x="798" y="1929"/>
                  </a:lnTo>
                  <a:lnTo>
                    <a:pt x="798" y="2037"/>
                  </a:lnTo>
                  <a:lnTo>
                    <a:pt x="620" y="2120"/>
                  </a:lnTo>
                  <a:cubicBezTo>
                    <a:pt x="465" y="2215"/>
                    <a:pt x="346" y="2382"/>
                    <a:pt x="346" y="2572"/>
                  </a:cubicBezTo>
                  <a:lnTo>
                    <a:pt x="346" y="3001"/>
                  </a:lnTo>
                  <a:cubicBezTo>
                    <a:pt x="346" y="3120"/>
                    <a:pt x="429" y="3215"/>
                    <a:pt x="548" y="3215"/>
                  </a:cubicBezTo>
                  <a:cubicBezTo>
                    <a:pt x="667" y="3215"/>
                    <a:pt x="763" y="3120"/>
                    <a:pt x="763" y="3001"/>
                  </a:cubicBezTo>
                  <a:lnTo>
                    <a:pt x="763" y="2572"/>
                  </a:lnTo>
                  <a:cubicBezTo>
                    <a:pt x="763" y="2537"/>
                    <a:pt x="775" y="2513"/>
                    <a:pt x="798" y="2513"/>
                  </a:cubicBezTo>
                  <a:lnTo>
                    <a:pt x="941" y="2453"/>
                  </a:lnTo>
                  <a:cubicBezTo>
                    <a:pt x="1120" y="2775"/>
                    <a:pt x="1477" y="3001"/>
                    <a:pt x="1870" y="3001"/>
                  </a:cubicBezTo>
                  <a:cubicBezTo>
                    <a:pt x="2275" y="3001"/>
                    <a:pt x="2620" y="2775"/>
                    <a:pt x="2811" y="2453"/>
                  </a:cubicBezTo>
                  <a:lnTo>
                    <a:pt x="2942" y="2513"/>
                  </a:lnTo>
                  <a:cubicBezTo>
                    <a:pt x="2977" y="2525"/>
                    <a:pt x="2989" y="2537"/>
                    <a:pt x="2989" y="2572"/>
                  </a:cubicBezTo>
                  <a:lnTo>
                    <a:pt x="2989" y="3001"/>
                  </a:lnTo>
                  <a:cubicBezTo>
                    <a:pt x="2989" y="3120"/>
                    <a:pt x="3084" y="3215"/>
                    <a:pt x="3203" y="3215"/>
                  </a:cubicBezTo>
                  <a:cubicBezTo>
                    <a:pt x="3323" y="3215"/>
                    <a:pt x="3406" y="3120"/>
                    <a:pt x="3406" y="3001"/>
                  </a:cubicBezTo>
                  <a:lnTo>
                    <a:pt x="3406" y="2572"/>
                  </a:lnTo>
                  <a:cubicBezTo>
                    <a:pt x="3406" y="2382"/>
                    <a:pt x="3299" y="2203"/>
                    <a:pt x="3120" y="2120"/>
                  </a:cubicBezTo>
                  <a:lnTo>
                    <a:pt x="2942" y="2037"/>
                  </a:lnTo>
                  <a:lnTo>
                    <a:pt x="2942" y="1929"/>
                  </a:lnTo>
                  <a:lnTo>
                    <a:pt x="2942" y="1810"/>
                  </a:lnTo>
                  <a:lnTo>
                    <a:pt x="3537" y="1810"/>
                  </a:lnTo>
                  <a:cubicBezTo>
                    <a:pt x="3656" y="1810"/>
                    <a:pt x="3751" y="1727"/>
                    <a:pt x="3751" y="1608"/>
                  </a:cubicBezTo>
                  <a:cubicBezTo>
                    <a:pt x="3751" y="1489"/>
                    <a:pt x="3656" y="1394"/>
                    <a:pt x="3537" y="1394"/>
                  </a:cubicBezTo>
                  <a:lnTo>
                    <a:pt x="2942" y="1394"/>
                  </a:lnTo>
                  <a:lnTo>
                    <a:pt x="2942" y="1203"/>
                  </a:lnTo>
                  <a:lnTo>
                    <a:pt x="2942" y="1167"/>
                  </a:lnTo>
                  <a:lnTo>
                    <a:pt x="3120" y="1084"/>
                  </a:lnTo>
                  <a:cubicBezTo>
                    <a:pt x="3287" y="989"/>
                    <a:pt x="3406" y="834"/>
                    <a:pt x="3406" y="632"/>
                  </a:cubicBezTo>
                  <a:lnTo>
                    <a:pt x="3406" y="203"/>
                  </a:lnTo>
                  <a:cubicBezTo>
                    <a:pt x="3406" y="84"/>
                    <a:pt x="3323" y="1"/>
                    <a:pt x="3203" y="1"/>
                  </a:cubicBezTo>
                  <a:cubicBezTo>
                    <a:pt x="3084" y="1"/>
                    <a:pt x="2965" y="84"/>
                    <a:pt x="2965" y="203"/>
                  </a:cubicBezTo>
                  <a:lnTo>
                    <a:pt x="2965" y="632"/>
                  </a:lnTo>
                  <a:cubicBezTo>
                    <a:pt x="2965" y="667"/>
                    <a:pt x="2942" y="691"/>
                    <a:pt x="2918" y="691"/>
                  </a:cubicBezTo>
                  <a:lnTo>
                    <a:pt x="2822" y="739"/>
                  </a:lnTo>
                  <a:cubicBezTo>
                    <a:pt x="2644" y="382"/>
                    <a:pt x="2287" y="132"/>
                    <a:pt x="1858" y="132"/>
                  </a:cubicBezTo>
                  <a:cubicBezTo>
                    <a:pt x="1429" y="132"/>
                    <a:pt x="1072" y="382"/>
                    <a:pt x="894" y="739"/>
                  </a:cubicBezTo>
                  <a:lnTo>
                    <a:pt x="798" y="691"/>
                  </a:lnTo>
                  <a:cubicBezTo>
                    <a:pt x="775" y="679"/>
                    <a:pt x="763" y="667"/>
                    <a:pt x="763" y="632"/>
                  </a:cubicBezTo>
                  <a:lnTo>
                    <a:pt x="763" y="203"/>
                  </a:lnTo>
                  <a:cubicBezTo>
                    <a:pt x="763" y="84"/>
                    <a:pt x="667" y="1"/>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4"/>
            <p:cNvSpPr/>
            <p:nvPr/>
          </p:nvSpPr>
          <p:spPr>
            <a:xfrm>
              <a:off x="7427527" y="1575312"/>
              <a:ext cx="286653" cy="285187"/>
            </a:xfrm>
            <a:custGeom>
              <a:avLst/>
              <a:gdLst/>
              <a:ahLst/>
              <a:cxnLst/>
              <a:rect l="l" t="t" r="r" b="b"/>
              <a:pathLst>
                <a:path w="9192" h="9145" extrusionOk="0">
                  <a:moveTo>
                    <a:pt x="2012" y="430"/>
                  </a:moveTo>
                  <a:cubicBezTo>
                    <a:pt x="2167" y="430"/>
                    <a:pt x="2310" y="572"/>
                    <a:pt x="2310" y="727"/>
                  </a:cubicBezTo>
                  <a:cubicBezTo>
                    <a:pt x="2310" y="906"/>
                    <a:pt x="2167" y="1025"/>
                    <a:pt x="2012" y="1025"/>
                  </a:cubicBezTo>
                  <a:cubicBezTo>
                    <a:pt x="1846" y="1025"/>
                    <a:pt x="1715" y="894"/>
                    <a:pt x="1715" y="727"/>
                  </a:cubicBezTo>
                  <a:cubicBezTo>
                    <a:pt x="1715" y="572"/>
                    <a:pt x="1846" y="430"/>
                    <a:pt x="2012" y="430"/>
                  </a:cubicBezTo>
                  <a:close/>
                  <a:moveTo>
                    <a:pt x="7168" y="441"/>
                  </a:moveTo>
                  <a:cubicBezTo>
                    <a:pt x="7334" y="441"/>
                    <a:pt x="7465" y="584"/>
                    <a:pt x="7465" y="739"/>
                  </a:cubicBezTo>
                  <a:cubicBezTo>
                    <a:pt x="7465" y="906"/>
                    <a:pt x="7334" y="1037"/>
                    <a:pt x="7168" y="1037"/>
                  </a:cubicBezTo>
                  <a:cubicBezTo>
                    <a:pt x="7013" y="1037"/>
                    <a:pt x="6870" y="906"/>
                    <a:pt x="6870" y="739"/>
                  </a:cubicBezTo>
                  <a:cubicBezTo>
                    <a:pt x="6894" y="584"/>
                    <a:pt x="7025" y="441"/>
                    <a:pt x="7168" y="441"/>
                  </a:cubicBezTo>
                  <a:close/>
                  <a:moveTo>
                    <a:pt x="738" y="1703"/>
                  </a:moveTo>
                  <a:cubicBezTo>
                    <a:pt x="905" y="1703"/>
                    <a:pt x="1036" y="1834"/>
                    <a:pt x="1036" y="2001"/>
                  </a:cubicBezTo>
                  <a:cubicBezTo>
                    <a:pt x="1036" y="2156"/>
                    <a:pt x="905" y="2299"/>
                    <a:pt x="738" y="2299"/>
                  </a:cubicBezTo>
                  <a:cubicBezTo>
                    <a:pt x="584" y="2299"/>
                    <a:pt x="441" y="2156"/>
                    <a:pt x="441" y="2001"/>
                  </a:cubicBezTo>
                  <a:cubicBezTo>
                    <a:pt x="441" y="1823"/>
                    <a:pt x="584" y="1703"/>
                    <a:pt x="738" y="1703"/>
                  </a:cubicBezTo>
                  <a:close/>
                  <a:moveTo>
                    <a:pt x="8454" y="1703"/>
                  </a:moveTo>
                  <a:cubicBezTo>
                    <a:pt x="8620" y="1703"/>
                    <a:pt x="8751" y="1834"/>
                    <a:pt x="8751" y="2001"/>
                  </a:cubicBezTo>
                  <a:cubicBezTo>
                    <a:pt x="8751" y="2156"/>
                    <a:pt x="8620" y="2299"/>
                    <a:pt x="8454" y="2299"/>
                  </a:cubicBezTo>
                  <a:cubicBezTo>
                    <a:pt x="8287" y="2299"/>
                    <a:pt x="8156" y="2156"/>
                    <a:pt x="8156" y="2001"/>
                  </a:cubicBezTo>
                  <a:cubicBezTo>
                    <a:pt x="8156" y="1823"/>
                    <a:pt x="8287" y="1703"/>
                    <a:pt x="8454" y="1703"/>
                  </a:cubicBezTo>
                  <a:close/>
                  <a:moveTo>
                    <a:pt x="6894" y="2204"/>
                  </a:moveTo>
                  <a:cubicBezTo>
                    <a:pt x="6930" y="2204"/>
                    <a:pt x="6965" y="2227"/>
                    <a:pt x="6965" y="2275"/>
                  </a:cubicBezTo>
                  <a:lnTo>
                    <a:pt x="6965" y="6883"/>
                  </a:lnTo>
                  <a:cubicBezTo>
                    <a:pt x="6965" y="6918"/>
                    <a:pt x="6930" y="6954"/>
                    <a:pt x="6894" y="6954"/>
                  </a:cubicBezTo>
                  <a:lnTo>
                    <a:pt x="2286" y="6954"/>
                  </a:lnTo>
                  <a:cubicBezTo>
                    <a:pt x="2251" y="6954"/>
                    <a:pt x="2215" y="6918"/>
                    <a:pt x="2215" y="6883"/>
                  </a:cubicBezTo>
                  <a:lnTo>
                    <a:pt x="2215" y="2275"/>
                  </a:lnTo>
                  <a:cubicBezTo>
                    <a:pt x="2215" y="2227"/>
                    <a:pt x="2251" y="2204"/>
                    <a:pt x="2286" y="2204"/>
                  </a:cubicBezTo>
                  <a:close/>
                  <a:moveTo>
                    <a:pt x="738" y="6847"/>
                  </a:moveTo>
                  <a:cubicBezTo>
                    <a:pt x="905" y="6847"/>
                    <a:pt x="1036" y="6978"/>
                    <a:pt x="1036" y="7145"/>
                  </a:cubicBezTo>
                  <a:cubicBezTo>
                    <a:pt x="1036" y="7311"/>
                    <a:pt x="905" y="7442"/>
                    <a:pt x="738" y="7442"/>
                  </a:cubicBezTo>
                  <a:cubicBezTo>
                    <a:pt x="584" y="7442"/>
                    <a:pt x="441" y="7311"/>
                    <a:pt x="441" y="7145"/>
                  </a:cubicBezTo>
                  <a:cubicBezTo>
                    <a:pt x="441" y="6978"/>
                    <a:pt x="584" y="6847"/>
                    <a:pt x="738" y="6847"/>
                  </a:cubicBezTo>
                  <a:close/>
                  <a:moveTo>
                    <a:pt x="8454" y="6847"/>
                  </a:moveTo>
                  <a:cubicBezTo>
                    <a:pt x="8620" y="6847"/>
                    <a:pt x="8751" y="6978"/>
                    <a:pt x="8751" y="7145"/>
                  </a:cubicBezTo>
                  <a:cubicBezTo>
                    <a:pt x="8751" y="7311"/>
                    <a:pt x="8620" y="7442"/>
                    <a:pt x="8454" y="7442"/>
                  </a:cubicBezTo>
                  <a:cubicBezTo>
                    <a:pt x="8287" y="7442"/>
                    <a:pt x="8156" y="7311"/>
                    <a:pt x="8156" y="7145"/>
                  </a:cubicBezTo>
                  <a:cubicBezTo>
                    <a:pt x="8156" y="6978"/>
                    <a:pt x="8287" y="6847"/>
                    <a:pt x="8454" y="6847"/>
                  </a:cubicBezTo>
                  <a:close/>
                  <a:moveTo>
                    <a:pt x="2012" y="8097"/>
                  </a:moveTo>
                  <a:cubicBezTo>
                    <a:pt x="2167" y="8097"/>
                    <a:pt x="2310" y="8228"/>
                    <a:pt x="2310" y="8395"/>
                  </a:cubicBezTo>
                  <a:cubicBezTo>
                    <a:pt x="2310" y="8561"/>
                    <a:pt x="2167" y="8692"/>
                    <a:pt x="2012" y="8692"/>
                  </a:cubicBezTo>
                  <a:cubicBezTo>
                    <a:pt x="1846" y="8692"/>
                    <a:pt x="1715" y="8561"/>
                    <a:pt x="1715" y="8395"/>
                  </a:cubicBezTo>
                  <a:cubicBezTo>
                    <a:pt x="1715" y="8228"/>
                    <a:pt x="1846" y="8097"/>
                    <a:pt x="2012" y="8097"/>
                  </a:cubicBezTo>
                  <a:close/>
                  <a:moveTo>
                    <a:pt x="7168" y="8109"/>
                  </a:moveTo>
                  <a:cubicBezTo>
                    <a:pt x="7334" y="8109"/>
                    <a:pt x="7465" y="8252"/>
                    <a:pt x="7465" y="8407"/>
                  </a:cubicBezTo>
                  <a:cubicBezTo>
                    <a:pt x="7465" y="8573"/>
                    <a:pt x="7334" y="8704"/>
                    <a:pt x="7168" y="8704"/>
                  </a:cubicBezTo>
                  <a:cubicBezTo>
                    <a:pt x="7013" y="8704"/>
                    <a:pt x="6870" y="8573"/>
                    <a:pt x="6870" y="8407"/>
                  </a:cubicBezTo>
                  <a:cubicBezTo>
                    <a:pt x="6894" y="8228"/>
                    <a:pt x="7025" y="8109"/>
                    <a:pt x="7168" y="8109"/>
                  </a:cubicBezTo>
                  <a:close/>
                  <a:moveTo>
                    <a:pt x="2024" y="1"/>
                  </a:moveTo>
                  <a:cubicBezTo>
                    <a:pt x="1619" y="1"/>
                    <a:pt x="1286" y="322"/>
                    <a:pt x="1286" y="727"/>
                  </a:cubicBezTo>
                  <a:cubicBezTo>
                    <a:pt x="1286" y="1132"/>
                    <a:pt x="1619" y="1465"/>
                    <a:pt x="2024" y="1465"/>
                  </a:cubicBezTo>
                  <a:cubicBezTo>
                    <a:pt x="2346" y="1465"/>
                    <a:pt x="2620" y="1251"/>
                    <a:pt x="2703" y="953"/>
                  </a:cubicBezTo>
                  <a:lnTo>
                    <a:pt x="3108" y="953"/>
                  </a:lnTo>
                  <a:cubicBezTo>
                    <a:pt x="3155" y="953"/>
                    <a:pt x="3179" y="977"/>
                    <a:pt x="3179" y="1025"/>
                  </a:cubicBezTo>
                  <a:lnTo>
                    <a:pt x="3179" y="1775"/>
                  </a:lnTo>
                  <a:lnTo>
                    <a:pt x="2298" y="1775"/>
                  </a:lnTo>
                  <a:cubicBezTo>
                    <a:pt x="2024" y="1775"/>
                    <a:pt x="1798" y="2001"/>
                    <a:pt x="1798" y="2275"/>
                  </a:cubicBezTo>
                  <a:lnTo>
                    <a:pt x="1798" y="3156"/>
                  </a:lnTo>
                  <a:lnTo>
                    <a:pt x="1024" y="3156"/>
                  </a:lnTo>
                  <a:cubicBezTo>
                    <a:pt x="977" y="3156"/>
                    <a:pt x="953" y="3132"/>
                    <a:pt x="953" y="3085"/>
                  </a:cubicBezTo>
                  <a:lnTo>
                    <a:pt x="953" y="2680"/>
                  </a:lnTo>
                  <a:cubicBezTo>
                    <a:pt x="1250" y="2596"/>
                    <a:pt x="1453" y="2311"/>
                    <a:pt x="1453" y="2001"/>
                  </a:cubicBezTo>
                  <a:cubicBezTo>
                    <a:pt x="1453" y="1596"/>
                    <a:pt x="1131" y="1263"/>
                    <a:pt x="727" y="1263"/>
                  </a:cubicBezTo>
                  <a:cubicBezTo>
                    <a:pt x="322" y="1263"/>
                    <a:pt x="0" y="1596"/>
                    <a:pt x="0" y="2001"/>
                  </a:cubicBezTo>
                  <a:cubicBezTo>
                    <a:pt x="0" y="2323"/>
                    <a:pt x="203" y="2596"/>
                    <a:pt x="500" y="2680"/>
                  </a:cubicBezTo>
                  <a:lnTo>
                    <a:pt x="500" y="3085"/>
                  </a:lnTo>
                  <a:cubicBezTo>
                    <a:pt x="500" y="3370"/>
                    <a:pt x="727" y="3585"/>
                    <a:pt x="1012" y="3585"/>
                  </a:cubicBezTo>
                  <a:lnTo>
                    <a:pt x="1786" y="3585"/>
                  </a:lnTo>
                  <a:lnTo>
                    <a:pt x="1786" y="4359"/>
                  </a:lnTo>
                  <a:lnTo>
                    <a:pt x="727" y="4359"/>
                  </a:lnTo>
                  <a:cubicBezTo>
                    <a:pt x="607" y="4359"/>
                    <a:pt x="512" y="4454"/>
                    <a:pt x="512" y="4573"/>
                  </a:cubicBezTo>
                  <a:cubicBezTo>
                    <a:pt x="512" y="4692"/>
                    <a:pt x="607" y="4775"/>
                    <a:pt x="727" y="4775"/>
                  </a:cubicBezTo>
                  <a:lnTo>
                    <a:pt x="1786" y="4775"/>
                  </a:lnTo>
                  <a:lnTo>
                    <a:pt x="1786" y="5549"/>
                  </a:lnTo>
                  <a:lnTo>
                    <a:pt x="1012" y="5549"/>
                  </a:lnTo>
                  <a:cubicBezTo>
                    <a:pt x="727" y="5549"/>
                    <a:pt x="500" y="5775"/>
                    <a:pt x="500" y="6061"/>
                  </a:cubicBezTo>
                  <a:lnTo>
                    <a:pt x="500" y="6466"/>
                  </a:lnTo>
                  <a:cubicBezTo>
                    <a:pt x="203" y="6549"/>
                    <a:pt x="0" y="6835"/>
                    <a:pt x="0" y="7145"/>
                  </a:cubicBezTo>
                  <a:cubicBezTo>
                    <a:pt x="0" y="7549"/>
                    <a:pt x="322" y="7871"/>
                    <a:pt x="727" y="7871"/>
                  </a:cubicBezTo>
                  <a:cubicBezTo>
                    <a:pt x="1131" y="7871"/>
                    <a:pt x="1453" y="7549"/>
                    <a:pt x="1453" y="7145"/>
                  </a:cubicBezTo>
                  <a:cubicBezTo>
                    <a:pt x="1453" y="6823"/>
                    <a:pt x="1250" y="6549"/>
                    <a:pt x="953" y="6466"/>
                  </a:cubicBezTo>
                  <a:lnTo>
                    <a:pt x="953" y="6061"/>
                  </a:lnTo>
                  <a:cubicBezTo>
                    <a:pt x="953" y="6014"/>
                    <a:pt x="977" y="5990"/>
                    <a:pt x="1024" y="5990"/>
                  </a:cubicBezTo>
                  <a:lnTo>
                    <a:pt x="1798" y="5990"/>
                  </a:lnTo>
                  <a:lnTo>
                    <a:pt x="1798" y="6859"/>
                  </a:lnTo>
                  <a:cubicBezTo>
                    <a:pt x="1798" y="7145"/>
                    <a:pt x="2024" y="7371"/>
                    <a:pt x="2298" y="7371"/>
                  </a:cubicBezTo>
                  <a:lnTo>
                    <a:pt x="3179" y="7371"/>
                  </a:lnTo>
                  <a:lnTo>
                    <a:pt x="3179" y="8109"/>
                  </a:lnTo>
                  <a:cubicBezTo>
                    <a:pt x="3179" y="8157"/>
                    <a:pt x="3155" y="8192"/>
                    <a:pt x="3108" y="8192"/>
                  </a:cubicBezTo>
                  <a:lnTo>
                    <a:pt x="2703" y="8192"/>
                  </a:lnTo>
                  <a:cubicBezTo>
                    <a:pt x="2620" y="7895"/>
                    <a:pt x="2334" y="7680"/>
                    <a:pt x="2024" y="7680"/>
                  </a:cubicBezTo>
                  <a:cubicBezTo>
                    <a:pt x="1619" y="7680"/>
                    <a:pt x="1286" y="8014"/>
                    <a:pt x="1286" y="8407"/>
                  </a:cubicBezTo>
                  <a:cubicBezTo>
                    <a:pt x="1286" y="8812"/>
                    <a:pt x="1619" y="9145"/>
                    <a:pt x="2024" y="9145"/>
                  </a:cubicBezTo>
                  <a:cubicBezTo>
                    <a:pt x="2346" y="9145"/>
                    <a:pt x="2620" y="8931"/>
                    <a:pt x="2703" y="8633"/>
                  </a:cubicBezTo>
                  <a:lnTo>
                    <a:pt x="3108" y="8633"/>
                  </a:lnTo>
                  <a:cubicBezTo>
                    <a:pt x="3394" y="8633"/>
                    <a:pt x="3608" y="8407"/>
                    <a:pt x="3608" y="8133"/>
                  </a:cubicBezTo>
                  <a:lnTo>
                    <a:pt x="3608" y="7383"/>
                  </a:lnTo>
                  <a:lnTo>
                    <a:pt x="4382" y="7383"/>
                  </a:lnTo>
                  <a:lnTo>
                    <a:pt x="4382" y="8407"/>
                  </a:lnTo>
                  <a:cubicBezTo>
                    <a:pt x="4382" y="8526"/>
                    <a:pt x="4477" y="8621"/>
                    <a:pt x="4596" y="8621"/>
                  </a:cubicBezTo>
                  <a:cubicBezTo>
                    <a:pt x="4715" y="8621"/>
                    <a:pt x="4798" y="8526"/>
                    <a:pt x="4798" y="8407"/>
                  </a:cubicBezTo>
                  <a:lnTo>
                    <a:pt x="4798" y="7383"/>
                  </a:lnTo>
                  <a:lnTo>
                    <a:pt x="5572" y="7383"/>
                  </a:lnTo>
                  <a:lnTo>
                    <a:pt x="5572" y="8133"/>
                  </a:lnTo>
                  <a:cubicBezTo>
                    <a:pt x="5572" y="8407"/>
                    <a:pt x="5799" y="8633"/>
                    <a:pt x="6084" y="8633"/>
                  </a:cubicBezTo>
                  <a:lnTo>
                    <a:pt x="6489" y="8633"/>
                  </a:lnTo>
                  <a:cubicBezTo>
                    <a:pt x="6572" y="8931"/>
                    <a:pt x="6858" y="9145"/>
                    <a:pt x="7168" y="9145"/>
                  </a:cubicBezTo>
                  <a:cubicBezTo>
                    <a:pt x="7573" y="9145"/>
                    <a:pt x="7906" y="8812"/>
                    <a:pt x="7906" y="8407"/>
                  </a:cubicBezTo>
                  <a:cubicBezTo>
                    <a:pt x="7906" y="8014"/>
                    <a:pt x="7573" y="7680"/>
                    <a:pt x="7168" y="7680"/>
                  </a:cubicBezTo>
                  <a:cubicBezTo>
                    <a:pt x="6846" y="7680"/>
                    <a:pt x="6572" y="7895"/>
                    <a:pt x="6489" y="8192"/>
                  </a:cubicBezTo>
                  <a:lnTo>
                    <a:pt x="6084" y="8192"/>
                  </a:lnTo>
                  <a:cubicBezTo>
                    <a:pt x="6037" y="8192"/>
                    <a:pt x="6013" y="8157"/>
                    <a:pt x="6013" y="8109"/>
                  </a:cubicBezTo>
                  <a:lnTo>
                    <a:pt x="6013" y="7371"/>
                  </a:lnTo>
                  <a:lnTo>
                    <a:pt x="6894" y="7371"/>
                  </a:lnTo>
                  <a:cubicBezTo>
                    <a:pt x="7168" y="7371"/>
                    <a:pt x="7394" y="7145"/>
                    <a:pt x="7394" y="6859"/>
                  </a:cubicBezTo>
                  <a:lnTo>
                    <a:pt x="7394" y="5990"/>
                  </a:lnTo>
                  <a:lnTo>
                    <a:pt x="8168" y="5990"/>
                  </a:lnTo>
                  <a:cubicBezTo>
                    <a:pt x="8216" y="5990"/>
                    <a:pt x="8239" y="6014"/>
                    <a:pt x="8239" y="6061"/>
                  </a:cubicBezTo>
                  <a:lnTo>
                    <a:pt x="8239" y="6466"/>
                  </a:lnTo>
                  <a:cubicBezTo>
                    <a:pt x="7942" y="6549"/>
                    <a:pt x="7739" y="6835"/>
                    <a:pt x="7739" y="7145"/>
                  </a:cubicBezTo>
                  <a:cubicBezTo>
                    <a:pt x="7739" y="7549"/>
                    <a:pt x="8061" y="7871"/>
                    <a:pt x="8466" y="7871"/>
                  </a:cubicBezTo>
                  <a:cubicBezTo>
                    <a:pt x="8870" y="7871"/>
                    <a:pt x="9192" y="7549"/>
                    <a:pt x="9192" y="7145"/>
                  </a:cubicBezTo>
                  <a:cubicBezTo>
                    <a:pt x="9192" y="6823"/>
                    <a:pt x="8989" y="6549"/>
                    <a:pt x="8692" y="6466"/>
                  </a:cubicBezTo>
                  <a:lnTo>
                    <a:pt x="8692" y="6061"/>
                  </a:lnTo>
                  <a:cubicBezTo>
                    <a:pt x="8692" y="5775"/>
                    <a:pt x="8466" y="5549"/>
                    <a:pt x="8180" y="5549"/>
                  </a:cubicBezTo>
                  <a:lnTo>
                    <a:pt x="7406" y="5549"/>
                  </a:lnTo>
                  <a:lnTo>
                    <a:pt x="7406" y="4775"/>
                  </a:lnTo>
                  <a:lnTo>
                    <a:pt x="8466" y="4775"/>
                  </a:lnTo>
                  <a:cubicBezTo>
                    <a:pt x="8585" y="4775"/>
                    <a:pt x="8680" y="4692"/>
                    <a:pt x="8680" y="4573"/>
                  </a:cubicBezTo>
                  <a:cubicBezTo>
                    <a:pt x="8680" y="4454"/>
                    <a:pt x="8585" y="4359"/>
                    <a:pt x="8466" y="4359"/>
                  </a:cubicBezTo>
                  <a:lnTo>
                    <a:pt x="7406" y="4359"/>
                  </a:lnTo>
                  <a:lnTo>
                    <a:pt x="7406" y="3585"/>
                  </a:lnTo>
                  <a:lnTo>
                    <a:pt x="8180" y="3585"/>
                  </a:lnTo>
                  <a:cubicBezTo>
                    <a:pt x="8466" y="3585"/>
                    <a:pt x="8692" y="3370"/>
                    <a:pt x="8692" y="3085"/>
                  </a:cubicBezTo>
                  <a:lnTo>
                    <a:pt x="8692" y="2680"/>
                  </a:lnTo>
                  <a:cubicBezTo>
                    <a:pt x="8989" y="2596"/>
                    <a:pt x="9192" y="2311"/>
                    <a:pt x="9192" y="2001"/>
                  </a:cubicBezTo>
                  <a:cubicBezTo>
                    <a:pt x="9192" y="1596"/>
                    <a:pt x="8870" y="1263"/>
                    <a:pt x="8466" y="1263"/>
                  </a:cubicBezTo>
                  <a:cubicBezTo>
                    <a:pt x="8061" y="1263"/>
                    <a:pt x="7739" y="1596"/>
                    <a:pt x="7739" y="2001"/>
                  </a:cubicBezTo>
                  <a:cubicBezTo>
                    <a:pt x="7739" y="2323"/>
                    <a:pt x="7942" y="2596"/>
                    <a:pt x="8239" y="2680"/>
                  </a:cubicBezTo>
                  <a:lnTo>
                    <a:pt x="8239" y="3085"/>
                  </a:lnTo>
                  <a:cubicBezTo>
                    <a:pt x="8239" y="3132"/>
                    <a:pt x="8216" y="3156"/>
                    <a:pt x="8168" y="3156"/>
                  </a:cubicBezTo>
                  <a:lnTo>
                    <a:pt x="7394" y="3156"/>
                  </a:lnTo>
                  <a:lnTo>
                    <a:pt x="7394" y="2275"/>
                  </a:lnTo>
                  <a:cubicBezTo>
                    <a:pt x="7394" y="2001"/>
                    <a:pt x="7168" y="1775"/>
                    <a:pt x="6894" y="1775"/>
                  </a:cubicBezTo>
                  <a:lnTo>
                    <a:pt x="6013" y="1775"/>
                  </a:lnTo>
                  <a:lnTo>
                    <a:pt x="6013" y="1025"/>
                  </a:lnTo>
                  <a:cubicBezTo>
                    <a:pt x="6013" y="989"/>
                    <a:pt x="6037" y="953"/>
                    <a:pt x="6084" y="953"/>
                  </a:cubicBezTo>
                  <a:lnTo>
                    <a:pt x="6489" y="953"/>
                  </a:lnTo>
                  <a:cubicBezTo>
                    <a:pt x="6572" y="1251"/>
                    <a:pt x="6858" y="1465"/>
                    <a:pt x="7168" y="1465"/>
                  </a:cubicBezTo>
                  <a:cubicBezTo>
                    <a:pt x="7573" y="1465"/>
                    <a:pt x="7906" y="1132"/>
                    <a:pt x="7906" y="727"/>
                  </a:cubicBezTo>
                  <a:cubicBezTo>
                    <a:pt x="7906" y="334"/>
                    <a:pt x="7573" y="1"/>
                    <a:pt x="7168" y="1"/>
                  </a:cubicBezTo>
                  <a:cubicBezTo>
                    <a:pt x="6846" y="1"/>
                    <a:pt x="6572" y="215"/>
                    <a:pt x="6489" y="513"/>
                  </a:cubicBezTo>
                  <a:lnTo>
                    <a:pt x="6084" y="513"/>
                  </a:lnTo>
                  <a:cubicBezTo>
                    <a:pt x="5799" y="513"/>
                    <a:pt x="5572" y="727"/>
                    <a:pt x="5572" y="1013"/>
                  </a:cubicBezTo>
                  <a:lnTo>
                    <a:pt x="5572" y="1763"/>
                  </a:lnTo>
                  <a:lnTo>
                    <a:pt x="4798" y="1763"/>
                  </a:lnTo>
                  <a:lnTo>
                    <a:pt x="4798" y="727"/>
                  </a:lnTo>
                  <a:cubicBezTo>
                    <a:pt x="4798" y="608"/>
                    <a:pt x="4715" y="525"/>
                    <a:pt x="4596" y="525"/>
                  </a:cubicBezTo>
                  <a:cubicBezTo>
                    <a:pt x="4477" y="525"/>
                    <a:pt x="4382" y="608"/>
                    <a:pt x="4382" y="727"/>
                  </a:cubicBezTo>
                  <a:lnTo>
                    <a:pt x="4382" y="1763"/>
                  </a:lnTo>
                  <a:lnTo>
                    <a:pt x="3608" y="1763"/>
                  </a:lnTo>
                  <a:lnTo>
                    <a:pt x="3608" y="1013"/>
                  </a:lnTo>
                  <a:cubicBezTo>
                    <a:pt x="3608" y="727"/>
                    <a:pt x="3394" y="513"/>
                    <a:pt x="3108" y="513"/>
                  </a:cubicBezTo>
                  <a:lnTo>
                    <a:pt x="2703" y="513"/>
                  </a:lnTo>
                  <a:cubicBezTo>
                    <a:pt x="2620" y="215"/>
                    <a:pt x="2334" y="1"/>
                    <a:pt x="2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4"/>
            <p:cNvSpPr/>
            <p:nvPr/>
          </p:nvSpPr>
          <p:spPr>
            <a:xfrm>
              <a:off x="7342111" y="1449824"/>
              <a:ext cx="270717" cy="286309"/>
            </a:xfrm>
            <a:custGeom>
              <a:avLst/>
              <a:gdLst/>
              <a:ahLst/>
              <a:cxnLst/>
              <a:rect l="l" t="t" r="r" b="b"/>
              <a:pathLst>
                <a:path w="8681" h="9181" extrusionOk="0">
                  <a:moveTo>
                    <a:pt x="644" y="1"/>
                  </a:moveTo>
                  <a:cubicBezTo>
                    <a:pt x="287" y="1"/>
                    <a:pt x="1" y="286"/>
                    <a:pt x="1" y="644"/>
                  </a:cubicBezTo>
                  <a:lnTo>
                    <a:pt x="1" y="8978"/>
                  </a:lnTo>
                  <a:cubicBezTo>
                    <a:pt x="1" y="9085"/>
                    <a:pt x="108" y="9180"/>
                    <a:pt x="227" y="9180"/>
                  </a:cubicBezTo>
                  <a:cubicBezTo>
                    <a:pt x="346" y="9180"/>
                    <a:pt x="429" y="9085"/>
                    <a:pt x="429" y="8966"/>
                  </a:cubicBezTo>
                  <a:lnTo>
                    <a:pt x="429" y="3477"/>
                  </a:lnTo>
                  <a:lnTo>
                    <a:pt x="8466" y="3477"/>
                  </a:lnTo>
                  <a:cubicBezTo>
                    <a:pt x="8585" y="3477"/>
                    <a:pt x="8680" y="3382"/>
                    <a:pt x="8680" y="3263"/>
                  </a:cubicBezTo>
                  <a:cubicBezTo>
                    <a:pt x="8680" y="3144"/>
                    <a:pt x="8585" y="3060"/>
                    <a:pt x="8466" y="3060"/>
                  </a:cubicBezTo>
                  <a:lnTo>
                    <a:pt x="429" y="3060"/>
                  </a:lnTo>
                  <a:lnTo>
                    <a:pt x="429" y="632"/>
                  </a:lnTo>
                  <a:cubicBezTo>
                    <a:pt x="429" y="513"/>
                    <a:pt x="525" y="417"/>
                    <a:pt x="644" y="417"/>
                  </a:cubicBezTo>
                  <a:lnTo>
                    <a:pt x="3620" y="417"/>
                  </a:lnTo>
                  <a:cubicBezTo>
                    <a:pt x="3739" y="417"/>
                    <a:pt x="3823" y="334"/>
                    <a:pt x="3823" y="215"/>
                  </a:cubicBezTo>
                  <a:cubicBezTo>
                    <a:pt x="3823" y="96"/>
                    <a:pt x="3739" y="1"/>
                    <a:pt x="3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4"/>
            <p:cNvSpPr/>
            <p:nvPr/>
          </p:nvSpPr>
          <p:spPr>
            <a:xfrm>
              <a:off x="7342859" y="1449075"/>
              <a:ext cx="456736" cy="440395"/>
            </a:xfrm>
            <a:custGeom>
              <a:avLst/>
              <a:gdLst/>
              <a:ahLst/>
              <a:cxnLst/>
              <a:rect l="l" t="t" r="r" b="b"/>
              <a:pathLst>
                <a:path w="14646" h="14122" extrusionOk="0">
                  <a:moveTo>
                    <a:pt x="4549" y="1"/>
                  </a:moveTo>
                  <a:cubicBezTo>
                    <a:pt x="4430" y="1"/>
                    <a:pt x="4334" y="96"/>
                    <a:pt x="4334" y="215"/>
                  </a:cubicBezTo>
                  <a:cubicBezTo>
                    <a:pt x="4334" y="334"/>
                    <a:pt x="4418" y="418"/>
                    <a:pt x="4549" y="418"/>
                  </a:cubicBezTo>
                  <a:lnTo>
                    <a:pt x="13990" y="418"/>
                  </a:lnTo>
                  <a:cubicBezTo>
                    <a:pt x="14110" y="418"/>
                    <a:pt x="14205" y="513"/>
                    <a:pt x="14205" y="632"/>
                  </a:cubicBezTo>
                  <a:lnTo>
                    <a:pt x="14205" y="3049"/>
                  </a:lnTo>
                  <a:lnTo>
                    <a:pt x="9371" y="3049"/>
                  </a:lnTo>
                  <a:cubicBezTo>
                    <a:pt x="9252" y="3049"/>
                    <a:pt x="9157" y="3144"/>
                    <a:pt x="9157" y="3263"/>
                  </a:cubicBezTo>
                  <a:cubicBezTo>
                    <a:pt x="9157" y="3382"/>
                    <a:pt x="9252" y="3465"/>
                    <a:pt x="9371" y="3465"/>
                  </a:cubicBezTo>
                  <a:lnTo>
                    <a:pt x="14205" y="3465"/>
                  </a:lnTo>
                  <a:lnTo>
                    <a:pt x="14205" y="13491"/>
                  </a:lnTo>
                  <a:cubicBezTo>
                    <a:pt x="14205" y="13610"/>
                    <a:pt x="14110" y="13693"/>
                    <a:pt x="13990" y="13693"/>
                  </a:cubicBezTo>
                  <a:lnTo>
                    <a:pt x="632" y="13693"/>
                  </a:lnTo>
                  <a:cubicBezTo>
                    <a:pt x="513" y="13693"/>
                    <a:pt x="417" y="13610"/>
                    <a:pt x="417" y="13491"/>
                  </a:cubicBezTo>
                  <a:lnTo>
                    <a:pt x="417" y="9883"/>
                  </a:lnTo>
                  <a:cubicBezTo>
                    <a:pt x="417" y="9764"/>
                    <a:pt x="334" y="9681"/>
                    <a:pt x="215" y="9681"/>
                  </a:cubicBezTo>
                  <a:cubicBezTo>
                    <a:pt x="96" y="9681"/>
                    <a:pt x="1" y="9764"/>
                    <a:pt x="1" y="9883"/>
                  </a:cubicBezTo>
                  <a:lnTo>
                    <a:pt x="1" y="13491"/>
                  </a:lnTo>
                  <a:cubicBezTo>
                    <a:pt x="1" y="13848"/>
                    <a:pt x="286" y="14122"/>
                    <a:pt x="644" y="14122"/>
                  </a:cubicBezTo>
                  <a:lnTo>
                    <a:pt x="14002" y="14122"/>
                  </a:lnTo>
                  <a:cubicBezTo>
                    <a:pt x="14360" y="14122"/>
                    <a:pt x="14645" y="13848"/>
                    <a:pt x="14645" y="13491"/>
                  </a:cubicBezTo>
                  <a:lnTo>
                    <a:pt x="14645" y="608"/>
                  </a:lnTo>
                  <a:cubicBezTo>
                    <a:pt x="14633" y="298"/>
                    <a:pt x="14348" y="1"/>
                    <a:pt x="13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74"/>
          <p:cNvGrpSpPr/>
          <p:nvPr/>
        </p:nvGrpSpPr>
        <p:grpSpPr>
          <a:xfrm>
            <a:off x="6544088" y="1594053"/>
            <a:ext cx="313409" cy="456736"/>
            <a:chOff x="6542418" y="1441653"/>
            <a:chExt cx="313409" cy="456736"/>
          </a:xfrm>
        </p:grpSpPr>
        <p:sp>
          <p:nvSpPr>
            <p:cNvPr id="1267" name="Google Shape;1267;p74"/>
            <p:cNvSpPr/>
            <p:nvPr/>
          </p:nvSpPr>
          <p:spPr>
            <a:xfrm>
              <a:off x="6554425" y="1447975"/>
              <a:ext cx="287073" cy="435187"/>
            </a:xfrm>
            <a:custGeom>
              <a:avLst/>
              <a:gdLst/>
              <a:ahLst/>
              <a:cxnLst/>
              <a:rect l="l" t="t" r="r" b="b"/>
              <a:pathLst>
                <a:path w="9133" h="13955" extrusionOk="0">
                  <a:moveTo>
                    <a:pt x="429" y="0"/>
                  </a:moveTo>
                  <a:cubicBezTo>
                    <a:pt x="191" y="0"/>
                    <a:pt x="0" y="202"/>
                    <a:pt x="0" y="441"/>
                  </a:cubicBezTo>
                  <a:lnTo>
                    <a:pt x="0" y="11347"/>
                  </a:lnTo>
                  <a:lnTo>
                    <a:pt x="274" y="13526"/>
                  </a:lnTo>
                  <a:cubicBezTo>
                    <a:pt x="274" y="13764"/>
                    <a:pt x="477" y="13954"/>
                    <a:pt x="715" y="13954"/>
                  </a:cubicBezTo>
                  <a:lnTo>
                    <a:pt x="8704" y="13954"/>
                  </a:lnTo>
                  <a:cubicBezTo>
                    <a:pt x="8942" y="13954"/>
                    <a:pt x="9132" y="13764"/>
                    <a:pt x="9132" y="13526"/>
                  </a:cubicBezTo>
                  <a:lnTo>
                    <a:pt x="9132" y="441"/>
                  </a:lnTo>
                  <a:cubicBezTo>
                    <a:pt x="9132" y="202"/>
                    <a:pt x="8942" y="0"/>
                    <a:pt x="8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4"/>
            <p:cNvSpPr/>
            <p:nvPr/>
          </p:nvSpPr>
          <p:spPr>
            <a:xfrm>
              <a:off x="6809018" y="1448327"/>
              <a:ext cx="40135" cy="441891"/>
            </a:xfrm>
            <a:custGeom>
              <a:avLst/>
              <a:gdLst/>
              <a:ahLst/>
              <a:cxnLst/>
              <a:rect l="l" t="t" r="r" b="b"/>
              <a:pathLst>
                <a:path w="1287" h="14170" extrusionOk="0">
                  <a:moveTo>
                    <a:pt x="1" y="1"/>
                  </a:moveTo>
                  <a:cubicBezTo>
                    <a:pt x="239" y="1"/>
                    <a:pt x="429" y="191"/>
                    <a:pt x="429" y="430"/>
                  </a:cubicBezTo>
                  <a:lnTo>
                    <a:pt x="429" y="13788"/>
                  </a:lnTo>
                  <a:cubicBezTo>
                    <a:pt x="429" y="14027"/>
                    <a:pt x="239" y="14169"/>
                    <a:pt x="1" y="14169"/>
                  </a:cubicBezTo>
                  <a:lnTo>
                    <a:pt x="560" y="14169"/>
                  </a:lnTo>
                  <a:cubicBezTo>
                    <a:pt x="798" y="14169"/>
                    <a:pt x="989" y="14027"/>
                    <a:pt x="989" y="13788"/>
                  </a:cubicBezTo>
                  <a:lnTo>
                    <a:pt x="1275" y="11336"/>
                  </a:lnTo>
                  <a:lnTo>
                    <a:pt x="1275" y="430"/>
                  </a:lnTo>
                  <a:cubicBezTo>
                    <a:pt x="1287" y="191"/>
                    <a:pt x="1096"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4"/>
            <p:cNvSpPr/>
            <p:nvPr/>
          </p:nvSpPr>
          <p:spPr>
            <a:xfrm>
              <a:off x="6597740" y="1579397"/>
              <a:ext cx="202391" cy="118472"/>
            </a:xfrm>
            <a:custGeom>
              <a:avLst/>
              <a:gdLst/>
              <a:ahLst/>
              <a:cxnLst/>
              <a:rect l="l" t="t" r="r" b="b"/>
              <a:pathLst>
                <a:path w="6490" h="3799" extrusionOk="0">
                  <a:moveTo>
                    <a:pt x="3239" y="1"/>
                  </a:moveTo>
                  <a:cubicBezTo>
                    <a:pt x="1906" y="1"/>
                    <a:pt x="727" y="703"/>
                    <a:pt x="61" y="1739"/>
                  </a:cubicBezTo>
                  <a:cubicBezTo>
                    <a:pt x="1" y="1834"/>
                    <a:pt x="1" y="1965"/>
                    <a:pt x="61" y="2061"/>
                  </a:cubicBezTo>
                  <a:cubicBezTo>
                    <a:pt x="727" y="3096"/>
                    <a:pt x="1906" y="3799"/>
                    <a:pt x="3239" y="3799"/>
                  </a:cubicBezTo>
                  <a:cubicBezTo>
                    <a:pt x="4585" y="3799"/>
                    <a:pt x="5764" y="3096"/>
                    <a:pt x="6430" y="2061"/>
                  </a:cubicBezTo>
                  <a:cubicBezTo>
                    <a:pt x="6490" y="1965"/>
                    <a:pt x="6490" y="1834"/>
                    <a:pt x="6430" y="1739"/>
                  </a:cubicBezTo>
                  <a:cubicBezTo>
                    <a:pt x="5764" y="691"/>
                    <a:pt x="4585" y="1"/>
                    <a:pt x="3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4"/>
            <p:cNvSpPr/>
            <p:nvPr/>
          </p:nvSpPr>
          <p:spPr>
            <a:xfrm>
              <a:off x="6549123" y="1801809"/>
              <a:ext cx="282942" cy="90249"/>
            </a:xfrm>
            <a:custGeom>
              <a:avLst/>
              <a:gdLst/>
              <a:ahLst/>
              <a:cxnLst/>
              <a:rect l="l" t="t" r="r" b="b"/>
              <a:pathLst>
                <a:path w="9073" h="2894" extrusionOk="0">
                  <a:moveTo>
                    <a:pt x="0" y="1"/>
                  </a:moveTo>
                  <a:lnTo>
                    <a:pt x="0" y="2453"/>
                  </a:lnTo>
                  <a:cubicBezTo>
                    <a:pt x="0" y="2692"/>
                    <a:pt x="191" y="2894"/>
                    <a:pt x="429" y="2894"/>
                  </a:cubicBezTo>
                  <a:lnTo>
                    <a:pt x="8644" y="2894"/>
                  </a:lnTo>
                  <a:cubicBezTo>
                    <a:pt x="8882" y="2894"/>
                    <a:pt x="9073" y="2692"/>
                    <a:pt x="9073" y="2453"/>
                  </a:cubicBezTo>
                  <a:lnTo>
                    <a:pt x="9073"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4"/>
            <p:cNvSpPr/>
            <p:nvPr/>
          </p:nvSpPr>
          <p:spPr>
            <a:xfrm>
              <a:off x="6809018" y="1801809"/>
              <a:ext cx="40135" cy="90249"/>
            </a:xfrm>
            <a:custGeom>
              <a:avLst/>
              <a:gdLst/>
              <a:ahLst/>
              <a:cxnLst/>
              <a:rect l="l" t="t" r="r" b="b"/>
              <a:pathLst>
                <a:path w="1287" h="2894" extrusionOk="0">
                  <a:moveTo>
                    <a:pt x="429" y="1"/>
                  </a:moveTo>
                  <a:lnTo>
                    <a:pt x="429" y="2453"/>
                  </a:lnTo>
                  <a:cubicBezTo>
                    <a:pt x="429" y="2692"/>
                    <a:pt x="239" y="2894"/>
                    <a:pt x="1" y="2894"/>
                  </a:cubicBezTo>
                  <a:lnTo>
                    <a:pt x="858" y="2894"/>
                  </a:lnTo>
                  <a:cubicBezTo>
                    <a:pt x="1096" y="2894"/>
                    <a:pt x="1287" y="2692"/>
                    <a:pt x="1287" y="2453"/>
                  </a:cubicBezTo>
                  <a:lnTo>
                    <a:pt x="1287"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4"/>
            <p:cNvSpPr/>
            <p:nvPr/>
          </p:nvSpPr>
          <p:spPr>
            <a:xfrm>
              <a:off x="6680193" y="1828191"/>
              <a:ext cx="37141" cy="37141"/>
            </a:xfrm>
            <a:custGeom>
              <a:avLst/>
              <a:gdLst/>
              <a:ahLst/>
              <a:cxnLst/>
              <a:rect l="l" t="t" r="r" b="b"/>
              <a:pathLst>
                <a:path w="1191" h="1191" extrusionOk="0">
                  <a:moveTo>
                    <a:pt x="595" y="0"/>
                  </a:moveTo>
                  <a:cubicBezTo>
                    <a:pt x="274" y="0"/>
                    <a:pt x="0" y="274"/>
                    <a:pt x="0" y="595"/>
                  </a:cubicBezTo>
                  <a:cubicBezTo>
                    <a:pt x="0" y="929"/>
                    <a:pt x="274" y="1191"/>
                    <a:pt x="595" y="1191"/>
                  </a:cubicBezTo>
                  <a:cubicBezTo>
                    <a:pt x="929" y="1191"/>
                    <a:pt x="1191" y="929"/>
                    <a:pt x="1191" y="595"/>
                  </a:cubicBezTo>
                  <a:cubicBezTo>
                    <a:pt x="1191" y="274"/>
                    <a:pt x="929" y="0"/>
                    <a:pt x="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4"/>
            <p:cNvSpPr/>
            <p:nvPr/>
          </p:nvSpPr>
          <p:spPr>
            <a:xfrm>
              <a:off x="6640089" y="1579397"/>
              <a:ext cx="117723" cy="118129"/>
            </a:xfrm>
            <a:custGeom>
              <a:avLst/>
              <a:gdLst/>
              <a:ahLst/>
              <a:cxnLst/>
              <a:rect l="l" t="t" r="r" b="b"/>
              <a:pathLst>
                <a:path w="3775" h="3788" extrusionOk="0">
                  <a:moveTo>
                    <a:pt x="1881" y="1"/>
                  </a:moveTo>
                  <a:cubicBezTo>
                    <a:pt x="846" y="1"/>
                    <a:pt x="0" y="846"/>
                    <a:pt x="0" y="1894"/>
                  </a:cubicBezTo>
                  <a:cubicBezTo>
                    <a:pt x="0" y="2942"/>
                    <a:pt x="846" y="3787"/>
                    <a:pt x="1881" y="3787"/>
                  </a:cubicBezTo>
                  <a:cubicBezTo>
                    <a:pt x="2929" y="3787"/>
                    <a:pt x="3775" y="2942"/>
                    <a:pt x="3775" y="1894"/>
                  </a:cubicBezTo>
                  <a:cubicBezTo>
                    <a:pt x="3775" y="846"/>
                    <a:pt x="2929"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4"/>
            <p:cNvSpPr/>
            <p:nvPr/>
          </p:nvSpPr>
          <p:spPr>
            <a:xfrm>
              <a:off x="6684996" y="1624709"/>
              <a:ext cx="27879" cy="27879"/>
            </a:xfrm>
            <a:custGeom>
              <a:avLst/>
              <a:gdLst/>
              <a:ahLst/>
              <a:cxnLst/>
              <a:rect l="l" t="t" r="r" b="b"/>
              <a:pathLst>
                <a:path w="894" h="894" extrusionOk="0">
                  <a:moveTo>
                    <a:pt x="441" y="0"/>
                  </a:moveTo>
                  <a:cubicBezTo>
                    <a:pt x="203" y="0"/>
                    <a:pt x="1" y="191"/>
                    <a:pt x="1" y="441"/>
                  </a:cubicBezTo>
                  <a:cubicBezTo>
                    <a:pt x="1" y="691"/>
                    <a:pt x="203" y="893"/>
                    <a:pt x="441" y="893"/>
                  </a:cubicBezTo>
                  <a:cubicBezTo>
                    <a:pt x="692" y="893"/>
                    <a:pt x="894" y="691"/>
                    <a:pt x="894" y="441"/>
                  </a:cubicBezTo>
                  <a:cubicBezTo>
                    <a:pt x="894" y="191"/>
                    <a:pt x="692" y="0"/>
                    <a:pt x="4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4"/>
            <p:cNvSpPr/>
            <p:nvPr/>
          </p:nvSpPr>
          <p:spPr>
            <a:xfrm>
              <a:off x="6656056" y="1595738"/>
              <a:ext cx="85416" cy="85447"/>
            </a:xfrm>
            <a:custGeom>
              <a:avLst/>
              <a:gdLst/>
              <a:ahLst/>
              <a:cxnLst/>
              <a:rect l="l" t="t" r="r" b="b"/>
              <a:pathLst>
                <a:path w="2739" h="2740" extrusionOk="0">
                  <a:moveTo>
                    <a:pt x="1369" y="429"/>
                  </a:moveTo>
                  <a:cubicBezTo>
                    <a:pt x="1893" y="429"/>
                    <a:pt x="2310" y="846"/>
                    <a:pt x="2310" y="1370"/>
                  </a:cubicBezTo>
                  <a:cubicBezTo>
                    <a:pt x="2310" y="1894"/>
                    <a:pt x="1893" y="2311"/>
                    <a:pt x="1369" y="2311"/>
                  </a:cubicBezTo>
                  <a:cubicBezTo>
                    <a:pt x="858" y="2311"/>
                    <a:pt x="441" y="1894"/>
                    <a:pt x="441" y="1370"/>
                  </a:cubicBezTo>
                  <a:cubicBezTo>
                    <a:pt x="441" y="846"/>
                    <a:pt x="858" y="429"/>
                    <a:pt x="1369" y="429"/>
                  </a:cubicBezTo>
                  <a:close/>
                  <a:moveTo>
                    <a:pt x="1369" y="1"/>
                  </a:moveTo>
                  <a:cubicBezTo>
                    <a:pt x="607" y="1"/>
                    <a:pt x="0" y="608"/>
                    <a:pt x="0" y="1370"/>
                  </a:cubicBezTo>
                  <a:cubicBezTo>
                    <a:pt x="0" y="2132"/>
                    <a:pt x="619" y="2739"/>
                    <a:pt x="1369" y="2739"/>
                  </a:cubicBezTo>
                  <a:cubicBezTo>
                    <a:pt x="2131" y="2739"/>
                    <a:pt x="2739" y="2132"/>
                    <a:pt x="2739" y="1370"/>
                  </a:cubicBezTo>
                  <a:cubicBezTo>
                    <a:pt x="2739" y="608"/>
                    <a:pt x="2131" y="1"/>
                    <a:pt x="1369" y="1"/>
                  </a:cubicBezTo>
                  <a:close/>
                </a:path>
              </a:pathLst>
            </a:custGeom>
            <a:solidFill>
              <a:srgbClr val="FFE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4"/>
            <p:cNvSpPr/>
            <p:nvPr/>
          </p:nvSpPr>
          <p:spPr>
            <a:xfrm>
              <a:off x="6674237" y="1821861"/>
              <a:ext cx="50145" cy="50145"/>
            </a:xfrm>
            <a:custGeom>
              <a:avLst/>
              <a:gdLst/>
              <a:ahLst/>
              <a:cxnLst/>
              <a:rect l="l" t="t" r="r" b="b"/>
              <a:pathLst>
                <a:path w="1608" h="1608" extrusionOk="0">
                  <a:moveTo>
                    <a:pt x="786" y="429"/>
                  </a:moveTo>
                  <a:cubicBezTo>
                    <a:pt x="1001" y="429"/>
                    <a:pt x="1167" y="596"/>
                    <a:pt x="1167" y="798"/>
                  </a:cubicBezTo>
                  <a:cubicBezTo>
                    <a:pt x="1167" y="1013"/>
                    <a:pt x="1001" y="1179"/>
                    <a:pt x="786" y="1179"/>
                  </a:cubicBezTo>
                  <a:cubicBezTo>
                    <a:pt x="584" y="1179"/>
                    <a:pt x="417" y="1013"/>
                    <a:pt x="417" y="798"/>
                  </a:cubicBezTo>
                  <a:cubicBezTo>
                    <a:pt x="417" y="596"/>
                    <a:pt x="584" y="429"/>
                    <a:pt x="786" y="429"/>
                  </a:cubicBezTo>
                  <a:close/>
                  <a:moveTo>
                    <a:pt x="810" y="1"/>
                  </a:moveTo>
                  <a:cubicBezTo>
                    <a:pt x="358" y="1"/>
                    <a:pt x="1" y="358"/>
                    <a:pt x="1" y="798"/>
                  </a:cubicBezTo>
                  <a:cubicBezTo>
                    <a:pt x="1" y="1251"/>
                    <a:pt x="358" y="1608"/>
                    <a:pt x="810" y="1608"/>
                  </a:cubicBezTo>
                  <a:cubicBezTo>
                    <a:pt x="1251" y="1608"/>
                    <a:pt x="1608" y="1251"/>
                    <a:pt x="1608" y="798"/>
                  </a:cubicBezTo>
                  <a:cubicBezTo>
                    <a:pt x="1608" y="358"/>
                    <a:pt x="1251" y="1"/>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4"/>
            <p:cNvSpPr/>
            <p:nvPr/>
          </p:nvSpPr>
          <p:spPr>
            <a:xfrm>
              <a:off x="6646389" y="1469127"/>
              <a:ext cx="105842" cy="13035"/>
            </a:xfrm>
            <a:custGeom>
              <a:avLst/>
              <a:gdLst/>
              <a:ahLst/>
              <a:cxnLst/>
              <a:rect l="l" t="t" r="r" b="b"/>
              <a:pathLst>
                <a:path w="3394" h="418" extrusionOk="0">
                  <a:moveTo>
                    <a:pt x="215" y="1"/>
                  </a:moveTo>
                  <a:cubicBezTo>
                    <a:pt x="96" y="1"/>
                    <a:pt x="1" y="84"/>
                    <a:pt x="1" y="203"/>
                  </a:cubicBezTo>
                  <a:cubicBezTo>
                    <a:pt x="1" y="322"/>
                    <a:pt x="96" y="417"/>
                    <a:pt x="215" y="417"/>
                  </a:cubicBezTo>
                  <a:lnTo>
                    <a:pt x="3192" y="417"/>
                  </a:lnTo>
                  <a:cubicBezTo>
                    <a:pt x="3311" y="417"/>
                    <a:pt x="3394" y="322"/>
                    <a:pt x="3394" y="203"/>
                  </a:cubicBezTo>
                  <a:cubicBezTo>
                    <a:pt x="3394" y="84"/>
                    <a:pt x="3311" y="1"/>
                    <a:pt x="3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4"/>
            <p:cNvSpPr/>
            <p:nvPr/>
          </p:nvSpPr>
          <p:spPr>
            <a:xfrm>
              <a:off x="6590692" y="1573098"/>
              <a:ext cx="216517" cy="131476"/>
            </a:xfrm>
            <a:custGeom>
              <a:avLst/>
              <a:gdLst/>
              <a:ahLst/>
              <a:cxnLst/>
              <a:rect l="l" t="t" r="r" b="b"/>
              <a:pathLst>
                <a:path w="6943" h="4216" extrusionOk="0">
                  <a:moveTo>
                    <a:pt x="1775" y="846"/>
                  </a:moveTo>
                  <a:cubicBezTo>
                    <a:pt x="1501" y="1203"/>
                    <a:pt x="1358" y="1632"/>
                    <a:pt x="1358" y="2096"/>
                  </a:cubicBezTo>
                  <a:cubicBezTo>
                    <a:pt x="1358" y="2560"/>
                    <a:pt x="1501" y="3001"/>
                    <a:pt x="1775" y="3346"/>
                  </a:cubicBezTo>
                  <a:cubicBezTo>
                    <a:pt x="1251" y="3060"/>
                    <a:pt x="787" y="2644"/>
                    <a:pt x="465" y="2132"/>
                  </a:cubicBezTo>
                  <a:cubicBezTo>
                    <a:pt x="453" y="2096"/>
                    <a:pt x="453" y="2072"/>
                    <a:pt x="465" y="2048"/>
                  </a:cubicBezTo>
                  <a:cubicBezTo>
                    <a:pt x="810" y="1548"/>
                    <a:pt x="1251" y="1132"/>
                    <a:pt x="1775" y="846"/>
                  </a:cubicBezTo>
                  <a:close/>
                  <a:moveTo>
                    <a:pt x="3465" y="393"/>
                  </a:moveTo>
                  <a:cubicBezTo>
                    <a:pt x="4216" y="393"/>
                    <a:pt x="4870" y="893"/>
                    <a:pt x="5073" y="1608"/>
                  </a:cubicBezTo>
                  <a:cubicBezTo>
                    <a:pt x="5102" y="1704"/>
                    <a:pt x="5184" y="1761"/>
                    <a:pt x="5278" y="1761"/>
                  </a:cubicBezTo>
                  <a:cubicBezTo>
                    <a:pt x="5300" y="1761"/>
                    <a:pt x="5323" y="1758"/>
                    <a:pt x="5347" y="1751"/>
                  </a:cubicBezTo>
                  <a:cubicBezTo>
                    <a:pt x="5466" y="1727"/>
                    <a:pt x="5525" y="1608"/>
                    <a:pt x="5490" y="1489"/>
                  </a:cubicBezTo>
                  <a:cubicBezTo>
                    <a:pt x="5418" y="1251"/>
                    <a:pt x="5311" y="1024"/>
                    <a:pt x="5168" y="834"/>
                  </a:cubicBezTo>
                  <a:lnTo>
                    <a:pt x="5168" y="834"/>
                  </a:lnTo>
                  <a:cubicBezTo>
                    <a:pt x="5692" y="1132"/>
                    <a:pt x="6144" y="1548"/>
                    <a:pt x="6478" y="2048"/>
                  </a:cubicBezTo>
                  <a:cubicBezTo>
                    <a:pt x="6490" y="2084"/>
                    <a:pt x="6490" y="2108"/>
                    <a:pt x="6478" y="2132"/>
                  </a:cubicBezTo>
                  <a:cubicBezTo>
                    <a:pt x="6132" y="2644"/>
                    <a:pt x="5692" y="3060"/>
                    <a:pt x="5168" y="3346"/>
                  </a:cubicBezTo>
                  <a:cubicBezTo>
                    <a:pt x="5347" y="3108"/>
                    <a:pt x="5478" y="2822"/>
                    <a:pt x="5537" y="2513"/>
                  </a:cubicBezTo>
                  <a:cubicBezTo>
                    <a:pt x="5573" y="2394"/>
                    <a:pt x="5490" y="2286"/>
                    <a:pt x="5370" y="2263"/>
                  </a:cubicBezTo>
                  <a:cubicBezTo>
                    <a:pt x="5352" y="2257"/>
                    <a:pt x="5333" y="2254"/>
                    <a:pt x="5316" y="2254"/>
                  </a:cubicBezTo>
                  <a:cubicBezTo>
                    <a:pt x="5223" y="2254"/>
                    <a:pt x="5150" y="2329"/>
                    <a:pt x="5120" y="2429"/>
                  </a:cubicBezTo>
                  <a:cubicBezTo>
                    <a:pt x="4954" y="3191"/>
                    <a:pt x="4275" y="3763"/>
                    <a:pt x="3465" y="3763"/>
                  </a:cubicBezTo>
                  <a:cubicBezTo>
                    <a:pt x="2549" y="3763"/>
                    <a:pt x="1787" y="3001"/>
                    <a:pt x="1787" y="2084"/>
                  </a:cubicBezTo>
                  <a:cubicBezTo>
                    <a:pt x="1787" y="1155"/>
                    <a:pt x="2549" y="393"/>
                    <a:pt x="3465" y="393"/>
                  </a:cubicBezTo>
                  <a:close/>
                  <a:moveTo>
                    <a:pt x="3465" y="0"/>
                  </a:moveTo>
                  <a:cubicBezTo>
                    <a:pt x="2096" y="0"/>
                    <a:pt x="846" y="679"/>
                    <a:pt x="108" y="1834"/>
                  </a:cubicBezTo>
                  <a:cubicBezTo>
                    <a:pt x="1" y="1989"/>
                    <a:pt x="1" y="2215"/>
                    <a:pt x="108" y="2382"/>
                  </a:cubicBezTo>
                  <a:cubicBezTo>
                    <a:pt x="846" y="3525"/>
                    <a:pt x="2096" y="4215"/>
                    <a:pt x="3465" y="4215"/>
                  </a:cubicBezTo>
                  <a:cubicBezTo>
                    <a:pt x="4835" y="4215"/>
                    <a:pt x="6085" y="3525"/>
                    <a:pt x="6835" y="2382"/>
                  </a:cubicBezTo>
                  <a:cubicBezTo>
                    <a:pt x="6942" y="2215"/>
                    <a:pt x="6942" y="1989"/>
                    <a:pt x="6835" y="1834"/>
                  </a:cubicBezTo>
                  <a:cubicBezTo>
                    <a:pt x="6085" y="679"/>
                    <a:pt x="4835" y="0"/>
                    <a:pt x="3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4"/>
            <p:cNvSpPr/>
            <p:nvPr/>
          </p:nvSpPr>
          <p:spPr>
            <a:xfrm>
              <a:off x="6542418" y="1441653"/>
              <a:ext cx="313409" cy="456736"/>
            </a:xfrm>
            <a:custGeom>
              <a:avLst/>
              <a:gdLst/>
              <a:ahLst/>
              <a:cxnLst/>
              <a:rect l="l" t="t" r="r" b="b"/>
              <a:pathLst>
                <a:path w="10050" h="14646" extrusionOk="0">
                  <a:moveTo>
                    <a:pt x="644" y="1"/>
                  </a:moveTo>
                  <a:cubicBezTo>
                    <a:pt x="287" y="1"/>
                    <a:pt x="1" y="286"/>
                    <a:pt x="1" y="644"/>
                  </a:cubicBezTo>
                  <a:lnTo>
                    <a:pt x="1" y="3334"/>
                  </a:lnTo>
                  <a:cubicBezTo>
                    <a:pt x="1" y="3453"/>
                    <a:pt x="84" y="3549"/>
                    <a:pt x="215" y="3549"/>
                  </a:cubicBezTo>
                  <a:cubicBezTo>
                    <a:pt x="334" y="3549"/>
                    <a:pt x="418" y="3453"/>
                    <a:pt x="418" y="3334"/>
                  </a:cubicBezTo>
                  <a:lnTo>
                    <a:pt x="418" y="644"/>
                  </a:lnTo>
                  <a:cubicBezTo>
                    <a:pt x="418" y="525"/>
                    <a:pt x="513" y="429"/>
                    <a:pt x="632" y="429"/>
                  </a:cubicBezTo>
                  <a:lnTo>
                    <a:pt x="9395" y="429"/>
                  </a:lnTo>
                  <a:cubicBezTo>
                    <a:pt x="9514" y="429"/>
                    <a:pt x="9597" y="525"/>
                    <a:pt x="9597" y="644"/>
                  </a:cubicBezTo>
                  <a:lnTo>
                    <a:pt x="9597" y="11347"/>
                  </a:lnTo>
                  <a:lnTo>
                    <a:pt x="3751" y="11347"/>
                  </a:lnTo>
                  <a:cubicBezTo>
                    <a:pt x="3632" y="11347"/>
                    <a:pt x="3549" y="11431"/>
                    <a:pt x="3549" y="11550"/>
                  </a:cubicBezTo>
                  <a:cubicBezTo>
                    <a:pt x="3549" y="11669"/>
                    <a:pt x="3632" y="11764"/>
                    <a:pt x="3751" y="11764"/>
                  </a:cubicBezTo>
                  <a:lnTo>
                    <a:pt x="9597" y="11764"/>
                  </a:lnTo>
                  <a:lnTo>
                    <a:pt x="9597" y="14002"/>
                  </a:lnTo>
                  <a:cubicBezTo>
                    <a:pt x="9597" y="14121"/>
                    <a:pt x="9514" y="14217"/>
                    <a:pt x="9395" y="14217"/>
                  </a:cubicBezTo>
                  <a:lnTo>
                    <a:pt x="632" y="14217"/>
                  </a:lnTo>
                  <a:cubicBezTo>
                    <a:pt x="513" y="14217"/>
                    <a:pt x="418" y="14121"/>
                    <a:pt x="418" y="14002"/>
                  </a:cubicBezTo>
                  <a:lnTo>
                    <a:pt x="418" y="11764"/>
                  </a:lnTo>
                  <a:lnTo>
                    <a:pt x="2835" y="11764"/>
                  </a:lnTo>
                  <a:cubicBezTo>
                    <a:pt x="2954" y="11764"/>
                    <a:pt x="3037" y="11669"/>
                    <a:pt x="3037" y="11550"/>
                  </a:cubicBezTo>
                  <a:cubicBezTo>
                    <a:pt x="3037" y="11431"/>
                    <a:pt x="2954" y="11347"/>
                    <a:pt x="2835" y="11347"/>
                  </a:cubicBezTo>
                  <a:lnTo>
                    <a:pt x="418" y="11347"/>
                  </a:lnTo>
                  <a:lnTo>
                    <a:pt x="418" y="4275"/>
                  </a:lnTo>
                  <a:cubicBezTo>
                    <a:pt x="418" y="4156"/>
                    <a:pt x="334" y="4061"/>
                    <a:pt x="215" y="4061"/>
                  </a:cubicBezTo>
                  <a:cubicBezTo>
                    <a:pt x="96" y="4061"/>
                    <a:pt x="1" y="4156"/>
                    <a:pt x="1" y="4275"/>
                  </a:cubicBezTo>
                  <a:lnTo>
                    <a:pt x="1" y="14002"/>
                  </a:lnTo>
                  <a:cubicBezTo>
                    <a:pt x="1" y="14360"/>
                    <a:pt x="287" y="14645"/>
                    <a:pt x="644" y="14645"/>
                  </a:cubicBezTo>
                  <a:lnTo>
                    <a:pt x="9407" y="14645"/>
                  </a:lnTo>
                  <a:cubicBezTo>
                    <a:pt x="9764" y="14645"/>
                    <a:pt x="10050" y="14360"/>
                    <a:pt x="10050" y="14002"/>
                  </a:cubicBezTo>
                  <a:lnTo>
                    <a:pt x="10050" y="644"/>
                  </a:lnTo>
                  <a:cubicBezTo>
                    <a:pt x="10050" y="286"/>
                    <a:pt x="9764" y="1"/>
                    <a:pt x="9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4"/>
            <p:cNvSpPr/>
            <p:nvPr/>
          </p:nvSpPr>
          <p:spPr>
            <a:xfrm>
              <a:off x="6677948" y="1617661"/>
              <a:ext cx="42006" cy="41601"/>
            </a:xfrm>
            <a:custGeom>
              <a:avLst/>
              <a:gdLst/>
              <a:ahLst/>
              <a:cxnLst/>
              <a:rect l="l" t="t" r="r" b="b"/>
              <a:pathLst>
                <a:path w="1347" h="1334" extrusionOk="0">
                  <a:moveTo>
                    <a:pt x="667" y="429"/>
                  </a:moveTo>
                  <a:cubicBezTo>
                    <a:pt x="810" y="429"/>
                    <a:pt x="906" y="536"/>
                    <a:pt x="906" y="667"/>
                  </a:cubicBezTo>
                  <a:cubicBezTo>
                    <a:pt x="906" y="798"/>
                    <a:pt x="810" y="905"/>
                    <a:pt x="667" y="905"/>
                  </a:cubicBezTo>
                  <a:cubicBezTo>
                    <a:pt x="537" y="905"/>
                    <a:pt x="429" y="798"/>
                    <a:pt x="429" y="667"/>
                  </a:cubicBezTo>
                  <a:cubicBezTo>
                    <a:pt x="429" y="536"/>
                    <a:pt x="537" y="429"/>
                    <a:pt x="667" y="429"/>
                  </a:cubicBezTo>
                  <a:close/>
                  <a:moveTo>
                    <a:pt x="667" y="0"/>
                  </a:moveTo>
                  <a:cubicBezTo>
                    <a:pt x="298" y="0"/>
                    <a:pt x="1" y="298"/>
                    <a:pt x="1" y="667"/>
                  </a:cubicBezTo>
                  <a:cubicBezTo>
                    <a:pt x="1" y="1036"/>
                    <a:pt x="298" y="1334"/>
                    <a:pt x="667" y="1334"/>
                  </a:cubicBezTo>
                  <a:cubicBezTo>
                    <a:pt x="1048" y="1334"/>
                    <a:pt x="1346" y="1036"/>
                    <a:pt x="1346" y="667"/>
                  </a:cubicBezTo>
                  <a:cubicBezTo>
                    <a:pt x="1346" y="310"/>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4"/>
            <p:cNvSpPr/>
            <p:nvPr/>
          </p:nvSpPr>
          <p:spPr>
            <a:xfrm>
              <a:off x="6656056" y="1595738"/>
              <a:ext cx="85416" cy="85447"/>
            </a:xfrm>
            <a:custGeom>
              <a:avLst/>
              <a:gdLst/>
              <a:ahLst/>
              <a:cxnLst/>
              <a:rect l="l" t="t" r="r" b="b"/>
              <a:pathLst>
                <a:path w="2739" h="2740" extrusionOk="0">
                  <a:moveTo>
                    <a:pt x="1369" y="429"/>
                  </a:moveTo>
                  <a:cubicBezTo>
                    <a:pt x="1893" y="429"/>
                    <a:pt x="2310" y="846"/>
                    <a:pt x="2310" y="1370"/>
                  </a:cubicBezTo>
                  <a:cubicBezTo>
                    <a:pt x="2310" y="1894"/>
                    <a:pt x="1893" y="2311"/>
                    <a:pt x="1369" y="2311"/>
                  </a:cubicBezTo>
                  <a:cubicBezTo>
                    <a:pt x="858" y="2311"/>
                    <a:pt x="441" y="1894"/>
                    <a:pt x="441" y="1370"/>
                  </a:cubicBezTo>
                  <a:cubicBezTo>
                    <a:pt x="441" y="846"/>
                    <a:pt x="858" y="429"/>
                    <a:pt x="1369" y="429"/>
                  </a:cubicBezTo>
                  <a:close/>
                  <a:moveTo>
                    <a:pt x="1369" y="1"/>
                  </a:moveTo>
                  <a:cubicBezTo>
                    <a:pt x="619" y="1"/>
                    <a:pt x="0" y="608"/>
                    <a:pt x="0" y="1370"/>
                  </a:cubicBezTo>
                  <a:cubicBezTo>
                    <a:pt x="0" y="2132"/>
                    <a:pt x="607" y="2739"/>
                    <a:pt x="1369" y="2739"/>
                  </a:cubicBezTo>
                  <a:cubicBezTo>
                    <a:pt x="2131" y="2739"/>
                    <a:pt x="2739" y="2132"/>
                    <a:pt x="2739" y="1370"/>
                  </a:cubicBezTo>
                  <a:cubicBezTo>
                    <a:pt x="2739" y="608"/>
                    <a:pt x="2131"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74"/>
          <p:cNvGrpSpPr/>
          <p:nvPr/>
        </p:nvGrpSpPr>
        <p:grpSpPr>
          <a:xfrm>
            <a:off x="5613730" y="1601475"/>
            <a:ext cx="457079" cy="441143"/>
            <a:chOff x="5612060" y="1449075"/>
            <a:chExt cx="457079" cy="441143"/>
          </a:xfrm>
        </p:grpSpPr>
        <p:sp>
          <p:nvSpPr>
            <p:cNvPr id="1283" name="Google Shape;1283;p74"/>
            <p:cNvSpPr/>
            <p:nvPr/>
          </p:nvSpPr>
          <p:spPr>
            <a:xfrm>
              <a:off x="5618350" y="1465050"/>
              <a:ext cx="437509" cy="419561"/>
            </a:xfrm>
            <a:custGeom>
              <a:avLst/>
              <a:gdLst/>
              <a:ahLst/>
              <a:cxnLst/>
              <a:rect l="l" t="t" r="r" b="b"/>
              <a:pathLst>
                <a:path w="13729" h="13455" extrusionOk="0">
                  <a:moveTo>
                    <a:pt x="739" y="1"/>
                  </a:moveTo>
                  <a:cubicBezTo>
                    <a:pt x="501" y="1"/>
                    <a:pt x="298" y="191"/>
                    <a:pt x="298" y="429"/>
                  </a:cubicBezTo>
                  <a:lnTo>
                    <a:pt x="12" y="2775"/>
                  </a:lnTo>
                  <a:lnTo>
                    <a:pt x="12" y="13014"/>
                  </a:lnTo>
                  <a:lnTo>
                    <a:pt x="1" y="13014"/>
                  </a:lnTo>
                  <a:cubicBezTo>
                    <a:pt x="1" y="13252"/>
                    <a:pt x="191" y="13455"/>
                    <a:pt x="441" y="13455"/>
                  </a:cubicBezTo>
                  <a:lnTo>
                    <a:pt x="13300" y="13455"/>
                  </a:lnTo>
                  <a:cubicBezTo>
                    <a:pt x="13538" y="13455"/>
                    <a:pt x="13728" y="13252"/>
                    <a:pt x="13728" y="13014"/>
                  </a:cubicBezTo>
                  <a:lnTo>
                    <a:pt x="13728" y="429"/>
                  </a:lnTo>
                  <a:cubicBezTo>
                    <a:pt x="13728" y="191"/>
                    <a:pt x="13538" y="1"/>
                    <a:pt x="13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4"/>
            <p:cNvSpPr/>
            <p:nvPr/>
          </p:nvSpPr>
          <p:spPr>
            <a:xfrm>
              <a:off x="6022329" y="1457620"/>
              <a:ext cx="40509" cy="426268"/>
            </a:xfrm>
            <a:custGeom>
              <a:avLst/>
              <a:gdLst/>
              <a:ahLst/>
              <a:cxnLst/>
              <a:rect l="l" t="t" r="r" b="b"/>
              <a:pathLst>
                <a:path w="1299" h="13669" extrusionOk="0">
                  <a:moveTo>
                    <a:pt x="1" y="1"/>
                  </a:moveTo>
                  <a:cubicBezTo>
                    <a:pt x="239" y="1"/>
                    <a:pt x="429" y="132"/>
                    <a:pt x="429" y="370"/>
                  </a:cubicBezTo>
                  <a:lnTo>
                    <a:pt x="429" y="13240"/>
                  </a:lnTo>
                  <a:cubicBezTo>
                    <a:pt x="429" y="13478"/>
                    <a:pt x="239" y="13669"/>
                    <a:pt x="1" y="13669"/>
                  </a:cubicBezTo>
                  <a:lnTo>
                    <a:pt x="858" y="13669"/>
                  </a:lnTo>
                  <a:cubicBezTo>
                    <a:pt x="1096" y="13669"/>
                    <a:pt x="1298" y="13478"/>
                    <a:pt x="1298" y="13240"/>
                  </a:cubicBezTo>
                  <a:lnTo>
                    <a:pt x="1298" y="3001"/>
                  </a:lnTo>
                  <a:lnTo>
                    <a:pt x="1013" y="370"/>
                  </a:lnTo>
                  <a:cubicBezTo>
                    <a:pt x="1001" y="132"/>
                    <a:pt x="798" y="1"/>
                    <a:pt x="56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4"/>
            <p:cNvSpPr/>
            <p:nvPr/>
          </p:nvSpPr>
          <p:spPr>
            <a:xfrm>
              <a:off x="5622526" y="1456154"/>
              <a:ext cx="433347" cy="95426"/>
            </a:xfrm>
            <a:custGeom>
              <a:avLst/>
              <a:gdLst/>
              <a:ahLst/>
              <a:cxnLst/>
              <a:rect l="l" t="t" r="r" b="b"/>
              <a:pathLst>
                <a:path w="13896" h="3060" extrusionOk="0">
                  <a:moveTo>
                    <a:pt x="441" y="0"/>
                  </a:moveTo>
                  <a:cubicBezTo>
                    <a:pt x="203" y="0"/>
                    <a:pt x="1" y="191"/>
                    <a:pt x="1" y="429"/>
                  </a:cubicBezTo>
                  <a:lnTo>
                    <a:pt x="1" y="3060"/>
                  </a:lnTo>
                  <a:lnTo>
                    <a:pt x="13883" y="3060"/>
                  </a:lnTo>
                  <a:lnTo>
                    <a:pt x="13883" y="429"/>
                  </a:lnTo>
                  <a:cubicBezTo>
                    <a:pt x="13895" y="179"/>
                    <a:pt x="13693" y="0"/>
                    <a:pt x="134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4"/>
            <p:cNvSpPr/>
            <p:nvPr/>
          </p:nvSpPr>
          <p:spPr>
            <a:xfrm>
              <a:off x="6022329" y="1456154"/>
              <a:ext cx="40509" cy="95426"/>
            </a:xfrm>
            <a:custGeom>
              <a:avLst/>
              <a:gdLst/>
              <a:ahLst/>
              <a:cxnLst/>
              <a:rect l="l" t="t" r="r" b="b"/>
              <a:pathLst>
                <a:path w="1299" h="3060" extrusionOk="0">
                  <a:moveTo>
                    <a:pt x="1" y="0"/>
                  </a:moveTo>
                  <a:cubicBezTo>
                    <a:pt x="239" y="0"/>
                    <a:pt x="429" y="191"/>
                    <a:pt x="429" y="429"/>
                  </a:cubicBezTo>
                  <a:lnTo>
                    <a:pt x="429" y="3060"/>
                  </a:lnTo>
                  <a:lnTo>
                    <a:pt x="1298" y="3060"/>
                  </a:lnTo>
                  <a:lnTo>
                    <a:pt x="1298" y="429"/>
                  </a:lnTo>
                  <a:cubicBezTo>
                    <a:pt x="1274" y="179"/>
                    <a:pt x="1096" y="0"/>
                    <a:pt x="858"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4"/>
            <p:cNvSpPr/>
            <p:nvPr/>
          </p:nvSpPr>
          <p:spPr>
            <a:xfrm>
              <a:off x="5695587" y="1588691"/>
              <a:ext cx="118098" cy="41632"/>
            </a:xfrm>
            <a:custGeom>
              <a:avLst/>
              <a:gdLst/>
              <a:ahLst/>
              <a:cxnLst/>
              <a:rect l="l" t="t" r="r" b="b"/>
              <a:pathLst>
                <a:path w="3787" h="1335" extrusionOk="0">
                  <a:moveTo>
                    <a:pt x="287" y="1"/>
                  </a:moveTo>
                  <a:cubicBezTo>
                    <a:pt x="120" y="1"/>
                    <a:pt x="1" y="143"/>
                    <a:pt x="1" y="286"/>
                  </a:cubicBezTo>
                  <a:lnTo>
                    <a:pt x="1" y="1048"/>
                  </a:lnTo>
                  <a:lnTo>
                    <a:pt x="3787" y="1334"/>
                  </a:lnTo>
                  <a:lnTo>
                    <a:pt x="3787" y="286"/>
                  </a:lnTo>
                  <a:cubicBezTo>
                    <a:pt x="3787" y="120"/>
                    <a:pt x="3644" y="1"/>
                    <a:pt x="35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4"/>
            <p:cNvSpPr/>
            <p:nvPr/>
          </p:nvSpPr>
          <p:spPr>
            <a:xfrm>
              <a:off x="5784325" y="1588691"/>
              <a:ext cx="35676" cy="41632"/>
            </a:xfrm>
            <a:custGeom>
              <a:avLst/>
              <a:gdLst/>
              <a:ahLst/>
              <a:cxnLst/>
              <a:rect l="l" t="t" r="r" b="b"/>
              <a:pathLst>
                <a:path w="1144" h="1335" extrusionOk="0">
                  <a:moveTo>
                    <a:pt x="1" y="1"/>
                  </a:moveTo>
                  <a:cubicBezTo>
                    <a:pt x="143" y="1"/>
                    <a:pt x="274" y="120"/>
                    <a:pt x="274" y="286"/>
                  </a:cubicBezTo>
                  <a:lnTo>
                    <a:pt x="274" y="1334"/>
                  </a:lnTo>
                  <a:lnTo>
                    <a:pt x="1144" y="1048"/>
                  </a:lnTo>
                  <a:lnTo>
                    <a:pt x="1144" y="286"/>
                  </a:lnTo>
                  <a:cubicBezTo>
                    <a:pt x="1144" y="143"/>
                    <a:pt x="1025" y="1"/>
                    <a:pt x="858"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4"/>
            <p:cNvSpPr/>
            <p:nvPr/>
          </p:nvSpPr>
          <p:spPr>
            <a:xfrm>
              <a:off x="5864922" y="1804771"/>
              <a:ext cx="118098" cy="41258"/>
            </a:xfrm>
            <a:custGeom>
              <a:avLst/>
              <a:gdLst/>
              <a:ahLst/>
              <a:cxnLst/>
              <a:rect l="l" t="t" r="r" b="b"/>
              <a:pathLst>
                <a:path w="3787" h="1323" extrusionOk="0">
                  <a:moveTo>
                    <a:pt x="3786" y="1"/>
                  </a:moveTo>
                  <a:lnTo>
                    <a:pt x="0" y="275"/>
                  </a:lnTo>
                  <a:lnTo>
                    <a:pt x="0" y="1037"/>
                  </a:lnTo>
                  <a:cubicBezTo>
                    <a:pt x="0" y="1192"/>
                    <a:pt x="131" y="1323"/>
                    <a:pt x="286" y="1323"/>
                  </a:cubicBezTo>
                  <a:lnTo>
                    <a:pt x="3500" y="1323"/>
                  </a:lnTo>
                  <a:cubicBezTo>
                    <a:pt x="3655" y="1323"/>
                    <a:pt x="3786" y="1203"/>
                    <a:pt x="3786" y="1037"/>
                  </a:cubicBezTo>
                  <a:lnTo>
                    <a:pt x="37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4"/>
            <p:cNvSpPr/>
            <p:nvPr/>
          </p:nvSpPr>
          <p:spPr>
            <a:xfrm>
              <a:off x="5952912" y="1804771"/>
              <a:ext cx="36019" cy="41258"/>
            </a:xfrm>
            <a:custGeom>
              <a:avLst/>
              <a:gdLst/>
              <a:ahLst/>
              <a:cxnLst/>
              <a:rect l="l" t="t" r="r" b="b"/>
              <a:pathLst>
                <a:path w="1155" h="1323" extrusionOk="0">
                  <a:moveTo>
                    <a:pt x="286" y="1"/>
                  </a:moveTo>
                  <a:lnTo>
                    <a:pt x="286" y="1037"/>
                  </a:lnTo>
                  <a:cubicBezTo>
                    <a:pt x="286" y="1203"/>
                    <a:pt x="155" y="1323"/>
                    <a:pt x="0" y="1323"/>
                  </a:cubicBezTo>
                  <a:lnTo>
                    <a:pt x="869" y="1323"/>
                  </a:lnTo>
                  <a:cubicBezTo>
                    <a:pt x="1036" y="1323"/>
                    <a:pt x="1155" y="1192"/>
                    <a:pt x="1155" y="1037"/>
                  </a:cubicBezTo>
                  <a:lnTo>
                    <a:pt x="1155" y="275"/>
                  </a:lnTo>
                  <a:lnTo>
                    <a:pt x="286" y="1"/>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4"/>
            <p:cNvSpPr/>
            <p:nvPr/>
          </p:nvSpPr>
          <p:spPr>
            <a:xfrm>
              <a:off x="5664127" y="1621372"/>
              <a:ext cx="350894" cy="191975"/>
            </a:xfrm>
            <a:custGeom>
              <a:avLst/>
              <a:gdLst/>
              <a:ahLst/>
              <a:cxnLst/>
              <a:rect l="l" t="t" r="r" b="b"/>
              <a:pathLst>
                <a:path w="11252" h="6156" extrusionOk="0">
                  <a:moveTo>
                    <a:pt x="274" y="0"/>
                  </a:moveTo>
                  <a:cubicBezTo>
                    <a:pt x="131" y="0"/>
                    <a:pt x="0" y="119"/>
                    <a:pt x="0" y="286"/>
                  </a:cubicBezTo>
                  <a:lnTo>
                    <a:pt x="0" y="5882"/>
                  </a:lnTo>
                  <a:cubicBezTo>
                    <a:pt x="0" y="6025"/>
                    <a:pt x="119" y="6156"/>
                    <a:pt x="274" y="6156"/>
                  </a:cubicBezTo>
                  <a:lnTo>
                    <a:pt x="10966" y="6156"/>
                  </a:lnTo>
                  <a:cubicBezTo>
                    <a:pt x="11132" y="6156"/>
                    <a:pt x="11240" y="6037"/>
                    <a:pt x="11251" y="5882"/>
                  </a:cubicBezTo>
                  <a:lnTo>
                    <a:pt x="11251" y="286"/>
                  </a:lnTo>
                  <a:cubicBezTo>
                    <a:pt x="11251" y="131"/>
                    <a:pt x="11132" y="0"/>
                    <a:pt x="10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4"/>
            <p:cNvSpPr/>
            <p:nvPr/>
          </p:nvSpPr>
          <p:spPr>
            <a:xfrm>
              <a:off x="5985562" y="1621372"/>
              <a:ext cx="35676" cy="191975"/>
            </a:xfrm>
            <a:custGeom>
              <a:avLst/>
              <a:gdLst/>
              <a:ahLst/>
              <a:cxnLst/>
              <a:rect l="l" t="t" r="r" b="b"/>
              <a:pathLst>
                <a:path w="1144" h="6156" extrusionOk="0">
                  <a:moveTo>
                    <a:pt x="1" y="0"/>
                  </a:moveTo>
                  <a:cubicBezTo>
                    <a:pt x="167" y="0"/>
                    <a:pt x="287" y="131"/>
                    <a:pt x="287" y="286"/>
                  </a:cubicBezTo>
                  <a:lnTo>
                    <a:pt x="287" y="5882"/>
                  </a:lnTo>
                  <a:cubicBezTo>
                    <a:pt x="287" y="6037"/>
                    <a:pt x="156" y="6156"/>
                    <a:pt x="1" y="6156"/>
                  </a:cubicBezTo>
                  <a:lnTo>
                    <a:pt x="870" y="6156"/>
                  </a:lnTo>
                  <a:cubicBezTo>
                    <a:pt x="1025" y="6156"/>
                    <a:pt x="1144" y="6025"/>
                    <a:pt x="1144" y="5882"/>
                  </a:cubicBezTo>
                  <a:lnTo>
                    <a:pt x="1144" y="286"/>
                  </a:lnTo>
                  <a:cubicBezTo>
                    <a:pt x="1144" y="131"/>
                    <a:pt x="1025" y="0"/>
                    <a:pt x="870"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4"/>
            <p:cNvSpPr/>
            <p:nvPr/>
          </p:nvSpPr>
          <p:spPr>
            <a:xfrm>
              <a:off x="5779492" y="1488368"/>
              <a:ext cx="30873" cy="30624"/>
            </a:xfrm>
            <a:custGeom>
              <a:avLst/>
              <a:gdLst/>
              <a:ahLst/>
              <a:cxnLst/>
              <a:rect l="l" t="t" r="r" b="b"/>
              <a:pathLst>
                <a:path w="990" h="982" extrusionOk="0">
                  <a:moveTo>
                    <a:pt x="433" y="1"/>
                  </a:moveTo>
                  <a:cubicBezTo>
                    <a:pt x="390" y="1"/>
                    <a:pt x="346" y="5"/>
                    <a:pt x="310" y="27"/>
                  </a:cubicBezTo>
                  <a:cubicBezTo>
                    <a:pt x="132" y="98"/>
                    <a:pt x="1" y="277"/>
                    <a:pt x="1" y="479"/>
                  </a:cubicBezTo>
                  <a:cubicBezTo>
                    <a:pt x="1" y="705"/>
                    <a:pt x="132" y="884"/>
                    <a:pt x="310" y="955"/>
                  </a:cubicBezTo>
                  <a:cubicBezTo>
                    <a:pt x="346" y="977"/>
                    <a:pt x="382" y="981"/>
                    <a:pt x="423" y="981"/>
                  </a:cubicBezTo>
                  <a:cubicBezTo>
                    <a:pt x="450" y="981"/>
                    <a:pt x="479" y="979"/>
                    <a:pt x="513" y="979"/>
                  </a:cubicBezTo>
                  <a:cubicBezTo>
                    <a:pt x="787" y="979"/>
                    <a:pt x="989" y="777"/>
                    <a:pt x="989" y="503"/>
                  </a:cubicBezTo>
                  <a:cubicBezTo>
                    <a:pt x="989" y="217"/>
                    <a:pt x="787" y="3"/>
                    <a:pt x="513" y="3"/>
                  </a:cubicBezTo>
                  <a:cubicBezTo>
                    <a:pt x="489" y="3"/>
                    <a:pt x="461" y="1"/>
                    <a:pt x="4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4"/>
            <p:cNvSpPr/>
            <p:nvPr/>
          </p:nvSpPr>
          <p:spPr>
            <a:xfrm>
              <a:off x="5789159" y="1487714"/>
              <a:ext cx="21923" cy="31590"/>
            </a:xfrm>
            <a:custGeom>
              <a:avLst/>
              <a:gdLst/>
              <a:ahLst/>
              <a:cxnLst/>
              <a:rect l="l" t="t" r="r" b="b"/>
              <a:pathLst>
                <a:path w="703" h="1013" extrusionOk="0">
                  <a:moveTo>
                    <a:pt x="203" y="0"/>
                  </a:moveTo>
                  <a:cubicBezTo>
                    <a:pt x="119" y="0"/>
                    <a:pt x="60" y="12"/>
                    <a:pt x="0" y="48"/>
                  </a:cubicBezTo>
                  <a:cubicBezTo>
                    <a:pt x="179" y="119"/>
                    <a:pt x="322" y="298"/>
                    <a:pt x="322" y="500"/>
                  </a:cubicBezTo>
                  <a:cubicBezTo>
                    <a:pt x="322" y="714"/>
                    <a:pt x="179" y="893"/>
                    <a:pt x="0" y="964"/>
                  </a:cubicBezTo>
                  <a:cubicBezTo>
                    <a:pt x="60" y="988"/>
                    <a:pt x="143" y="1012"/>
                    <a:pt x="203" y="1012"/>
                  </a:cubicBezTo>
                  <a:cubicBezTo>
                    <a:pt x="477" y="1012"/>
                    <a:pt x="703" y="786"/>
                    <a:pt x="703" y="500"/>
                  </a:cubicBezTo>
                  <a:cubicBezTo>
                    <a:pt x="703" y="214"/>
                    <a:pt x="477" y="0"/>
                    <a:pt x="203"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4"/>
            <p:cNvSpPr/>
            <p:nvPr/>
          </p:nvSpPr>
          <p:spPr>
            <a:xfrm>
              <a:off x="5715999" y="1488368"/>
              <a:ext cx="30499" cy="30624"/>
            </a:xfrm>
            <a:custGeom>
              <a:avLst/>
              <a:gdLst/>
              <a:ahLst/>
              <a:cxnLst/>
              <a:rect l="l" t="t" r="r" b="b"/>
              <a:pathLst>
                <a:path w="978" h="982" extrusionOk="0">
                  <a:moveTo>
                    <a:pt x="425" y="1"/>
                  </a:moveTo>
                  <a:cubicBezTo>
                    <a:pt x="386" y="1"/>
                    <a:pt x="346" y="5"/>
                    <a:pt x="310" y="27"/>
                  </a:cubicBezTo>
                  <a:cubicBezTo>
                    <a:pt x="132" y="98"/>
                    <a:pt x="1" y="277"/>
                    <a:pt x="1" y="479"/>
                  </a:cubicBezTo>
                  <a:cubicBezTo>
                    <a:pt x="1" y="705"/>
                    <a:pt x="132" y="884"/>
                    <a:pt x="310" y="955"/>
                  </a:cubicBezTo>
                  <a:cubicBezTo>
                    <a:pt x="346" y="977"/>
                    <a:pt x="382" y="981"/>
                    <a:pt x="420" y="981"/>
                  </a:cubicBezTo>
                  <a:cubicBezTo>
                    <a:pt x="446" y="981"/>
                    <a:pt x="472" y="979"/>
                    <a:pt x="501" y="979"/>
                  </a:cubicBezTo>
                  <a:cubicBezTo>
                    <a:pt x="787" y="979"/>
                    <a:pt x="977" y="777"/>
                    <a:pt x="977" y="503"/>
                  </a:cubicBezTo>
                  <a:cubicBezTo>
                    <a:pt x="977" y="217"/>
                    <a:pt x="775" y="3"/>
                    <a:pt x="501" y="3"/>
                  </a:cubicBezTo>
                  <a:cubicBezTo>
                    <a:pt x="477" y="3"/>
                    <a:pt x="451" y="1"/>
                    <a:pt x="4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4"/>
            <p:cNvSpPr/>
            <p:nvPr/>
          </p:nvSpPr>
          <p:spPr>
            <a:xfrm>
              <a:off x="5725292" y="1487714"/>
              <a:ext cx="21923" cy="31590"/>
            </a:xfrm>
            <a:custGeom>
              <a:avLst/>
              <a:gdLst/>
              <a:ahLst/>
              <a:cxnLst/>
              <a:rect l="l" t="t" r="r" b="b"/>
              <a:pathLst>
                <a:path w="703" h="1013" extrusionOk="0">
                  <a:moveTo>
                    <a:pt x="191" y="0"/>
                  </a:moveTo>
                  <a:cubicBezTo>
                    <a:pt x="120" y="0"/>
                    <a:pt x="60" y="12"/>
                    <a:pt x="1" y="48"/>
                  </a:cubicBezTo>
                  <a:cubicBezTo>
                    <a:pt x="179" y="119"/>
                    <a:pt x="310" y="298"/>
                    <a:pt x="310" y="500"/>
                  </a:cubicBezTo>
                  <a:cubicBezTo>
                    <a:pt x="310" y="714"/>
                    <a:pt x="179" y="893"/>
                    <a:pt x="1" y="964"/>
                  </a:cubicBezTo>
                  <a:cubicBezTo>
                    <a:pt x="60" y="988"/>
                    <a:pt x="131" y="1012"/>
                    <a:pt x="191" y="1012"/>
                  </a:cubicBezTo>
                  <a:cubicBezTo>
                    <a:pt x="477" y="1012"/>
                    <a:pt x="703" y="786"/>
                    <a:pt x="703" y="500"/>
                  </a:cubicBezTo>
                  <a:cubicBezTo>
                    <a:pt x="703" y="214"/>
                    <a:pt x="477"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4"/>
            <p:cNvSpPr/>
            <p:nvPr/>
          </p:nvSpPr>
          <p:spPr>
            <a:xfrm>
              <a:off x="5651789" y="1488368"/>
              <a:ext cx="30842" cy="30624"/>
            </a:xfrm>
            <a:custGeom>
              <a:avLst/>
              <a:gdLst/>
              <a:ahLst/>
              <a:cxnLst/>
              <a:rect l="l" t="t" r="r" b="b"/>
              <a:pathLst>
                <a:path w="989" h="982" extrusionOk="0">
                  <a:moveTo>
                    <a:pt x="436" y="1"/>
                  </a:moveTo>
                  <a:cubicBezTo>
                    <a:pt x="397" y="1"/>
                    <a:pt x="357" y="5"/>
                    <a:pt x="322" y="27"/>
                  </a:cubicBezTo>
                  <a:cubicBezTo>
                    <a:pt x="143" y="98"/>
                    <a:pt x="0" y="277"/>
                    <a:pt x="0" y="479"/>
                  </a:cubicBezTo>
                  <a:cubicBezTo>
                    <a:pt x="0" y="705"/>
                    <a:pt x="143" y="884"/>
                    <a:pt x="322" y="955"/>
                  </a:cubicBezTo>
                  <a:cubicBezTo>
                    <a:pt x="357" y="977"/>
                    <a:pt x="393" y="981"/>
                    <a:pt x="431" y="981"/>
                  </a:cubicBezTo>
                  <a:cubicBezTo>
                    <a:pt x="457" y="981"/>
                    <a:pt x="483" y="979"/>
                    <a:pt x="512" y="979"/>
                  </a:cubicBezTo>
                  <a:cubicBezTo>
                    <a:pt x="798" y="979"/>
                    <a:pt x="988" y="777"/>
                    <a:pt x="988" y="503"/>
                  </a:cubicBezTo>
                  <a:cubicBezTo>
                    <a:pt x="988" y="217"/>
                    <a:pt x="786" y="3"/>
                    <a:pt x="512" y="3"/>
                  </a:cubicBezTo>
                  <a:cubicBezTo>
                    <a:pt x="488" y="3"/>
                    <a:pt x="463" y="1"/>
                    <a:pt x="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4"/>
            <p:cNvSpPr/>
            <p:nvPr/>
          </p:nvSpPr>
          <p:spPr>
            <a:xfrm>
              <a:off x="5661800" y="1487714"/>
              <a:ext cx="21580" cy="31590"/>
            </a:xfrm>
            <a:custGeom>
              <a:avLst/>
              <a:gdLst/>
              <a:ahLst/>
              <a:cxnLst/>
              <a:rect l="l" t="t" r="r" b="b"/>
              <a:pathLst>
                <a:path w="692" h="1013" extrusionOk="0">
                  <a:moveTo>
                    <a:pt x="191" y="0"/>
                  </a:moveTo>
                  <a:cubicBezTo>
                    <a:pt x="120" y="0"/>
                    <a:pt x="60" y="12"/>
                    <a:pt x="1" y="48"/>
                  </a:cubicBezTo>
                  <a:cubicBezTo>
                    <a:pt x="179" y="119"/>
                    <a:pt x="310" y="298"/>
                    <a:pt x="310" y="500"/>
                  </a:cubicBezTo>
                  <a:cubicBezTo>
                    <a:pt x="310" y="714"/>
                    <a:pt x="167" y="893"/>
                    <a:pt x="1" y="964"/>
                  </a:cubicBezTo>
                  <a:cubicBezTo>
                    <a:pt x="60" y="988"/>
                    <a:pt x="132" y="1012"/>
                    <a:pt x="191" y="1012"/>
                  </a:cubicBezTo>
                  <a:cubicBezTo>
                    <a:pt x="477" y="1012"/>
                    <a:pt x="691" y="786"/>
                    <a:pt x="691" y="500"/>
                  </a:cubicBezTo>
                  <a:cubicBezTo>
                    <a:pt x="691" y="214"/>
                    <a:pt x="465"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4"/>
            <p:cNvSpPr/>
            <p:nvPr/>
          </p:nvSpPr>
          <p:spPr>
            <a:xfrm>
              <a:off x="5612060" y="1449075"/>
              <a:ext cx="457079" cy="441143"/>
            </a:xfrm>
            <a:custGeom>
              <a:avLst/>
              <a:gdLst/>
              <a:ahLst/>
              <a:cxnLst/>
              <a:rect l="l" t="t" r="r" b="b"/>
              <a:pathLst>
                <a:path w="14657" h="14146" extrusionOk="0">
                  <a:moveTo>
                    <a:pt x="643" y="1"/>
                  </a:moveTo>
                  <a:cubicBezTo>
                    <a:pt x="274" y="1"/>
                    <a:pt x="0" y="287"/>
                    <a:pt x="0" y="644"/>
                  </a:cubicBezTo>
                  <a:lnTo>
                    <a:pt x="0" y="8978"/>
                  </a:lnTo>
                  <a:cubicBezTo>
                    <a:pt x="0" y="9097"/>
                    <a:pt x="83" y="9180"/>
                    <a:pt x="203" y="9180"/>
                  </a:cubicBezTo>
                  <a:cubicBezTo>
                    <a:pt x="322" y="9180"/>
                    <a:pt x="417" y="9097"/>
                    <a:pt x="417" y="8978"/>
                  </a:cubicBezTo>
                  <a:lnTo>
                    <a:pt x="417" y="3489"/>
                  </a:lnTo>
                  <a:lnTo>
                    <a:pt x="8454" y="3489"/>
                  </a:lnTo>
                  <a:cubicBezTo>
                    <a:pt x="8573" y="3489"/>
                    <a:pt x="8656" y="3394"/>
                    <a:pt x="8656" y="3275"/>
                  </a:cubicBezTo>
                  <a:cubicBezTo>
                    <a:pt x="8656" y="3156"/>
                    <a:pt x="8573" y="3073"/>
                    <a:pt x="8454" y="3073"/>
                  </a:cubicBezTo>
                  <a:lnTo>
                    <a:pt x="417" y="3073"/>
                  </a:lnTo>
                  <a:lnTo>
                    <a:pt x="417" y="644"/>
                  </a:lnTo>
                  <a:cubicBezTo>
                    <a:pt x="417" y="525"/>
                    <a:pt x="500" y="429"/>
                    <a:pt x="619" y="429"/>
                  </a:cubicBezTo>
                  <a:lnTo>
                    <a:pt x="13990" y="429"/>
                  </a:lnTo>
                  <a:cubicBezTo>
                    <a:pt x="14109" y="429"/>
                    <a:pt x="14192" y="525"/>
                    <a:pt x="14192" y="644"/>
                  </a:cubicBezTo>
                  <a:lnTo>
                    <a:pt x="14192" y="3073"/>
                  </a:lnTo>
                  <a:lnTo>
                    <a:pt x="9358" y="3073"/>
                  </a:lnTo>
                  <a:cubicBezTo>
                    <a:pt x="9239" y="3073"/>
                    <a:pt x="9156" y="3156"/>
                    <a:pt x="9156" y="3275"/>
                  </a:cubicBezTo>
                  <a:cubicBezTo>
                    <a:pt x="9156" y="3394"/>
                    <a:pt x="9239" y="3489"/>
                    <a:pt x="9358" y="3489"/>
                  </a:cubicBezTo>
                  <a:lnTo>
                    <a:pt x="14192" y="3489"/>
                  </a:lnTo>
                  <a:lnTo>
                    <a:pt x="14192" y="13502"/>
                  </a:lnTo>
                  <a:cubicBezTo>
                    <a:pt x="14192" y="13622"/>
                    <a:pt x="14109" y="13705"/>
                    <a:pt x="13990" y="13705"/>
                  </a:cubicBezTo>
                  <a:lnTo>
                    <a:pt x="643" y="13705"/>
                  </a:lnTo>
                  <a:cubicBezTo>
                    <a:pt x="524" y="13705"/>
                    <a:pt x="429" y="13622"/>
                    <a:pt x="429" y="13502"/>
                  </a:cubicBezTo>
                  <a:lnTo>
                    <a:pt x="429" y="9895"/>
                  </a:lnTo>
                  <a:cubicBezTo>
                    <a:pt x="429" y="9776"/>
                    <a:pt x="345" y="9692"/>
                    <a:pt x="214" y="9692"/>
                  </a:cubicBezTo>
                  <a:cubicBezTo>
                    <a:pt x="95" y="9692"/>
                    <a:pt x="12" y="9776"/>
                    <a:pt x="12" y="9895"/>
                  </a:cubicBezTo>
                  <a:lnTo>
                    <a:pt x="12" y="13502"/>
                  </a:lnTo>
                  <a:cubicBezTo>
                    <a:pt x="12" y="13860"/>
                    <a:pt x="298" y="14145"/>
                    <a:pt x="655" y="14145"/>
                  </a:cubicBezTo>
                  <a:lnTo>
                    <a:pt x="14014" y="14145"/>
                  </a:lnTo>
                  <a:cubicBezTo>
                    <a:pt x="14371" y="14145"/>
                    <a:pt x="14657" y="13860"/>
                    <a:pt x="14657" y="13502"/>
                  </a:cubicBezTo>
                  <a:lnTo>
                    <a:pt x="14657" y="620"/>
                  </a:lnTo>
                  <a:cubicBezTo>
                    <a:pt x="14657" y="298"/>
                    <a:pt x="14359" y="1"/>
                    <a:pt x="14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4"/>
            <p:cNvSpPr/>
            <p:nvPr/>
          </p:nvSpPr>
          <p:spPr>
            <a:xfrm>
              <a:off x="5772444" y="1481009"/>
              <a:ext cx="45717" cy="45717"/>
            </a:xfrm>
            <a:custGeom>
              <a:avLst/>
              <a:gdLst/>
              <a:ahLst/>
              <a:cxnLst/>
              <a:rect l="l" t="t" r="r" b="b"/>
              <a:pathLst>
                <a:path w="1466" h="1466" extrusionOk="0">
                  <a:moveTo>
                    <a:pt x="715" y="441"/>
                  </a:moveTo>
                  <a:cubicBezTo>
                    <a:pt x="894" y="441"/>
                    <a:pt x="1013" y="572"/>
                    <a:pt x="1013" y="739"/>
                  </a:cubicBezTo>
                  <a:cubicBezTo>
                    <a:pt x="1013" y="894"/>
                    <a:pt x="882" y="1037"/>
                    <a:pt x="715" y="1037"/>
                  </a:cubicBezTo>
                  <a:cubicBezTo>
                    <a:pt x="560" y="1037"/>
                    <a:pt x="417" y="894"/>
                    <a:pt x="417" y="739"/>
                  </a:cubicBezTo>
                  <a:cubicBezTo>
                    <a:pt x="417" y="572"/>
                    <a:pt x="560" y="441"/>
                    <a:pt x="715" y="441"/>
                  </a:cubicBezTo>
                  <a:close/>
                  <a:moveTo>
                    <a:pt x="739" y="1"/>
                  </a:moveTo>
                  <a:cubicBezTo>
                    <a:pt x="334" y="1"/>
                    <a:pt x="1" y="334"/>
                    <a:pt x="1" y="739"/>
                  </a:cubicBezTo>
                  <a:cubicBezTo>
                    <a:pt x="1" y="1132"/>
                    <a:pt x="334" y="1465"/>
                    <a:pt x="739" y="1465"/>
                  </a:cubicBezTo>
                  <a:cubicBezTo>
                    <a:pt x="1132" y="1465"/>
                    <a:pt x="1465" y="1132"/>
                    <a:pt x="1465" y="739"/>
                  </a:cubicBezTo>
                  <a:cubicBezTo>
                    <a:pt x="1465" y="334"/>
                    <a:pt x="1132"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4"/>
            <p:cNvSpPr/>
            <p:nvPr/>
          </p:nvSpPr>
          <p:spPr>
            <a:xfrm>
              <a:off x="5708951" y="1481009"/>
              <a:ext cx="45717" cy="45717"/>
            </a:xfrm>
            <a:custGeom>
              <a:avLst/>
              <a:gdLst/>
              <a:ahLst/>
              <a:cxnLst/>
              <a:rect l="l" t="t" r="r" b="b"/>
              <a:pathLst>
                <a:path w="1466" h="1466" extrusionOk="0">
                  <a:moveTo>
                    <a:pt x="715" y="441"/>
                  </a:moveTo>
                  <a:cubicBezTo>
                    <a:pt x="882" y="441"/>
                    <a:pt x="1013" y="572"/>
                    <a:pt x="1013" y="739"/>
                  </a:cubicBezTo>
                  <a:cubicBezTo>
                    <a:pt x="1013" y="894"/>
                    <a:pt x="882" y="1037"/>
                    <a:pt x="715" y="1037"/>
                  </a:cubicBezTo>
                  <a:cubicBezTo>
                    <a:pt x="548" y="1037"/>
                    <a:pt x="417" y="894"/>
                    <a:pt x="417" y="739"/>
                  </a:cubicBezTo>
                  <a:cubicBezTo>
                    <a:pt x="417" y="572"/>
                    <a:pt x="548" y="441"/>
                    <a:pt x="715" y="441"/>
                  </a:cubicBezTo>
                  <a:close/>
                  <a:moveTo>
                    <a:pt x="727" y="1"/>
                  </a:moveTo>
                  <a:cubicBezTo>
                    <a:pt x="310" y="1"/>
                    <a:pt x="1" y="334"/>
                    <a:pt x="1" y="739"/>
                  </a:cubicBezTo>
                  <a:cubicBezTo>
                    <a:pt x="1" y="1132"/>
                    <a:pt x="334" y="1465"/>
                    <a:pt x="727" y="1465"/>
                  </a:cubicBezTo>
                  <a:cubicBezTo>
                    <a:pt x="1132" y="1465"/>
                    <a:pt x="1465" y="1132"/>
                    <a:pt x="1465" y="739"/>
                  </a:cubicBezTo>
                  <a:cubicBezTo>
                    <a:pt x="1465"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4"/>
            <p:cNvSpPr/>
            <p:nvPr/>
          </p:nvSpPr>
          <p:spPr>
            <a:xfrm>
              <a:off x="5645084" y="1481009"/>
              <a:ext cx="45343" cy="45717"/>
            </a:xfrm>
            <a:custGeom>
              <a:avLst/>
              <a:gdLst/>
              <a:ahLst/>
              <a:cxnLst/>
              <a:rect l="l" t="t" r="r" b="b"/>
              <a:pathLst>
                <a:path w="1454" h="1466" extrusionOk="0">
                  <a:moveTo>
                    <a:pt x="727" y="441"/>
                  </a:moveTo>
                  <a:cubicBezTo>
                    <a:pt x="894" y="441"/>
                    <a:pt x="1025" y="572"/>
                    <a:pt x="1025" y="739"/>
                  </a:cubicBezTo>
                  <a:cubicBezTo>
                    <a:pt x="1025" y="894"/>
                    <a:pt x="894" y="1037"/>
                    <a:pt x="727" y="1037"/>
                  </a:cubicBezTo>
                  <a:cubicBezTo>
                    <a:pt x="560" y="1037"/>
                    <a:pt x="429" y="894"/>
                    <a:pt x="429" y="739"/>
                  </a:cubicBezTo>
                  <a:cubicBezTo>
                    <a:pt x="429" y="572"/>
                    <a:pt x="560" y="441"/>
                    <a:pt x="727" y="441"/>
                  </a:cubicBezTo>
                  <a:close/>
                  <a:moveTo>
                    <a:pt x="727" y="1"/>
                  </a:moveTo>
                  <a:cubicBezTo>
                    <a:pt x="322" y="1"/>
                    <a:pt x="1" y="334"/>
                    <a:pt x="1" y="739"/>
                  </a:cubicBezTo>
                  <a:cubicBezTo>
                    <a:pt x="1" y="1132"/>
                    <a:pt x="322" y="1465"/>
                    <a:pt x="727" y="1465"/>
                  </a:cubicBezTo>
                  <a:cubicBezTo>
                    <a:pt x="1132" y="1465"/>
                    <a:pt x="1453" y="1132"/>
                    <a:pt x="1453" y="739"/>
                  </a:cubicBezTo>
                  <a:cubicBezTo>
                    <a:pt x="1453"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4"/>
            <p:cNvSpPr/>
            <p:nvPr/>
          </p:nvSpPr>
          <p:spPr>
            <a:xfrm>
              <a:off x="5695604" y="1650749"/>
              <a:ext cx="89501" cy="134376"/>
            </a:xfrm>
            <a:custGeom>
              <a:avLst/>
              <a:gdLst/>
              <a:ahLst/>
              <a:cxnLst/>
              <a:rect l="l" t="t" r="r" b="b"/>
              <a:pathLst>
                <a:path w="2870" h="4309" extrusionOk="0">
                  <a:moveTo>
                    <a:pt x="1929" y="427"/>
                  </a:moveTo>
                  <a:cubicBezTo>
                    <a:pt x="1929" y="439"/>
                    <a:pt x="1941" y="451"/>
                    <a:pt x="1941" y="487"/>
                  </a:cubicBezTo>
                  <a:cubicBezTo>
                    <a:pt x="1965" y="606"/>
                    <a:pt x="1941" y="1642"/>
                    <a:pt x="1941" y="2737"/>
                  </a:cubicBezTo>
                  <a:lnTo>
                    <a:pt x="572" y="2737"/>
                  </a:lnTo>
                  <a:cubicBezTo>
                    <a:pt x="1083" y="1809"/>
                    <a:pt x="1750" y="630"/>
                    <a:pt x="1881" y="475"/>
                  </a:cubicBezTo>
                  <a:lnTo>
                    <a:pt x="1929" y="427"/>
                  </a:lnTo>
                  <a:close/>
                  <a:moveTo>
                    <a:pt x="1947" y="1"/>
                  </a:moveTo>
                  <a:cubicBezTo>
                    <a:pt x="1843" y="1"/>
                    <a:pt x="1704" y="45"/>
                    <a:pt x="1560" y="213"/>
                  </a:cubicBezTo>
                  <a:cubicBezTo>
                    <a:pt x="1334" y="487"/>
                    <a:pt x="167" y="2606"/>
                    <a:pt x="24" y="2868"/>
                  </a:cubicBezTo>
                  <a:cubicBezTo>
                    <a:pt x="0" y="2928"/>
                    <a:pt x="0" y="3011"/>
                    <a:pt x="24" y="3071"/>
                  </a:cubicBezTo>
                  <a:cubicBezTo>
                    <a:pt x="71" y="3130"/>
                    <a:pt x="131" y="3178"/>
                    <a:pt x="202" y="3178"/>
                  </a:cubicBezTo>
                  <a:lnTo>
                    <a:pt x="1929" y="3178"/>
                  </a:lnTo>
                  <a:lnTo>
                    <a:pt x="1929" y="4118"/>
                  </a:lnTo>
                  <a:cubicBezTo>
                    <a:pt x="1929" y="4226"/>
                    <a:pt x="2036" y="4309"/>
                    <a:pt x="2155" y="4309"/>
                  </a:cubicBezTo>
                  <a:cubicBezTo>
                    <a:pt x="2274" y="4309"/>
                    <a:pt x="2369" y="4226"/>
                    <a:pt x="2381" y="4107"/>
                  </a:cubicBezTo>
                  <a:lnTo>
                    <a:pt x="2381" y="3166"/>
                  </a:lnTo>
                  <a:lnTo>
                    <a:pt x="2667" y="3166"/>
                  </a:lnTo>
                  <a:cubicBezTo>
                    <a:pt x="2786" y="3166"/>
                    <a:pt x="2869" y="3071"/>
                    <a:pt x="2869" y="2952"/>
                  </a:cubicBezTo>
                  <a:cubicBezTo>
                    <a:pt x="2869" y="2833"/>
                    <a:pt x="2786" y="2749"/>
                    <a:pt x="2667" y="2749"/>
                  </a:cubicBezTo>
                  <a:lnTo>
                    <a:pt x="2381" y="2749"/>
                  </a:lnTo>
                  <a:cubicBezTo>
                    <a:pt x="2381" y="1761"/>
                    <a:pt x="2393" y="606"/>
                    <a:pt x="2381" y="463"/>
                  </a:cubicBezTo>
                  <a:cubicBezTo>
                    <a:pt x="2369" y="249"/>
                    <a:pt x="2226" y="70"/>
                    <a:pt x="2072" y="23"/>
                  </a:cubicBezTo>
                  <a:cubicBezTo>
                    <a:pt x="2041" y="11"/>
                    <a:pt x="1998" y="1"/>
                    <a:pt x="1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4"/>
            <p:cNvSpPr/>
            <p:nvPr/>
          </p:nvSpPr>
          <p:spPr>
            <a:xfrm>
              <a:off x="5895718" y="1650374"/>
              <a:ext cx="88409" cy="135125"/>
            </a:xfrm>
            <a:custGeom>
              <a:avLst/>
              <a:gdLst/>
              <a:ahLst/>
              <a:cxnLst/>
              <a:rect l="l" t="t" r="r" b="b"/>
              <a:pathLst>
                <a:path w="2835" h="4333" extrusionOk="0">
                  <a:moveTo>
                    <a:pt x="1941" y="439"/>
                  </a:moveTo>
                  <a:cubicBezTo>
                    <a:pt x="1941" y="451"/>
                    <a:pt x="1953" y="463"/>
                    <a:pt x="1953" y="499"/>
                  </a:cubicBezTo>
                  <a:lnTo>
                    <a:pt x="1965" y="2749"/>
                  </a:lnTo>
                  <a:lnTo>
                    <a:pt x="596" y="2749"/>
                  </a:lnTo>
                  <a:cubicBezTo>
                    <a:pt x="1096" y="1821"/>
                    <a:pt x="1763" y="642"/>
                    <a:pt x="1894" y="487"/>
                  </a:cubicBezTo>
                  <a:lnTo>
                    <a:pt x="1941" y="439"/>
                  </a:lnTo>
                  <a:close/>
                  <a:moveTo>
                    <a:pt x="1942" y="1"/>
                  </a:moveTo>
                  <a:cubicBezTo>
                    <a:pt x="1838" y="1"/>
                    <a:pt x="1696" y="45"/>
                    <a:pt x="1560" y="213"/>
                  </a:cubicBezTo>
                  <a:cubicBezTo>
                    <a:pt x="1334" y="487"/>
                    <a:pt x="155" y="2606"/>
                    <a:pt x="24" y="2868"/>
                  </a:cubicBezTo>
                  <a:cubicBezTo>
                    <a:pt x="0" y="2928"/>
                    <a:pt x="0" y="3011"/>
                    <a:pt x="24" y="3071"/>
                  </a:cubicBezTo>
                  <a:cubicBezTo>
                    <a:pt x="72" y="3130"/>
                    <a:pt x="131" y="3178"/>
                    <a:pt x="203" y="3178"/>
                  </a:cubicBezTo>
                  <a:lnTo>
                    <a:pt x="1929" y="3178"/>
                  </a:lnTo>
                  <a:lnTo>
                    <a:pt x="1929" y="4119"/>
                  </a:lnTo>
                  <a:cubicBezTo>
                    <a:pt x="1929" y="4238"/>
                    <a:pt x="2013" y="4321"/>
                    <a:pt x="2144" y="4333"/>
                  </a:cubicBezTo>
                  <a:cubicBezTo>
                    <a:pt x="2263" y="4333"/>
                    <a:pt x="2346" y="4249"/>
                    <a:pt x="2346" y="4130"/>
                  </a:cubicBezTo>
                  <a:lnTo>
                    <a:pt x="2346" y="3190"/>
                  </a:lnTo>
                  <a:lnTo>
                    <a:pt x="2632" y="3190"/>
                  </a:lnTo>
                  <a:cubicBezTo>
                    <a:pt x="2751" y="3190"/>
                    <a:pt x="2834" y="3106"/>
                    <a:pt x="2834" y="2987"/>
                  </a:cubicBezTo>
                  <a:cubicBezTo>
                    <a:pt x="2834" y="2868"/>
                    <a:pt x="2751" y="2773"/>
                    <a:pt x="2632" y="2773"/>
                  </a:cubicBezTo>
                  <a:lnTo>
                    <a:pt x="2346" y="2773"/>
                  </a:lnTo>
                  <a:cubicBezTo>
                    <a:pt x="2394" y="1761"/>
                    <a:pt x="2394" y="618"/>
                    <a:pt x="2382" y="463"/>
                  </a:cubicBezTo>
                  <a:cubicBezTo>
                    <a:pt x="2358" y="249"/>
                    <a:pt x="2227" y="70"/>
                    <a:pt x="2060" y="23"/>
                  </a:cubicBezTo>
                  <a:cubicBezTo>
                    <a:pt x="2033" y="11"/>
                    <a:pt x="1992" y="1"/>
                    <a:pt x="1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4"/>
            <p:cNvSpPr/>
            <p:nvPr/>
          </p:nvSpPr>
          <p:spPr>
            <a:xfrm>
              <a:off x="5798452" y="1648098"/>
              <a:ext cx="84293" cy="140021"/>
            </a:xfrm>
            <a:custGeom>
              <a:avLst/>
              <a:gdLst/>
              <a:ahLst/>
              <a:cxnLst/>
              <a:rect l="l" t="t" r="r" b="b"/>
              <a:pathLst>
                <a:path w="2703" h="4490" extrusionOk="0">
                  <a:moveTo>
                    <a:pt x="1345" y="417"/>
                  </a:moveTo>
                  <a:cubicBezTo>
                    <a:pt x="1846" y="417"/>
                    <a:pt x="2250" y="822"/>
                    <a:pt x="2250" y="1334"/>
                  </a:cubicBezTo>
                  <a:lnTo>
                    <a:pt x="2250" y="3144"/>
                  </a:lnTo>
                  <a:cubicBezTo>
                    <a:pt x="2250" y="3656"/>
                    <a:pt x="1834" y="4049"/>
                    <a:pt x="1345" y="4049"/>
                  </a:cubicBezTo>
                  <a:cubicBezTo>
                    <a:pt x="833" y="4049"/>
                    <a:pt x="441" y="3656"/>
                    <a:pt x="441" y="3144"/>
                  </a:cubicBezTo>
                  <a:lnTo>
                    <a:pt x="441" y="1334"/>
                  </a:lnTo>
                  <a:cubicBezTo>
                    <a:pt x="441" y="822"/>
                    <a:pt x="833" y="417"/>
                    <a:pt x="1345" y="417"/>
                  </a:cubicBezTo>
                  <a:close/>
                  <a:moveTo>
                    <a:pt x="1357" y="1"/>
                  </a:moveTo>
                  <a:cubicBezTo>
                    <a:pt x="619" y="1"/>
                    <a:pt x="24" y="596"/>
                    <a:pt x="24" y="1346"/>
                  </a:cubicBezTo>
                  <a:lnTo>
                    <a:pt x="24" y="3144"/>
                  </a:lnTo>
                  <a:cubicBezTo>
                    <a:pt x="0" y="3870"/>
                    <a:pt x="619" y="4489"/>
                    <a:pt x="1357" y="4489"/>
                  </a:cubicBezTo>
                  <a:cubicBezTo>
                    <a:pt x="2107" y="4489"/>
                    <a:pt x="2703" y="3894"/>
                    <a:pt x="2703" y="3144"/>
                  </a:cubicBezTo>
                  <a:lnTo>
                    <a:pt x="2703" y="1346"/>
                  </a:lnTo>
                  <a:cubicBezTo>
                    <a:pt x="2703" y="596"/>
                    <a:pt x="2107" y="1"/>
                    <a:pt x="1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4"/>
            <p:cNvSpPr/>
            <p:nvPr/>
          </p:nvSpPr>
          <p:spPr>
            <a:xfrm>
              <a:off x="5652132" y="1582391"/>
              <a:ext cx="376153" cy="269937"/>
            </a:xfrm>
            <a:custGeom>
              <a:avLst/>
              <a:gdLst/>
              <a:ahLst/>
              <a:cxnLst/>
              <a:rect l="l" t="t" r="r" b="b"/>
              <a:pathLst>
                <a:path w="12062" h="8656" extrusionOk="0">
                  <a:moveTo>
                    <a:pt x="5085" y="429"/>
                  </a:moveTo>
                  <a:cubicBezTo>
                    <a:pt x="5133" y="429"/>
                    <a:pt x="5156" y="453"/>
                    <a:pt x="5156" y="500"/>
                  </a:cubicBezTo>
                  <a:lnTo>
                    <a:pt x="5156" y="1036"/>
                  </a:lnTo>
                  <a:lnTo>
                    <a:pt x="1513" y="1036"/>
                  </a:lnTo>
                  <a:lnTo>
                    <a:pt x="1513" y="500"/>
                  </a:lnTo>
                  <a:lnTo>
                    <a:pt x="1501" y="500"/>
                  </a:lnTo>
                  <a:cubicBezTo>
                    <a:pt x="1501" y="453"/>
                    <a:pt x="1525" y="429"/>
                    <a:pt x="1573" y="429"/>
                  </a:cubicBezTo>
                  <a:close/>
                  <a:moveTo>
                    <a:pt x="10562" y="7632"/>
                  </a:moveTo>
                  <a:lnTo>
                    <a:pt x="10562" y="8168"/>
                  </a:lnTo>
                  <a:lnTo>
                    <a:pt x="10574" y="8168"/>
                  </a:lnTo>
                  <a:cubicBezTo>
                    <a:pt x="10574" y="8215"/>
                    <a:pt x="10550" y="8239"/>
                    <a:pt x="10502" y="8239"/>
                  </a:cubicBezTo>
                  <a:lnTo>
                    <a:pt x="6990" y="8239"/>
                  </a:lnTo>
                  <a:cubicBezTo>
                    <a:pt x="6942" y="8239"/>
                    <a:pt x="6919" y="8215"/>
                    <a:pt x="6919" y="8168"/>
                  </a:cubicBezTo>
                  <a:lnTo>
                    <a:pt x="6919" y="7632"/>
                  </a:lnTo>
                  <a:close/>
                  <a:moveTo>
                    <a:pt x="1573" y="0"/>
                  </a:moveTo>
                  <a:cubicBezTo>
                    <a:pt x="1287" y="0"/>
                    <a:pt x="1061" y="214"/>
                    <a:pt x="1061" y="500"/>
                  </a:cubicBezTo>
                  <a:lnTo>
                    <a:pt x="1061" y="1036"/>
                  </a:lnTo>
                  <a:lnTo>
                    <a:pt x="513" y="1036"/>
                  </a:lnTo>
                  <a:cubicBezTo>
                    <a:pt x="227" y="1036"/>
                    <a:pt x="1" y="1262"/>
                    <a:pt x="1" y="1548"/>
                  </a:cubicBezTo>
                  <a:lnTo>
                    <a:pt x="1" y="7144"/>
                  </a:lnTo>
                  <a:cubicBezTo>
                    <a:pt x="1" y="7430"/>
                    <a:pt x="227" y="7644"/>
                    <a:pt x="513" y="7644"/>
                  </a:cubicBezTo>
                  <a:lnTo>
                    <a:pt x="4097" y="7644"/>
                  </a:lnTo>
                  <a:cubicBezTo>
                    <a:pt x="4216" y="7644"/>
                    <a:pt x="4311" y="7561"/>
                    <a:pt x="4311" y="7442"/>
                  </a:cubicBezTo>
                  <a:cubicBezTo>
                    <a:pt x="4311" y="7322"/>
                    <a:pt x="4216" y="7227"/>
                    <a:pt x="4097" y="7227"/>
                  </a:cubicBezTo>
                  <a:lnTo>
                    <a:pt x="513" y="7227"/>
                  </a:lnTo>
                  <a:cubicBezTo>
                    <a:pt x="465" y="7227"/>
                    <a:pt x="442" y="7203"/>
                    <a:pt x="442" y="7156"/>
                  </a:cubicBezTo>
                  <a:lnTo>
                    <a:pt x="442" y="1536"/>
                  </a:lnTo>
                  <a:cubicBezTo>
                    <a:pt x="442" y="1488"/>
                    <a:pt x="465" y="1453"/>
                    <a:pt x="513" y="1453"/>
                  </a:cubicBezTo>
                  <a:lnTo>
                    <a:pt x="11538" y="1453"/>
                  </a:lnTo>
                  <a:cubicBezTo>
                    <a:pt x="11586" y="1453"/>
                    <a:pt x="11610" y="1488"/>
                    <a:pt x="11610" y="1536"/>
                  </a:cubicBezTo>
                  <a:lnTo>
                    <a:pt x="11610" y="7132"/>
                  </a:lnTo>
                  <a:cubicBezTo>
                    <a:pt x="11610" y="7168"/>
                    <a:pt x="11586" y="7203"/>
                    <a:pt x="11538" y="7203"/>
                  </a:cubicBezTo>
                  <a:lnTo>
                    <a:pt x="5037" y="7203"/>
                  </a:lnTo>
                  <a:cubicBezTo>
                    <a:pt x="4918" y="7203"/>
                    <a:pt x="4823" y="7287"/>
                    <a:pt x="4823" y="7406"/>
                  </a:cubicBezTo>
                  <a:cubicBezTo>
                    <a:pt x="4823" y="7525"/>
                    <a:pt x="4918" y="7620"/>
                    <a:pt x="5037" y="7620"/>
                  </a:cubicBezTo>
                  <a:lnTo>
                    <a:pt x="6478" y="7620"/>
                  </a:lnTo>
                  <a:lnTo>
                    <a:pt x="6478" y="8156"/>
                  </a:lnTo>
                  <a:cubicBezTo>
                    <a:pt x="6478" y="8442"/>
                    <a:pt x="6704" y="8656"/>
                    <a:pt x="6990" y="8656"/>
                  </a:cubicBezTo>
                  <a:lnTo>
                    <a:pt x="10502" y="8656"/>
                  </a:lnTo>
                  <a:cubicBezTo>
                    <a:pt x="10788" y="8656"/>
                    <a:pt x="11002" y="8442"/>
                    <a:pt x="11002" y="8156"/>
                  </a:cubicBezTo>
                  <a:lnTo>
                    <a:pt x="11002" y="7632"/>
                  </a:lnTo>
                  <a:lnTo>
                    <a:pt x="11562" y="7632"/>
                  </a:lnTo>
                  <a:cubicBezTo>
                    <a:pt x="11836" y="7632"/>
                    <a:pt x="12062" y="7406"/>
                    <a:pt x="12062" y="7132"/>
                  </a:cubicBezTo>
                  <a:lnTo>
                    <a:pt x="12062" y="1536"/>
                  </a:lnTo>
                  <a:cubicBezTo>
                    <a:pt x="12062" y="1250"/>
                    <a:pt x="11836" y="1024"/>
                    <a:pt x="11562" y="1024"/>
                  </a:cubicBezTo>
                  <a:lnTo>
                    <a:pt x="5585" y="1024"/>
                  </a:lnTo>
                  <a:lnTo>
                    <a:pt x="5585" y="488"/>
                  </a:lnTo>
                  <a:cubicBezTo>
                    <a:pt x="5585" y="214"/>
                    <a:pt x="5371" y="0"/>
                    <a:pt x="50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74"/>
          <p:cNvGrpSpPr/>
          <p:nvPr/>
        </p:nvGrpSpPr>
        <p:grpSpPr>
          <a:xfrm>
            <a:off x="2226337" y="1607767"/>
            <a:ext cx="458230" cy="458231"/>
            <a:chOff x="3699365" y="1629550"/>
            <a:chExt cx="558885" cy="558886"/>
          </a:xfrm>
        </p:grpSpPr>
        <p:sp>
          <p:nvSpPr>
            <p:cNvPr id="1308" name="Google Shape;1308;p74"/>
            <p:cNvSpPr/>
            <p:nvPr/>
          </p:nvSpPr>
          <p:spPr>
            <a:xfrm>
              <a:off x="3707505" y="1638489"/>
              <a:ext cx="530357" cy="540287"/>
            </a:xfrm>
            <a:custGeom>
              <a:avLst/>
              <a:gdLst/>
              <a:ahLst/>
              <a:cxnLst/>
              <a:rect l="l" t="t" r="r" b="b"/>
              <a:pathLst>
                <a:path w="13943" h="14205" extrusionOk="0">
                  <a:moveTo>
                    <a:pt x="7109" y="5850"/>
                  </a:moveTo>
                  <a:cubicBezTo>
                    <a:pt x="7763" y="5850"/>
                    <a:pt x="8359" y="6445"/>
                    <a:pt x="8359" y="7100"/>
                  </a:cubicBezTo>
                  <a:cubicBezTo>
                    <a:pt x="8359" y="7755"/>
                    <a:pt x="7787" y="8350"/>
                    <a:pt x="7109" y="8350"/>
                  </a:cubicBezTo>
                  <a:cubicBezTo>
                    <a:pt x="6454" y="8350"/>
                    <a:pt x="5858" y="7755"/>
                    <a:pt x="5858" y="7100"/>
                  </a:cubicBezTo>
                  <a:cubicBezTo>
                    <a:pt x="5858" y="6445"/>
                    <a:pt x="6454" y="5850"/>
                    <a:pt x="7109" y="5850"/>
                  </a:cubicBezTo>
                  <a:close/>
                  <a:moveTo>
                    <a:pt x="6770" y="1"/>
                  </a:moveTo>
                  <a:cubicBezTo>
                    <a:pt x="6741" y="1"/>
                    <a:pt x="6711" y="1"/>
                    <a:pt x="6680" y="4"/>
                  </a:cubicBezTo>
                  <a:cubicBezTo>
                    <a:pt x="2941" y="230"/>
                    <a:pt x="1" y="3326"/>
                    <a:pt x="1" y="7100"/>
                  </a:cubicBezTo>
                  <a:cubicBezTo>
                    <a:pt x="1" y="10886"/>
                    <a:pt x="2965" y="13982"/>
                    <a:pt x="6680" y="14196"/>
                  </a:cubicBezTo>
                  <a:cubicBezTo>
                    <a:pt x="6719" y="14202"/>
                    <a:pt x="6756" y="14204"/>
                    <a:pt x="6792" y="14204"/>
                  </a:cubicBezTo>
                  <a:cubicBezTo>
                    <a:pt x="6901" y="14204"/>
                    <a:pt x="7001" y="14184"/>
                    <a:pt x="7109" y="14184"/>
                  </a:cubicBezTo>
                  <a:cubicBezTo>
                    <a:pt x="11038" y="14184"/>
                    <a:pt x="13943" y="11029"/>
                    <a:pt x="13943" y="7100"/>
                  </a:cubicBezTo>
                  <a:cubicBezTo>
                    <a:pt x="13943" y="3171"/>
                    <a:pt x="11038" y="16"/>
                    <a:pt x="7109" y="16"/>
                  </a:cubicBezTo>
                  <a:cubicBezTo>
                    <a:pt x="6994" y="16"/>
                    <a:pt x="6888" y="1"/>
                    <a:pt x="6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4"/>
            <p:cNvSpPr/>
            <p:nvPr/>
          </p:nvSpPr>
          <p:spPr>
            <a:xfrm>
              <a:off x="3961553" y="1638146"/>
              <a:ext cx="287183" cy="541200"/>
            </a:xfrm>
            <a:custGeom>
              <a:avLst/>
              <a:gdLst/>
              <a:ahLst/>
              <a:cxnLst/>
              <a:rect l="l" t="t" r="r" b="b"/>
              <a:pathLst>
                <a:path w="7550" h="14229" extrusionOk="0">
                  <a:moveTo>
                    <a:pt x="430" y="1"/>
                  </a:moveTo>
                  <a:cubicBezTo>
                    <a:pt x="287" y="1"/>
                    <a:pt x="156" y="1"/>
                    <a:pt x="1" y="13"/>
                  </a:cubicBezTo>
                  <a:cubicBezTo>
                    <a:pt x="3739" y="239"/>
                    <a:pt x="6680" y="3323"/>
                    <a:pt x="6680" y="7109"/>
                  </a:cubicBezTo>
                  <a:cubicBezTo>
                    <a:pt x="6680" y="10895"/>
                    <a:pt x="3728" y="13991"/>
                    <a:pt x="1" y="14205"/>
                  </a:cubicBezTo>
                  <a:cubicBezTo>
                    <a:pt x="156" y="14229"/>
                    <a:pt x="287" y="14229"/>
                    <a:pt x="430" y="14229"/>
                  </a:cubicBezTo>
                  <a:cubicBezTo>
                    <a:pt x="4359" y="14229"/>
                    <a:pt x="7549" y="11038"/>
                    <a:pt x="7549" y="7109"/>
                  </a:cubicBezTo>
                  <a:cubicBezTo>
                    <a:pt x="7549" y="3180"/>
                    <a:pt x="4359" y="1"/>
                    <a:pt x="43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4"/>
            <p:cNvSpPr/>
            <p:nvPr/>
          </p:nvSpPr>
          <p:spPr>
            <a:xfrm>
              <a:off x="3897271" y="1827451"/>
              <a:ext cx="161697" cy="162181"/>
            </a:xfrm>
            <a:custGeom>
              <a:avLst/>
              <a:gdLst/>
              <a:ahLst/>
              <a:cxnLst/>
              <a:rect l="l" t="t" r="r" b="b"/>
              <a:pathLst>
                <a:path w="4251" h="4264" extrusionOk="0">
                  <a:moveTo>
                    <a:pt x="2120" y="941"/>
                  </a:moveTo>
                  <a:cubicBezTo>
                    <a:pt x="2774" y="941"/>
                    <a:pt x="3310" y="1477"/>
                    <a:pt x="3310" y="2132"/>
                  </a:cubicBezTo>
                  <a:cubicBezTo>
                    <a:pt x="3310" y="2787"/>
                    <a:pt x="2798" y="3323"/>
                    <a:pt x="2120" y="3323"/>
                  </a:cubicBezTo>
                  <a:cubicBezTo>
                    <a:pt x="1465" y="3323"/>
                    <a:pt x="929" y="2787"/>
                    <a:pt x="929" y="2132"/>
                  </a:cubicBezTo>
                  <a:cubicBezTo>
                    <a:pt x="929" y="1477"/>
                    <a:pt x="1465" y="941"/>
                    <a:pt x="2120" y="941"/>
                  </a:cubicBezTo>
                  <a:close/>
                  <a:moveTo>
                    <a:pt x="2120" y="1"/>
                  </a:moveTo>
                  <a:cubicBezTo>
                    <a:pt x="953" y="1"/>
                    <a:pt x="0" y="953"/>
                    <a:pt x="0" y="2132"/>
                  </a:cubicBezTo>
                  <a:cubicBezTo>
                    <a:pt x="0" y="3311"/>
                    <a:pt x="941" y="4263"/>
                    <a:pt x="2120" y="4263"/>
                  </a:cubicBezTo>
                  <a:cubicBezTo>
                    <a:pt x="3298" y="4263"/>
                    <a:pt x="4251" y="3311"/>
                    <a:pt x="4251" y="2132"/>
                  </a:cubicBezTo>
                  <a:cubicBezTo>
                    <a:pt x="4251" y="953"/>
                    <a:pt x="3298" y="1"/>
                    <a:pt x="21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4"/>
            <p:cNvSpPr/>
            <p:nvPr/>
          </p:nvSpPr>
          <p:spPr>
            <a:xfrm>
              <a:off x="3945729" y="1686604"/>
              <a:ext cx="65691" cy="92501"/>
            </a:xfrm>
            <a:custGeom>
              <a:avLst/>
              <a:gdLst/>
              <a:ahLst/>
              <a:cxnLst/>
              <a:rect l="l" t="t" r="r" b="b"/>
              <a:pathLst>
                <a:path w="1727" h="2432" extrusionOk="0">
                  <a:moveTo>
                    <a:pt x="869" y="1"/>
                  </a:moveTo>
                  <a:cubicBezTo>
                    <a:pt x="465" y="1"/>
                    <a:pt x="119" y="275"/>
                    <a:pt x="36" y="644"/>
                  </a:cubicBezTo>
                  <a:cubicBezTo>
                    <a:pt x="0" y="703"/>
                    <a:pt x="286" y="775"/>
                    <a:pt x="286" y="846"/>
                  </a:cubicBezTo>
                  <a:lnTo>
                    <a:pt x="0" y="1061"/>
                  </a:lnTo>
                  <a:lnTo>
                    <a:pt x="0" y="1596"/>
                  </a:lnTo>
                  <a:cubicBezTo>
                    <a:pt x="0" y="2001"/>
                    <a:pt x="274" y="2335"/>
                    <a:pt x="643" y="2430"/>
                  </a:cubicBezTo>
                  <a:cubicBezTo>
                    <a:pt x="646" y="2431"/>
                    <a:pt x="648" y="2431"/>
                    <a:pt x="651" y="2431"/>
                  </a:cubicBezTo>
                  <a:cubicBezTo>
                    <a:pt x="709" y="2431"/>
                    <a:pt x="777" y="2180"/>
                    <a:pt x="846" y="2180"/>
                  </a:cubicBezTo>
                  <a:cubicBezTo>
                    <a:pt x="925" y="2180"/>
                    <a:pt x="994" y="2431"/>
                    <a:pt x="1073" y="2431"/>
                  </a:cubicBezTo>
                  <a:cubicBezTo>
                    <a:pt x="1077" y="2431"/>
                    <a:pt x="1080" y="2431"/>
                    <a:pt x="1084" y="2430"/>
                  </a:cubicBezTo>
                  <a:cubicBezTo>
                    <a:pt x="1465" y="2323"/>
                    <a:pt x="1727" y="2001"/>
                    <a:pt x="1727" y="1596"/>
                  </a:cubicBezTo>
                  <a:lnTo>
                    <a:pt x="1727" y="1061"/>
                  </a:lnTo>
                  <a:lnTo>
                    <a:pt x="1441" y="846"/>
                  </a:lnTo>
                  <a:cubicBezTo>
                    <a:pt x="1441" y="775"/>
                    <a:pt x="1715" y="715"/>
                    <a:pt x="1703" y="644"/>
                  </a:cubicBezTo>
                  <a:cubicBezTo>
                    <a:pt x="1596" y="275"/>
                    <a:pt x="1262" y="1"/>
                    <a:pt x="8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4"/>
            <p:cNvSpPr/>
            <p:nvPr/>
          </p:nvSpPr>
          <p:spPr>
            <a:xfrm>
              <a:off x="3973344" y="1942358"/>
              <a:ext cx="268050" cy="236578"/>
            </a:xfrm>
            <a:custGeom>
              <a:avLst/>
              <a:gdLst/>
              <a:ahLst/>
              <a:cxnLst/>
              <a:rect l="l" t="t" r="r" b="b"/>
              <a:pathLst>
                <a:path w="7047" h="6220" extrusionOk="0">
                  <a:moveTo>
                    <a:pt x="3659" y="1"/>
                  </a:moveTo>
                  <a:cubicBezTo>
                    <a:pt x="3549" y="1"/>
                    <a:pt x="3441" y="58"/>
                    <a:pt x="3382" y="171"/>
                  </a:cubicBezTo>
                  <a:lnTo>
                    <a:pt x="3251" y="325"/>
                  </a:lnTo>
                  <a:lnTo>
                    <a:pt x="143" y="5731"/>
                  </a:lnTo>
                  <a:cubicBezTo>
                    <a:pt x="0" y="5957"/>
                    <a:pt x="167" y="6219"/>
                    <a:pt x="417" y="6219"/>
                  </a:cubicBezTo>
                  <a:lnTo>
                    <a:pt x="6644" y="6219"/>
                  </a:lnTo>
                  <a:cubicBezTo>
                    <a:pt x="6649" y="6219"/>
                    <a:pt x="6654" y="6219"/>
                    <a:pt x="6659" y="6219"/>
                  </a:cubicBezTo>
                  <a:cubicBezTo>
                    <a:pt x="6889" y="6219"/>
                    <a:pt x="7046" y="5941"/>
                    <a:pt x="6906" y="5731"/>
                  </a:cubicBezTo>
                  <a:lnTo>
                    <a:pt x="3953" y="171"/>
                  </a:lnTo>
                  <a:cubicBezTo>
                    <a:pt x="3882" y="58"/>
                    <a:pt x="3769" y="1"/>
                    <a:pt x="36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4"/>
            <p:cNvSpPr/>
            <p:nvPr/>
          </p:nvSpPr>
          <p:spPr>
            <a:xfrm>
              <a:off x="4096964" y="1940114"/>
              <a:ext cx="154927" cy="239240"/>
            </a:xfrm>
            <a:custGeom>
              <a:avLst/>
              <a:gdLst/>
              <a:ahLst/>
              <a:cxnLst/>
              <a:rect l="l" t="t" r="r" b="b"/>
              <a:pathLst>
                <a:path w="4073" h="6290" extrusionOk="0">
                  <a:moveTo>
                    <a:pt x="409" y="0"/>
                  </a:moveTo>
                  <a:cubicBezTo>
                    <a:pt x="299" y="0"/>
                    <a:pt x="191" y="57"/>
                    <a:pt x="132" y="170"/>
                  </a:cubicBezTo>
                  <a:lnTo>
                    <a:pt x="1" y="396"/>
                  </a:lnTo>
                  <a:lnTo>
                    <a:pt x="3108" y="5790"/>
                  </a:lnTo>
                  <a:cubicBezTo>
                    <a:pt x="3239" y="6016"/>
                    <a:pt x="3085" y="6290"/>
                    <a:pt x="2823" y="6290"/>
                  </a:cubicBezTo>
                  <a:lnTo>
                    <a:pt x="3656" y="6290"/>
                  </a:lnTo>
                  <a:cubicBezTo>
                    <a:pt x="3918" y="6290"/>
                    <a:pt x="4073" y="6004"/>
                    <a:pt x="3942" y="5790"/>
                  </a:cubicBezTo>
                  <a:lnTo>
                    <a:pt x="703" y="170"/>
                  </a:lnTo>
                  <a:cubicBezTo>
                    <a:pt x="632" y="57"/>
                    <a:pt x="519" y="0"/>
                    <a:pt x="409"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4"/>
            <p:cNvSpPr/>
            <p:nvPr/>
          </p:nvSpPr>
          <p:spPr>
            <a:xfrm>
              <a:off x="4097877" y="2125881"/>
              <a:ext cx="29479" cy="29477"/>
            </a:xfrm>
            <a:custGeom>
              <a:avLst/>
              <a:gdLst/>
              <a:ahLst/>
              <a:cxnLst/>
              <a:rect l="l" t="t" r="r" b="b"/>
              <a:pathLst>
                <a:path w="775" h="775" extrusionOk="0">
                  <a:moveTo>
                    <a:pt x="394" y="1"/>
                  </a:moveTo>
                  <a:cubicBezTo>
                    <a:pt x="179" y="1"/>
                    <a:pt x="1" y="180"/>
                    <a:pt x="1" y="394"/>
                  </a:cubicBezTo>
                  <a:cubicBezTo>
                    <a:pt x="1" y="596"/>
                    <a:pt x="179" y="775"/>
                    <a:pt x="394" y="775"/>
                  </a:cubicBezTo>
                  <a:cubicBezTo>
                    <a:pt x="608" y="775"/>
                    <a:pt x="775" y="596"/>
                    <a:pt x="775" y="394"/>
                  </a:cubicBezTo>
                  <a:cubicBezTo>
                    <a:pt x="775" y="180"/>
                    <a:pt x="608" y="1"/>
                    <a:pt x="39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4"/>
            <p:cNvSpPr/>
            <p:nvPr/>
          </p:nvSpPr>
          <p:spPr>
            <a:xfrm>
              <a:off x="4098790" y="2007247"/>
              <a:ext cx="29479" cy="93338"/>
            </a:xfrm>
            <a:custGeom>
              <a:avLst/>
              <a:gdLst/>
              <a:ahLst/>
              <a:cxnLst/>
              <a:rect l="l" t="t" r="r" b="b"/>
              <a:pathLst>
                <a:path w="775" h="2454" extrusionOk="0">
                  <a:moveTo>
                    <a:pt x="382" y="1"/>
                  </a:moveTo>
                  <a:cubicBezTo>
                    <a:pt x="155" y="1"/>
                    <a:pt x="1" y="179"/>
                    <a:pt x="1" y="382"/>
                  </a:cubicBezTo>
                  <a:lnTo>
                    <a:pt x="1" y="2060"/>
                  </a:lnTo>
                  <a:cubicBezTo>
                    <a:pt x="1" y="2287"/>
                    <a:pt x="179" y="2453"/>
                    <a:pt x="382" y="2453"/>
                  </a:cubicBezTo>
                  <a:cubicBezTo>
                    <a:pt x="596" y="2453"/>
                    <a:pt x="751" y="2287"/>
                    <a:pt x="774" y="2084"/>
                  </a:cubicBezTo>
                  <a:lnTo>
                    <a:pt x="774" y="382"/>
                  </a:lnTo>
                  <a:cubicBezTo>
                    <a:pt x="774" y="155"/>
                    <a:pt x="596" y="1"/>
                    <a:pt x="382"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4"/>
            <p:cNvSpPr/>
            <p:nvPr/>
          </p:nvSpPr>
          <p:spPr>
            <a:xfrm>
              <a:off x="3906780" y="1673482"/>
              <a:ext cx="142679" cy="122321"/>
            </a:xfrm>
            <a:custGeom>
              <a:avLst/>
              <a:gdLst/>
              <a:ahLst/>
              <a:cxnLst/>
              <a:rect l="l" t="t" r="r" b="b"/>
              <a:pathLst>
                <a:path w="3751" h="3216" extrusionOk="0">
                  <a:moveTo>
                    <a:pt x="1870" y="572"/>
                  </a:moveTo>
                  <a:cubicBezTo>
                    <a:pt x="2155" y="572"/>
                    <a:pt x="2393" y="751"/>
                    <a:pt x="2489" y="1001"/>
                  </a:cubicBezTo>
                  <a:lnTo>
                    <a:pt x="1274" y="1001"/>
                  </a:lnTo>
                  <a:cubicBezTo>
                    <a:pt x="1369" y="751"/>
                    <a:pt x="1608" y="572"/>
                    <a:pt x="1870" y="572"/>
                  </a:cubicBezTo>
                  <a:close/>
                  <a:moveTo>
                    <a:pt x="1667" y="1417"/>
                  </a:moveTo>
                  <a:lnTo>
                    <a:pt x="1667" y="2549"/>
                  </a:lnTo>
                  <a:cubicBezTo>
                    <a:pt x="1417" y="2477"/>
                    <a:pt x="1239" y="2239"/>
                    <a:pt x="1239" y="1953"/>
                  </a:cubicBezTo>
                  <a:lnTo>
                    <a:pt x="1239" y="1417"/>
                  </a:lnTo>
                  <a:close/>
                  <a:moveTo>
                    <a:pt x="2524" y="1429"/>
                  </a:moveTo>
                  <a:lnTo>
                    <a:pt x="2524" y="1965"/>
                  </a:lnTo>
                  <a:cubicBezTo>
                    <a:pt x="2512" y="2239"/>
                    <a:pt x="2334" y="2477"/>
                    <a:pt x="2096" y="2560"/>
                  </a:cubicBezTo>
                  <a:lnTo>
                    <a:pt x="2096" y="1429"/>
                  </a:lnTo>
                  <a:close/>
                  <a:moveTo>
                    <a:pt x="572" y="1"/>
                  </a:moveTo>
                  <a:cubicBezTo>
                    <a:pt x="453" y="1"/>
                    <a:pt x="369" y="96"/>
                    <a:pt x="369" y="215"/>
                  </a:cubicBezTo>
                  <a:lnTo>
                    <a:pt x="369" y="644"/>
                  </a:lnTo>
                  <a:cubicBezTo>
                    <a:pt x="369" y="834"/>
                    <a:pt x="477" y="1013"/>
                    <a:pt x="655" y="1096"/>
                  </a:cubicBezTo>
                  <a:lnTo>
                    <a:pt x="834" y="1179"/>
                  </a:lnTo>
                  <a:lnTo>
                    <a:pt x="834" y="1215"/>
                  </a:lnTo>
                  <a:lnTo>
                    <a:pt x="798" y="1406"/>
                  </a:lnTo>
                  <a:lnTo>
                    <a:pt x="203" y="1406"/>
                  </a:lnTo>
                  <a:cubicBezTo>
                    <a:pt x="84" y="1406"/>
                    <a:pt x="0" y="1489"/>
                    <a:pt x="0" y="1608"/>
                  </a:cubicBezTo>
                  <a:cubicBezTo>
                    <a:pt x="0" y="1727"/>
                    <a:pt x="84" y="1822"/>
                    <a:pt x="203" y="1822"/>
                  </a:cubicBezTo>
                  <a:lnTo>
                    <a:pt x="798" y="1822"/>
                  </a:lnTo>
                  <a:lnTo>
                    <a:pt x="798" y="1941"/>
                  </a:lnTo>
                  <a:lnTo>
                    <a:pt x="798" y="2049"/>
                  </a:lnTo>
                  <a:lnTo>
                    <a:pt x="619" y="2132"/>
                  </a:lnTo>
                  <a:cubicBezTo>
                    <a:pt x="465" y="2227"/>
                    <a:pt x="346" y="2382"/>
                    <a:pt x="346" y="2584"/>
                  </a:cubicBezTo>
                  <a:lnTo>
                    <a:pt x="346" y="3013"/>
                  </a:lnTo>
                  <a:cubicBezTo>
                    <a:pt x="346" y="3132"/>
                    <a:pt x="429" y="3215"/>
                    <a:pt x="548" y="3215"/>
                  </a:cubicBezTo>
                  <a:cubicBezTo>
                    <a:pt x="667" y="3215"/>
                    <a:pt x="762" y="3132"/>
                    <a:pt x="762" y="3013"/>
                  </a:cubicBezTo>
                  <a:lnTo>
                    <a:pt x="762" y="2584"/>
                  </a:lnTo>
                  <a:cubicBezTo>
                    <a:pt x="762" y="2549"/>
                    <a:pt x="774" y="2525"/>
                    <a:pt x="798" y="2525"/>
                  </a:cubicBezTo>
                  <a:lnTo>
                    <a:pt x="941" y="2465"/>
                  </a:lnTo>
                  <a:cubicBezTo>
                    <a:pt x="1119" y="2787"/>
                    <a:pt x="1477" y="3013"/>
                    <a:pt x="1870" y="3013"/>
                  </a:cubicBezTo>
                  <a:cubicBezTo>
                    <a:pt x="2274" y="3013"/>
                    <a:pt x="2620" y="2787"/>
                    <a:pt x="2810" y="2465"/>
                  </a:cubicBezTo>
                  <a:lnTo>
                    <a:pt x="2941" y="2525"/>
                  </a:lnTo>
                  <a:cubicBezTo>
                    <a:pt x="2977" y="2537"/>
                    <a:pt x="2989" y="2549"/>
                    <a:pt x="2989" y="2584"/>
                  </a:cubicBezTo>
                  <a:lnTo>
                    <a:pt x="2989" y="3013"/>
                  </a:lnTo>
                  <a:cubicBezTo>
                    <a:pt x="2989" y="3132"/>
                    <a:pt x="3084" y="3215"/>
                    <a:pt x="3203" y="3215"/>
                  </a:cubicBezTo>
                  <a:cubicBezTo>
                    <a:pt x="3310" y="3215"/>
                    <a:pt x="3405" y="3132"/>
                    <a:pt x="3405" y="3013"/>
                  </a:cubicBezTo>
                  <a:lnTo>
                    <a:pt x="3405" y="2584"/>
                  </a:lnTo>
                  <a:cubicBezTo>
                    <a:pt x="3405" y="2382"/>
                    <a:pt x="3298" y="2203"/>
                    <a:pt x="3120" y="2132"/>
                  </a:cubicBezTo>
                  <a:lnTo>
                    <a:pt x="2941" y="2049"/>
                  </a:lnTo>
                  <a:lnTo>
                    <a:pt x="2941" y="1941"/>
                  </a:lnTo>
                  <a:lnTo>
                    <a:pt x="2941" y="1822"/>
                  </a:lnTo>
                  <a:lnTo>
                    <a:pt x="3536" y="1822"/>
                  </a:lnTo>
                  <a:cubicBezTo>
                    <a:pt x="3655" y="1822"/>
                    <a:pt x="3751" y="1727"/>
                    <a:pt x="3751" y="1608"/>
                  </a:cubicBezTo>
                  <a:cubicBezTo>
                    <a:pt x="3751" y="1489"/>
                    <a:pt x="3655" y="1406"/>
                    <a:pt x="3536" y="1406"/>
                  </a:cubicBezTo>
                  <a:lnTo>
                    <a:pt x="2941" y="1406"/>
                  </a:lnTo>
                  <a:lnTo>
                    <a:pt x="2941" y="1215"/>
                  </a:lnTo>
                  <a:lnTo>
                    <a:pt x="2941" y="1179"/>
                  </a:lnTo>
                  <a:lnTo>
                    <a:pt x="3120" y="1096"/>
                  </a:lnTo>
                  <a:cubicBezTo>
                    <a:pt x="3286" y="1001"/>
                    <a:pt x="3405" y="834"/>
                    <a:pt x="3405" y="644"/>
                  </a:cubicBezTo>
                  <a:lnTo>
                    <a:pt x="3405" y="215"/>
                  </a:lnTo>
                  <a:cubicBezTo>
                    <a:pt x="3405" y="96"/>
                    <a:pt x="3310" y="1"/>
                    <a:pt x="3203" y="1"/>
                  </a:cubicBezTo>
                  <a:cubicBezTo>
                    <a:pt x="3084" y="1"/>
                    <a:pt x="2989" y="96"/>
                    <a:pt x="2989" y="215"/>
                  </a:cubicBezTo>
                  <a:lnTo>
                    <a:pt x="2989" y="644"/>
                  </a:lnTo>
                  <a:cubicBezTo>
                    <a:pt x="2989" y="679"/>
                    <a:pt x="2977" y="703"/>
                    <a:pt x="2941" y="703"/>
                  </a:cubicBezTo>
                  <a:lnTo>
                    <a:pt x="2858" y="751"/>
                  </a:lnTo>
                  <a:cubicBezTo>
                    <a:pt x="2679" y="394"/>
                    <a:pt x="2322" y="144"/>
                    <a:pt x="1881" y="144"/>
                  </a:cubicBezTo>
                  <a:cubicBezTo>
                    <a:pt x="1453" y="144"/>
                    <a:pt x="1096" y="394"/>
                    <a:pt x="917" y="751"/>
                  </a:cubicBezTo>
                  <a:lnTo>
                    <a:pt x="834" y="703"/>
                  </a:lnTo>
                  <a:cubicBezTo>
                    <a:pt x="798" y="691"/>
                    <a:pt x="786" y="679"/>
                    <a:pt x="786" y="644"/>
                  </a:cubicBezTo>
                  <a:lnTo>
                    <a:pt x="786" y="215"/>
                  </a:lnTo>
                  <a:cubicBezTo>
                    <a:pt x="786" y="96"/>
                    <a:pt x="69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4"/>
            <p:cNvSpPr/>
            <p:nvPr/>
          </p:nvSpPr>
          <p:spPr>
            <a:xfrm>
              <a:off x="4090193" y="2118198"/>
              <a:ext cx="45303" cy="45338"/>
            </a:xfrm>
            <a:custGeom>
              <a:avLst/>
              <a:gdLst/>
              <a:ahLst/>
              <a:cxnLst/>
              <a:rect l="l" t="t" r="r" b="b"/>
              <a:pathLst>
                <a:path w="1191" h="1192" extrusionOk="0">
                  <a:moveTo>
                    <a:pt x="596" y="417"/>
                  </a:moveTo>
                  <a:cubicBezTo>
                    <a:pt x="679" y="417"/>
                    <a:pt x="762" y="489"/>
                    <a:pt x="762" y="572"/>
                  </a:cubicBezTo>
                  <a:cubicBezTo>
                    <a:pt x="762" y="667"/>
                    <a:pt x="679" y="739"/>
                    <a:pt x="596" y="739"/>
                  </a:cubicBezTo>
                  <a:cubicBezTo>
                    <a:pt x="500" y="739"/>
                    <a:pt x="429" y="667"/>
                    <a:pt x="429" y="572"/>
                  </a:cubicBezTo>
                  <a:cubicBezTo>
                    <a:pt x="429" y="489"/>
                    <a:pt x="500" y="417"/>
                    <a:pt x="596" y="417"/>
                  </a:cubicBezTo>
                  <a:close/>
                  <a:moveTo>
                    <a:pt x="596" y="1"/>
                  </a:moveTo>
                  <a:cubicBezTo>
                    <a:pt x="262" y="1"/>
                    <a:pt x="0" y="263"/>
                    <a:pt x="0" y="596"/>
                  </a:cubicBezTo>
                  <a:cubicBezTo>
                    <a:pt x="0" y="917"/>
                    <a:pt x="262" y="1191"/>
                    <a:pt x="596" y="1191"/>
                  </a:cubicBezTo>
                  <a:cubicBezTo>
                    <a:pt x="917" y="1191"/>
                    <a:pt x="1191" y="917"/>
                    <a:pt x="1191" y="596"/>
                  </a:cubicBezTo>
                  <a:cubicBezTo>
                    <a:pt x="1191" y="263"/>
                    <a:pt x="917"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4"/>
            <p:cNvSpPr/>
            <p:nvPr/>
          </p:nvSpPr>
          <p:spPr>
            <a:xfrm>
              <a:off x="4090193" y="1999564"/>
              <a:ext cx="45759" cy="109617"/>
            </a:xfrm>
            <a:custGeom>
              <a:avLst/>
              <a:gdLst/>
              <a:ahLst/>
              <a:cxnLst/>
              <a:rect l="l" t="t" r="r" b="b"/>
              <a:pathLst>
                <a:path w="1203" h="2882" extrusionOk="0">
                  <a:moveTo>
                    <a:pt x="596" y="441"/>
                  </a:moveTo>
                  <a:cubicBezTo>
                    <a:pt x="679" y="441"/>
                    <a:pt x="762" y="512"/>
                    <a:pt x="762" y="595"/>
                  </a:cubicBezTo>
                  <a:lnTo>
                    <a:pt x="762" y="2286"/>
                  </a:lnTo>
                  <a:cubicBezTo>
                    <a:pt x="762" y="2369"/>
                    <a:pt x="679" y="2441"/>
                    <a:pt x="596" y="2441"/>
                  </a:cubicBezTo>
                  <a:cubicBezTo>
                    <a:pt x="500" y="2441"/>
                    <a:pt x="429" y="2369"/>
                    <a:pt x="429" y="2286"/>
                  </a:cubicBezTo>
                  <a:lnTo>
                    <a:pt x="429" y="595"/>
                  </a:lnTo>
                  <a:cubicBezTo>
                    <a:pt x="429" y="512"/>
                    <a:pt x="500" y="441"/>
                    <a:pt x="596" y="441"/>
                  </a:cubicBezTo>
                  <a:close/>
                  <a:moveTo>
                    <a:pt x="608" y="0"/>
                  </a:moveTo>
                  <a:cubicBezTo>
                    <a:pt x="286" y="0"/>
                    <a:pt x="12" y="274"/>
                    <a:pt x="12" y="595"/>
                  </a:cubicBezTo>
                  <a:lnTo>
                    <a:pt x="12" y="2286"/>
                  </a:lnTo>
                  <a:cubicBezTo>
                    <a:pt x="0" y="2608"/>
                    <a:pt x="262" y="2881"/>
                    <a:pt x="608" y="2881"/>
                  </a:cubicBezTo>
                  <a:cubicBezTo>
                    <a:pt x="941" y="2881"/>
                    <a:pt x="1203" y="2608"/>
                    <a:pt x="1203" y="2286"/>
                  </a:cubicBezTo>
                  <a:lnTo>
                    <a:pt x="1203" y="595"/>
                  </a:lnTo>
                  <a:cubicBezTo>
                    <a:pt x="1203" y="274"/>
                    <a:pt x="941" y="0"/>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4"/>
            <p:cNvSpPr/>
            <p:nvPr/>
          </p:nvSpPr>
          <p:spPr>
            <a:xfrm>
              <a:off x="3888674" y="1817942"/>
              <a:ext cx="177559" cy="179373"/>
            </a:xfrm>
            <a:custGeom>
              <a:avLst/>
              <a:gdLst/>
              <a:ahLst/>
              <a:cxnLst/>
              <a:rect l="l" t="t" r="r" b="b"/>
              <a:pathLst>
                <a:path w="4668" h="4716" extrusionOk="0">
                  <a:moveTo>
                    <a:pt x="2334" y="1"/>
                  </a:moveTo>
                  <a:cubicBezTo>
                    <a:pt x="1036" y="1"/>
                    <a:pt x="0" y="1060"/>
                    <a:pt x="0" y="2334"/>
                  </a:cubicBezTo>
                  <a:cubicBezTo>
                    <a:pt x="12" y="3680"/>
                    <a:pt x="1072" y="4716"/>
                    <a:pt x="2346" y="4716"/>
                  </a:cubicBezTo>
                  <a:cubicBezTo>
                    <a:pt x="3417" y="4716"/>
                    <a:pt x="4358" y="3989"/>
                    <a:pt x="4632" y="2953"/>
                  </a:cubicBezTo>
                  <a:cubicBezTo>
                    <a:pt x="4655" y="2834"/>
                    <a:pt x="4584" y="2715"/>
                    <a:pt x="4477" y="2680"/>
                  </a:cubicBezTo>
                  <a:cubicBezTo>
                    <a:pt x="4461" y="2677"/>
                    <a:pt x="4446" y="2675"/>
                    <a:pt x="4430" y="2675"/>
                  </a:cubicBezTo>
                  <a:cubicBezTo>
                    <a:pt x="4328" y="2675"/>
                    <a:pt x="4236" y="2741"/>
                    <a:pt x="4215" y="2834"/>
                  </a:cubicBezTo>
                  <a:cubicBezTo>
                    <a:pt x="4001" y="3680"/>
                    <a:pt x="3227" y="4275"/>
                    <a:pt x="2346" y="4275"/>
                  </a:cubicBezTo>
                  <a:cubicBezTo>
                    <a:pt x="1298" y="4275"/>
                    <a:pt x="429" y="3406"/>
                    <a:pt x="429" y="2346"/>
                  </a:cubicBezTo>
                  <a:cubicBezTo>
                    <a:pt x="429" y="1299"/>
                    <a:pt x="1298" y="429"/>
                    <a:pt x="2346" y="429"/>
                  </a:cubicBezTo>
                  <a:cubicBezTo>
                    <a:pt x="3262" y="429"/>
                    <a:pt x="4060" y="1084"/>
                    <a:pt x="4227" y="1977"/>
                  </a:cubicBezTo>
                  <a:cubicBezTo>
                    <a:pt x="4247" y="2081"/>
                    <a:pt x="4331" y="2148"/>
                    <a:pt x="4431" y="2148"/>
                  </a:cubicBezTo>
                  <a:cubicBezTo>
                    <a:pt x="4446" y="2148"/>
                    <a:pt x="4461" y="2147"/>
                    <a:pt x="4477" y="2144"/>
                  </a:cubicBezTo>
                  <a:cubicBezTo>
                    <a:pt x="4596" y="2108"/>
                    <a:pt x="4667" y="2013"/>
                    <a:pt x="4643" y="1894"/>
                  </a:cubicBezTo>
                  <a:cubicBezTo>
                    <a:pt x="4429" y="787"/>
                    <a:pt x="3465" y="1"/>
                    <a:pt x="2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4"/>
            <p:cNvSpPr/>
            <p:nvPr/>
          </p:nvSpPr>
          <p:spPr>
            <a:xfrm>
              <a:off x="3699365" y="1629550"/>
              <a:ext cx="558885" cy="558886"/>
            </a:xfrm>
            <a:custGeom>
              <a:avLst/>
              <a:gdLst/>
              <a:ahLst/>
              <a:cxnLst/>
              <a:rect l="l" t="t" r="r" b="b"/>
              <a:pathLst>
                <a:path w="14693" h="14694" extrusionOk="0">
                  <a:moveTo>
                    <a:pt x="7346" y="1"/>
                  </a:moveTo>
                  <a:cubicBezTo>
                    <a:pt x="5584" y="1"/>
                    <a:pt x="3894" y="620"/>
                    <a:pt x="2560" y="1775"/>
                  </a:cubicBezTo>
                  <a:cubicBezTo>
                    <a:pt x="2477" y="1846"/>
                    <a:pt x="2465" y="1977"/>
                    <a:pt x="2536" y="2072"/>
                  </a:cubicBezTo>
                  <a:cubicBezTo>
                    <a:pt x="2576" y="2119"/>
                    <a:pt x="2634" y="2143"/>
                    <a:pt x="2695" y="2143"/>
                  </a:cubicBezTo>
                  <a:cubicBezTo>
                    <a:pt x="2743" y="2143"/>
                    <a:pt x="2792" y="2128"/>
                    <a:pt x="2834" y="2096"/>
                  </a:cubicBezTo>
                  <a:cubicBezTo>
                    <a:pt x="4084" y="1025"/>
                    <a:pt x="5679" y="429"/>
                    <a:pt x="7323" y="429"/>
                  </a:cubicBezTo>
                  <a:cubicBezTo>
                    <a:pt x="9168" y="429"/>
                    <a:pt x="10894" y="1144"/>
                    <a:pt x="12204" y="2453"/>
                  </a:cubicBezTo>
                  <a:cubicBezTo>
                    <a:pt x="13514" y="3763"/>
                    <a:pt x="14228" y="5490"/>
                    <a:pt x="14228" y="7335"/>
                  </a:cubicBezTo>
                  <a:cubicBezTo>
                    <a:pt x="14228" y="8716"/>
                    <a:pt x="13835" y="10050"/>
                    <a:pt x="13061" y="11193"/>
                  </a:cubicBezTo>
                  <a:lnTo>
                    <a:pt x="11347" y="8228"/>
                  </a:lnTo>
                  <a:cubicBezTo>
                    <a:pt x="11240" y="8061"/>
                    <a:pt x="11073" y="7966"/>
                    <a:pt x="10871" y="7966"/>
                  </a:cubicBezTo>
                  <a:cubicBezTo>
                    <a:pt x="10680" y="7966"/>
                    <a:pt x="10502" y="8061"/>
                    <a:pt x="10394" y="8228"/>
                  </a:cubicBezTo>
                  <a:lnTo>
                    <a:pt x="8656" y="11252"/>
                  </a:lnTo>
                  <a:cubicBezTo>
                    <a:pt x="8597" y="11359"/>
                    <a:pt x="8620" y="11490"/>
                    <a:pt x="8727" y="11550"/>
                  </a:cubicBezTo>
                  <a:cubicBezTo>
                    <a:pt x="8763" y="11570"/>
                    <a:pt x="8802" y="11579"/>
                    <a:pt x="8839" y="11579"/>
                  </a:cubicBezTo>
                  <a:cubicBezTo>
                    <a:pt x="8914" y="11579"/>
                    <a:pt x="8985" y="11542"/>
                    <a:pt x="9025" y="11478"/>
                  </a:cubicBezTo>
                  <a:lnTo>
                    <a:pt x="10763" y="8454"/>
                  </a:lnTo>
                  <a:cubicBezTo>
                    <a:pt x="10799" y="8407"/>
                    <a:pt x="10835" y="8395"/>
                    <a:pt x="10871" y="8395"/>
                  </a:cubicBezTo>
                  <a:cubicBezTo>
                    <a:pt x="10883" y="8395"/>
                    <a:pt x="10942" y="8395"/>
                    <a:pt x="10978" y="8454"/>
                  </a:cubicBezTo>
                  <a:lnTo>
                    <a:pt x="12847" y="11716"/>
                  </a:lnTo>
                  <a:lnTo>
                    <a:pt x="14216" y="14074"/>
                  </a:lnTo>
                  <a:cubicBezTo>
                    <a:pt x="14252" y="14122"/>
                    <a:pt x="14228" y="14181"/>
                    <a:pt x="14216" y="14193"/>
                  </a:cubicBezTo>
                  <a:cubicBezTo>
                    <a:pt x="14204" y="14217"/>
                    <a:pt x="14169" y="14253"/>
                    <a:pt x="14109" y="14253"/>
                  </a:cubicBezTo>
                  <a:lnTo>
                    <a:pt x="7620" y="14253"/>
                  </a:lnTo>
                  <a:cubicBezTo>
                    <a:pt x="7561" y="14253"/>
                    <a:pt x="7537" y="14217"/>
                    <a:pt x="7525" y="14193"/>
                  </a:cubicBezTo>
                  <a:cubicBezTo>
                    <a:pt x="7501" y="14181"/>
                    <a:pt x="7489" y="14133"/>
                    <a:pt x="7525" y="14074"/>
                  </a:cubicBezTo>
                  <a:lnTo>
                    <a:pt x="8549" y="12288"/>
                  </a:lnTo>
                  <a:cubicBezTo>
                    <a:pt x="8608" y="12193"/>
                    <a:pt x="8573" y="12050"/>
                    <a:pt x="8477" y="11990"/>
                  </a:cubicBezTo>
                  <a:cubicBezTo>
                    <a:pt x="8443" y="11971"/>
                    <a:pt x="8405" y="11962"/>
                    <a:pt x="8368" y="11962"/>
                  </a:cubicBezTo>
                  <a:cubicBezTo>
                    <a:pt x="8293" y="11962"/>
                    <a:pt x="8220" y="12001"/>
                    <a:pt x="8180" y="12074"/>
                  </a:cubicBezTo>
                  <a:lnTo>
                    <a:pt x="7144" y="13860"/>
                  </a:lnTo>
                  <a:cubicBezTo>
                    <a:pt x="7073" y="13979"/>
                    <a:pt x="7061" y="14110"/>
                    <a:pt x="7084" y="14241"/>
                  </a:cubicBezTo>
                  <a:cubicBezTo>
                    <a:pt x="5334" y="14181"/>
                    <a:pt x="3691" y="13467"/>
                    <a:pt x="2465" y="12228"/>
                  </a:cubicBezTo>
                  <a:cubicBezTo>
                    <a:pt x="1155" y="10919"/>
                    <a:pt x="441" y="9192"/>
                    <a:pt x="441" y="7347"/>
                  </a:cubicBezTo>
                  <a:cubicBezTo>
                    <a:pt x="441" y="5656"/>
                    <a:pt x="1060" y="4013"/>
                    <a:pt x="2191" y="2751"/>
                  </a:cubicBezTo>
                  <a:cubicBezTo>
                    <a:pt x="2262" y="2668"/>
                    <a:pt x="2262" y="2525"/>
                    <a:pt x="2179" y="2453"/>
                  </a:cubicBezTo>
                  <a:cubicBezTo>
                    <a:pt x="2133" y="2419"/>
                    <a:pt x="2079" y="2401"/>
                    <a:pt x="2027" y="2401"/>
                  </a:cubicBezTo>
                  <a:cubicBezTo>
                    <a:pt x="1972" y="2401"/>
                    <a:pt x="1918" y="2422"/>
                    <a:pt x="1881" y="2465"/>
                  </a:cubicBezTo>
                  <a:cubicBezTo>
                    <a:pt x="679" y="3811"/>
                    <a:pt x="0" y="5549"/>
                    <a:pt x="0" y="7371"/>
                  </a:cubicBezTo>
                  <a:cubicBezTo>
                    <a:pt x="0" y="9335"/>
                    <a:pt x="762" y="11157"/>
                    <a:pt x="2143" y="12550"/>
                  </a:cubicBezTo>
                  <a:cubicBezTo>
                    <a:pt x="3536" y="13931"/>
                    <a:pt x="5382" y="14693"/>
                    <a:pt x="7323" y="14693"/>
                  </a:cubicBezTo>
                  <a:lnTo>
                    <a:pt x="14109" y="14693"/>
                  </a:lnTo>
                  <a:lnTo>
                    <a:pt x="14109" y="14657"/>
                  </a:lnTo>
                  <a:cubicBezTo>
                    <a:pt x="14312" y="14657"/>
                    <a:pt x="14490" y="14550"/>
                    <a:pt x="14585" y="14395"/>
                  </a:cubicBezTo>
                  <a:cubicBezTo>
                    <a:pt x="14693" y="14229"/>
                    <a:pt x="14693" y="14014"/>
                    <a:pt x="14585" y="13836"/>
                  </a:cubicBezTo>
                  <a:lnTo>
                    <a:pt x="13299" y="11597"/>
                  </a:lnTo>
                  <a:cubicBezTo>
                    <a:pt x="14192" y="10347"/>
                    <a:pt x="14669" y="8871"/>
                    <a:pt x="14669" y="7323"/>
                  </a:cubicBezTo>
                  <a:cubicBezTo>
                    <a:pt x="14669" y="5359"/>
                    <a:pt x="13907" y="3525"/>
                    <a:pt x="12526" y="2144"/>
                  </a:cubicBezTo>
                  <a:cubicBezTo>
                    <a:pt x="11133" y="763"/>
                    <a:pt x="9287" y="1"/>
                    <a:pt x="7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4"/>
            <p:cNvSpPr/>
            <p:nvPr/>
          </p:nvSpPr>
          <p:spPr>
            <a:xfrm>
              <a:off x="3924885" y="1855103"/>
              <a:ext cx="106923" cy="106878"/>
            </a:xfrm>
            <a:custGeom>
              <a:avLst/>
              <a:gdLst/>
              <a:ahLst/>
              <a:cxnLst/>
              <a:rect l="l" t="t" r="r" b="b"/>
              <a:pathLst>
                <a:path w="2811" h="2810" extrusionOk="0">
                  <a:moveTo>
                    <a:pt x="1394" y="441"/>
                  </a:moveTo>
                  <a:cubicBezTo>
                    <a:pt x="1929" y="441"/>
                    <a:pt x="2370" y="869"/>
                    <a:pt x="2370" y="1405"/>
                  </a:cubicBezTo>
                  <a:cubicBezTo>
                    <a:pt x="2382" y="1941"/>
                    <a:pt x="1953" y="2369"/>
                    <a:pt x="1394" y="2369"/>
                  </a:cubicBezTo>
                  <a:cubicBezTo>
                    <a:pt x="858" y="2369"/>
                    <a:pt x="429" y="1941"/>
                    <a:pt x="429" y="1405"/>
                  </a:cubicBezTo>
                  <a:cubicBezTo>
                    <a:pt x="429" y="869"/>
                    <a:pt x="858" y="441"/>
                    <a:pt x="1394" y="441"/>
                  </a:cubicBezTo>
                  <a:close/>
                  <a:moveTo>
                    <a:pt x="1394" y="0"/>
                  </a:moveTo>
                  <a:cubicBezTo>
                    <a:pt x="620" y="0"/>
                    <a:pt x="1" y="631"/>
                    <a:pt x="1" y="1405"/>
                  </a:cubicBezTo>
                  <a:cubicBezTo>
                    <a:pt x="1" y="2179"/>
                    <a:pt x="620" y="2810"/>
                    <a:pt x="1394" y="2810"/>
                  </a:cubicBezTo>
                  <a:cubicBezTo>
                    <a:pt x="2167" y="2810"/>
                    <a:pt x="2798" y="2179"/>
                    <a:pt x="2798" y="1405"/>
                  </a:cubicBezTo>
                  <a:cubicBezTo>
                    <a:pt x="2810" y="631"/>
                    <a:pt x="2167"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74"/>
          <p:cNvGrpSpPr/>
          <p:nvPr/>
        </p:nvGrpSpPr>
        <p:grpSpPr>
          <a:xfrm>
            <a:off x="4767095" y="1600035"/>
            <a:ext cx="420303" cy="479477"/>
            <a:chOff x="6126750" y="1627913"/>
            <a:chExt cx="420303" cy="479477"/>
          </a:xfrm>
        </p:grpSpPr>
        <p:sp>
          <p:nvSpPr>
            <p:cNvPr id="1323" name="Google Shape;1323;p74"/>
            <p:cNvSpPr/>
            <p:nvPr/>
          </p:nvSpPr>
          <p:spPr>
            <a:xfrm>
              <a:off x="6162516" y="1825844"/>
              <a:ext cx="345261" cy="117828"/>
            </a:xfrm>
            <a:custGeom>
              <a:avLst/>
              <a:gdLst/>
              <a:ahLst/>
              <a:cxnLst/>
              <a:rect l="l" t="t" r="r" b="b"/>
              <a:pathLst>
                <a:path w="10573" h="3608" extrusionOk="0">
                  <a:moveTo>
                    <a:pt x="5822" y="0"/>
                  </a:moveTo>
                  <a:lnTo>
                    <a:pt x="441" y="286"/>
                  </a:lnTo>
                  <a:cubicBezTo>
                    <a:pt x="203" y="286"/>
                    <a:pt x="0" y="476"/>
                    <a:pt x="0" y="715"/>
                  </a:cubicBezTo>
                  <a:lnTo>
                    <a:pt x="0" y="2893"/>
                  </a:lnTo>
                  <a:cubicBezTo>
                    <a:pt x="0" y="3132"/>
                    <a:pt x="203" y="3322"/>
                    <a:pt x="441" y="3322"/>
                  </a:cubicBezTo>
                  <a:lnTo>
                    <a:pt x="5930" y="3608"/>
                  </a:lnTo>
                  <a:lnTo>
                    <a:pt x="10144" y="3322"/>
                  </a:lnTo>
                  <a:cubicBezTo>
                    <a:pt x="10382" y="3322"/>
                    <a:pt x="10573" y="3132"/>
                    <a:pt x="10573" y="2893"/>
                  </a:cubicBezTo>
                  <a:lnTo>
                    <a:pt x="10573" y="715"/>
                  </a:lnTo>
                  <a:cubicBezTo>
                    <a:pt x="10573" y="476"/>
                    <a:pt x="10382" y="286"/>
                    <a:pt x="10144" y="286"/>
                  </a:cubicBezTo>
                  <a:lnTo>
                    <a:pt x="58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4"/>
            <p:cNvSpPr/>
            <p:nvPr/>
          </p:nvSpPr>
          <p:spPr>
            <a:xfrm>
              <a:off x="6471991" y="1825844"/>
              <a:ext cx="42419" cy="117828"/>
            </a:xfrm>
            <a:custGeom>
              <a:avLst/>
              <a:gdLst/>
              <a:ahLst/>
              <a:cxnLst/>
              <a:rect l="l" t="t" r="r" b="b"/>
              <a:pathLst>
                <a:path w="1299" h="3608" extrusionOk="0">
                  <a:moveTo>
                    <a:pt x="560" y="0"/>
                  </a:moveTo>
                  <a:lnTo>
                    <a:pt x="1" y="286"/>
                  </a:lnTo>
                  <a:cubicBezTo>
                    <a:pt x="239" y="286"/>
                    <a:pt x="441" y="476"/>
                    <a:pt x="441" y="715"/>
                  </a:cubicBezTo>
                  <a:lnTo>
                    <a:pt x="441" y="2893"/>
                  </a:lnTo>
                  <a:cubicBezTo>
                    <a:pt x="441" y="3132"/>
                    <a:pt x="239" y="3322"/>
                    <a:pt x="1" y="3322"/>
                  </a:cubicBezTo>
                  <a:lnTo>
                    <a:pt x="560" y="3608"/>
                  </a:lnTo>
                  <a:lnTo>
                    <a:pt x="870" y="3322"/>
                  </a:lnTo>
                  <a:cubicBezTo>
                    <a:pt x="1108" y="3322"/>
                    <a:pt x="1299" y="3132"/>
                    <a:pt x="1299" y="2893"/>
                  </a:cubicBezTo>
                  <a:lnTo>
                    <a:pt x="1299" y="715"/>
                  </a:lnTo>
                  <a:cubicBezTo>
                    <a:pt x="1299" y="476"/>
                    <a:pt x="1108" y="286"/>
                    <a:pt x="870" y="286"/>
                  </a:cubicBezTo>
                  <a:lnTo>
                    <a:pt x="560" y="0"/>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4"/>
            <p:cNvSpPr/>
            <p:nvPr/>
          </p:nvSpPr>
          <p:spPr>
            <a:xfrm>
              <a:off x="6319977" y="1973581"/>
              <a:ext cx="30369" cy="125242"/>
            </a:xfrm>
            <a:custGeom>
              <a:avLst/>
              <a:gdLst/>
              <a:ahLst/>
              <a:cxnLst/>
              <a:rect l="l" t="t" r="r" b="b"/>
              <a:pathLst>
                <a:path w="930" h="3835" extrusionOk="0">
                  <a:moveTo>
                    <a:pt x="512" y="1"/>
                  </a:moveTo>
                  <a:cubicBezTo>
                    <a:pt x="227" y="1"/>
                    <a:pt x="0" y="227"/>
                    <a:pt x="0" y="513"/>
                  </a:cubicBezTo>
                  <a:lnTo>
                    <a:pt x="0" y="3322"/>
                  </a:lnTo>
                  <a:cubicBezTo>
                    <a:pt x="0" y="3608"/>
                    <a:pt x="227" y="3834"/>
                    <a:pt x="512" y="3834"/>
                  </a:cubicBezTo>
                  <a:cubicBezTo>
                    <a:pt x="786" y="3834"/>
                    <a:pt x="929" y="3608"/>
                    <a:pt x="929" y="3322"/>
                  </a:cubicBezTo>
                  <a:lnTo>
                    <a:pt x="929" y="513"/>
                  </a:lnTo>
                  <a:cubicBezTo>
                    <a:pt x="929" y="227"/>
                    <a:pt x="786" y="1"/>
                    <a:pt x="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4"/>
            <p:cNvSpPr/>
            <p:nvPr/>
          </p:nvSpPr>
          <p:spPr>
            <a:xfrm>
              <a:off x="6330851" y="1974365"/>
              <a:ext cx="22205" cy="124850"/>
            </a:xfrm>
            <a:custGeom>
              <a:avLst/>
              <a:gdLst/>
              <a:ahLst/>
              <a:cxnLst/>
              <a:rect l="l" t="t" r="r" b="b"/>
              <a:pathLst>
                <a:path w="680" h="3823" extrusionOk="0">
                  <a:moveTo>
                    <a:pt x="179" y="0"/>
                  </a:moveTo>
                  <a:cubicBezTo>
                    <a:pt x="120" y="0"/>
                    <a:pt x="60" y="12"/>
                    <a:pt x="1" y="24"/>
                  </a:cubicBezTo>
                  <a:cubicBezTo>
                    <a:pt x="191" y="96"/>
                    <a:pt x="322" y="274"/>
                    <a:pt x="322" y="500"/>
                  </a:cubicBezTo>
                  <a:lnTo>
                    <a:pt x="322" y="3310"/>
                  </a:lnTo>
                  <a:cubicBezTo>
                    <a:pt x="322" y="3537"/>
                    <a:pt x="191" y="3715"/>
                    <a:pt x="1" y="3787"/>
                  </a:cubicBezTo>
                  <a:cubicBezTo>
                    <a:pt x="48" y="3798"/>
                    <a:pt x="96" y="3822"/>
                    <a:pt x="179" y="3822"/>
                  </a:cubicBezTo>
                  <a:cubicBezTo>
                    <a:pt x="453" y="3822"/>
                    <a:pt x="679" y="3596"/>
                    <a:pt x="679" y="3310"/>
                  </a:cubicBezTo>
                  <a:lnTo>
                    <a:pt x="679" y="500"/>
                  </a:lnTo>
                  <a:cubicBezTo>
                    <a:pt x="679" y="215"/>
                    <a:pt x="453" y="0"/>
                    <a:pt x="179"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4"/>
            <p:cNvSpPr/>
            <p:nvPr/>
          </p:nvSpPr>
          <p:spPr>
            <a:xfrm>
              <a:off x="6159015" y="1934328"/>
              <a:ext cx="345261" cy="99181"/>
            </a:xfrm>
            <a:custGeom>
              <a:avLst/>
              <a:gdLst/>
              <a:ahLst/>
              <a:cxnLst/>
              <a:rect l="l" t="t" r="r" b="b"/>
              <a:pathLst>
                <a:path w="10573" h="3037" extrusionOk="0">
                  <a:moveTo>
                    <a:pt x="441" y="0"/>
                  </a:moveTo>
                  <a:cubicBezTo>
                    <a:pt x="203" y="0"/>
                    <a:pt x="0" y="191"/>
                    <a:pt x="0" y="429"/>
                  </a:cubicBezTo>
                  <a:lnTo>
                    <a:pt x="0" y="2608"/>
                  </a:lnTo>
                  <a:cubicBezTo>
                    <a:pt x="0" y="2846"/>
                    <a:pt x="203" y="3036"/>
                    <a:pt x="441" y="3036"/>
                  </a:cubicBezTo>
                  <a:lnTo>
                    <a:pt x="10144" y="3036"/>
                  </a:lnTo>
                  <a:cubicBezTo>
                    <a:pt x="10382" y="3036"/>
                    <a:pt x="10573" y="2846"/>
                    <a:pt x="10573" y="2608"/>
                  </a:cubicBezTo>
                  <a:lnTo>
                    <a:pt x="10573" y="429"/>
                  </a:lnTo>
                  <a:cubicBezTo>
                    <a:pt x="10573" y="191"/>
                    <a:pt x="10382" y="0"/>
                    <a:pt x="1014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4"/>
            <p:cNvSpPr/>
            <p:nvPr/>
          </p:nvSpPr>
          <p:spPr>
            <a:xfrm>
              <a:off x="6159015" y="1736006"/>
              <a:ext cx="345261" cy="99181"/>
            </a:xfrm>
            <a:custGeom>
              <a:avLst/>
              <a:gdLst/>
              <a:ahLst/>
              <a:cxnLst/>
              <a:rect l="l" t="t" r="r" b="b"/>
              <a:pathLst>
                <a:path w="10573" h="3037" extrusionOk="0">
                  <a:moveTo>
                    <a:pt x="441" y="1"/>
                  </a:moveTo>
                  <a:cubicBezTo>
                    <a:pt x="203" y="1"/>
                    <a:pt x="0" y="191"/>
                    <a:pt x="0" y="429"/>
                  </a:cubicBezTo>
                  <a:lnTo>
                    <a:pt x="0" y="2608"/>
                  </a:lnTo>
                  <a:cubicBezTo>
                    <a:pt x="0" y="2846"/>
                    <a:pt x="203" y="3037"/>
                    <a:pt x="441" y="3037"/>
                  </a:cubicBezTo>
                  <a:lnTo>
                    <a:pt x="10144" y="3037"/>
                  </a:lnTo>
                  <a:cubicBezTo>
                    <a:pt x="10382" y="3037"/>
                    <a:pt x="10573" y="2846"/>
                    <a:pt x="10573" y="2608"/>
                  </a:cubicBezTo>
                  <a:lnTo>
                    <a:pt x="10573" y="429"/>
                  </a:lnTo>
                  <a:cubicBezTo>
                    <a:pt x="10573" y="191"/>
                    <a:pt x="10382" y="1"/>
                    <a:pt x="1014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4"/>
            <p:cNvSpPr/>
            <p:nvPr/>
          </p:nvSpPr>
          <p:spPr>
            <a:xfrm>
              <a:off x="6136849" y="2067664"/>
              <a:ext cx="397771" cy="33082"/>
            </a:xfrm>
            <a:custGeom>
              <a:avLst/>
              <a:gdLst/>
              <a:ahLst/>
              <a:cxnLst/>
              <a:rect l="l" t="t" r="r" b="b"/>
              <a:pathLst>
                <a:path w="12181" h="1013" extrusionOk="0">
                  <a:moveTo>
                    <a:pt x="512" y="1"/>
                  </a:moveTo>
                  <a:cubicBezTo>
                    <a:pt x="227" y="1"/>
                    <a:pt x="0" y="215"/>
                    <a:pt x="0" y="501"/>
                  </a:cubicBezTo>
                  <a:cubicBezTo>
                    <a:pt x="0" y="787"/>
                    <a:pt x="227" y="1013"/>
                    <a:pt x="512" y="1013"/>
                  </a:cubicBezTo>
                  <a:lnTo>
                    <a:pt x="11669" y="1013"/>
                  </a:lnTo>
                  <a:cubicBezTo>
                    <a:pt x="11942" y="1013"/>
                    <a:pt x="12157" y="787"/>
                    <a:pt x="12181" y="501"/>
                  </a:cubicBezTo>
                  <a:cubicBezTo>
                    <a:pt x="12181" y="215"/>
                    <a:pt x="11954" y="1"/>
                    <a:pt x="11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4"/>
            <p:cNvSpPr/>
            <p:nvPr/>
          </p:nvSpPr>
          <p:spPr>
            <a:xfrm>
              <a:off x="6495340" y="2068056"/>
              <a:ext cx="44737" cy="33082"/>
            </a:xfrm>
            <a:custGeom>
              <a:avLst/>
              <a:gdLst/>
              <a:ahLst/>
              <a:cxnLst/>
              <a:rect l="l" t="t" r="r" b="b"/>
              <a:pathLst>
                <a:path w="1370" h="1013" extrusionOk="0">
                  <a:moveTo>
                    <a:pt x="0" y="1"/>
                  </a:moveTo>
                  <a:cubicBezTo>
                    <a:pt x="286" y="1"/>
                    <a:pt x="512" y="227"/>
                    <a:pt x="512" y="501"/>
                  </a:cubicBezTo>
                  <a:cubicBezTo>
                    <a:pt x="512" y="787"/>
                    <a:pt x="286" y="1013"/>
                    <a:pt x="0" y="1013"/>
                  </a:cubicBezTo>
                  <a:lnTo>
                    <a:pt x="869" y="1013"/>
                  </a:lnTo>
                  <a:cubicBezTo>
                    <a:pt x="1155" y="1013"/>
                    <a:pt x="1369" y="787"/>
                    <a:pt x="1369" y="501"/>
                  </a:cubicBezTo>
                  <a:cubicBezTo>
                    <a:pt x="1369" y="227"/>
                    <a:pt x="1155" y="1"/>
                    <a:pt x="869"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4"/>
            <p:cNvSpPr/>
            <p:nvPr/>
          </p:nvSpPr>
          <p:spPr>
            <a:xfrm>
              <a:off x="6471991" y="1736006"/>
              <a:ext cx="42419" cy="99181"/>
            </a:xfrm>
            <a:custGeom>
              <a:avLst/>
              <a:gdLst/>
              <a:ahLst/>
              <a:cxnLst/>
              <a:rect l="l" t="t" r="r" b="b"/>
              <a:pathLst>
                <a:path w="1299" h="3037" extrusionOk="0">
                  <a:moveTo>
                    <a:pt x="1" y="1"/>
                  </a:moveTo>
                  <a:cubicBezTo>
                    <a:pt x="239" y="1"/>
                    <a:pt x="441" y="191"/>
                    <a:pt x="441" y="429"/>
                  </a:cubicBezTo>
                  <a:lnTo>
                    <a:pt x="441" y="2608"/>
                  </a:lnTo>
                  <a:cubicBezTo>
                    <a:pt x="441" y="2846"/>
                    <a:pt x="239" y="3037"/>
                    <a:pt x="1" y="3037"/>
                  </a:cubicBezTo>
                  <a:lnTo>
                    <a:pt x="870" y="3037"/>
                  </a:lnTo>
                  <a:cubicBezTo>
                    <a:pt x="1108" y="3037"/>
                    <a:pt x="1299" y="2846"/>
                    <a:pt x="1299" y="2608"/>
                  </a:cubicBezTo>
                  <a:lnTo>
                    <a:pt x="1299" y="429"/>
                  </a:lnTo>
                  <a:cubicBezTo>
                    <a:pt x="1299" y="191"/>
                    <a:pt x="1108" y="1"/>
                    <a:pt x="87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4"/>
            <p:cNvSpPr/>
            <p:nvPr/>
          </p:nvSpPr>
          <p:spPr>
            <a:xfrm>
              <a:off x="6440903" y="1769381"/>
              <a:ext cx="32296" cy="31841"/>
            </a:xfrm>
            <a:custGeom>
              <a:avLst/>
              <a:gdLst/>
              <a:ahLst/>
              <a:cxnLst/>
              <a:rect l="l" t="t" r="r" b="b"/>
              <a:pathLst>
                <a:path w="989" h="975" extrusionOk="0">
                  <a:moveTo>
                    <a:pt x="437" y="1"/>
                  </a:moveTo>
                  <a:cubicBezTo>
                    <a:pt x="397" y="1"/>
                    <a:pt x="357" y="5"/>
                    <a:pt x="322" y="27"/>
                  </a:cubicBezTo>
                  <a:cubicBezTo>
                    <a:pt x="143" y="98"/>
                    <a:pt x="0" y="277"/>
                    <a:pt x="0" y="479"/>
                  </a:cubicBezTo>
                  <a:cubicBezTo>
                    <a:pt x="0" y="705"/>
                    <a:pt x="143" y="884"/>
                    <a:pt x="322" y="955"/>
                  </a:cubicBezTo>
                  <a:cubicBezTo>
                    <a:pt x="347" y="971"/>
                    <a:pt x="373" y="975"/>
                    <a:pt x="399" y="975"/>
                  </a:cubicBezTo>
                  <a:cubicBezTo>
                    <a:pt x="434" y="975"/>
                    <a:pt x="471" y="967"/>
                    <a:pt x="512" y="967"/>
                  </a:cubicBezTo>
                  <a:cubicBezTo>
                    <a:pt x="798" y="967"/>
                    <a:pt x="988" y="777"/>
                    <a:pt x="988" y="503"/>
                  </a:cubicBezTo>
                  <a:cubicBezTo>
                    <a:pt x="988" y="217"/>
                    <a:pt x="798" y="27"/>
                    <a:pt x="512" y="3"/>
                  </a:cubicBezTo>
                  <a:cubicBezTo>
                    <a:pt x="488" y="3"/>
                    <a:pt x="463" y="1"/>
                    <a:pt x="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4"/>
            <p:cNvSpPr/>
            <p:nvPr/>
          </p:nvSpPr>
          <p:spPr>
            <a:xfrm>
              <a:off x="6451385" y="1769054"/>
              <a:ext cx="22597" cy="33082"/>
            </a:xfrm>
            <a:custGeom>
              <a:avLst/>
              <a:gdLst/>
              <a:ahLst/>
              <a:cxnLst/>
              <a:rect l="l" t="t" r="r" b="b"/>
              <a:pathLst>
                <a:path w="692" h="1013" extrusionOk="0">
                  <a:moveTo>
                    <a:pt x="191" y="1"/>
                  </a:moveTo>
                  <a:cubicBezTo>
                    <a:pt x="120" y="1"/>
                    <a:pt x="60" y="13"/>
                    <a:pt x="1" y="49"/>
                  </a:cubicBezTo>
                  <a:cubicBezTo>
                    <a:pt x="179" y="120"/>
                    <a:pt x="310" y="299"/>
                    <a:pt x="310" y="513"/>
                  </a:cubicBezTo>
                  <a:cubicBezTo>
                    <a:pt x="310" y="715"/>
                    <a:pt x="179" y="894"/>
                    <a:pt x="1" y="965"/>
                  </a:cubicBezTo>
                  <a:cubicBezTo>
                    <a:pt x="60" y="1001"/>
                    <a:pt x="132" y="1013"/>
                    <a:pt x="191" y="1013"/>
                  </a:cubicBezTo>
                  <a:cubicBezTo>
                    <a:pt x="477" y="1013"/>
                    <a:pt x="691" y="787"/>
                    <a:pt x="691" y="513"/>
                  </a:cubicBezTo>
                  <a:cubicBezTo>
                    <a:pt x="691" y="227"/>
                    <a:pt x="477" y="1"/>
                    <a:pt x="191"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4"/>
            <p:cNvSpPr/>
            <p:nvPr/>
          </p:nvSpPr>
          <p:spPr>
            <a:xfrm>
              <a:off x="6440903" y="1868525"/>
              <a:ext cx="32296" cy="31874"/>
            </a:xfrm>
            <a:custGeom>
              <a:avLst/>
              <a:gdLst/>
              <a:ahLst/>
              <a:cxnLst/>
              <a:rect l="l" t="t" r="r" b="b"/>
              <a:pathLst>
                <a:path w="989" h="976" extrusionOk="0">
                  <a:moveTo>
                    <a:pt x="437" y="1"/>
                  </a:moveTo>
                  <a:cubicBezTo>
                    <a:pt x="397" y="1"/>
                    <a:pt x="357" y="5"/>
                    <a:pt x="322" y="27"/>
                  </a:cubicBezTo>
                  <a:cubicBezTo>
                    <a:pt x="143" y="98"/>
                    <a:pt x="0" y="277"/>
                    <a:pt x="0" y="479"/>
                  </a:cubicBezTo>
                  <a:cubicBezTo>
                    <a:pt x="0" y="705"/>
                    <a:pt x="143" y="884"/>
                    <a:pt x="322" y="955"/>
                  </a:cubicBezTo>
                  <a:cubicBezTo>
                    <a:pt x="347" y="971"/>
                    <a:pt x="373" y="975"/>
                    <a:pt x="399" y="975"/>
                  </a:cubicBezTo>
                  <a:cubicBezTo>
                    <a:pt x="434" y="975"/>
                    <a:pt x="471" y="967"/>
                    <a:pt x="512" y="967"/>
                  </a:cubicBezTo>
                  <a:cubicBezTo>
                    <a:pt x="798" y="967"/>
                    <a:pt x="988" y="777"/>
                    <a:pt x="988" y="503"/>
                  </a:cubicBezTo>
                  <a:cubicBezTo>
                    <a:pt x="988" y="217"/>
                    <a:pt x="798" y="27"/>
                    <a:pt x="512" y="3"/>
                  </a:cubicBezTo>
                  <a:cubicBezTo>
                    <a:pt x="488" y="3"/>
                    <a:pt x="463" y="1"/>
                    <a:pt x="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4"/>
            <p:cNvSpPr/>
            <p:nvPr/>
          </p:nvSpPr>
          <p:spPr>
            <a:xfrm>
              <a:off x="6451385" y="1868199"/>
              <a:ext cx="22597" cy="33115"/>
            </a:xfrm>
            <a:custGeom>
              <a:avLst/>
              <a:gdLst/>
              <a:ahLst/>
              <a:cxnLst/>
              <a:rect l="l" t="t" r="r" b="b"/>
              <a:pathLst>
                <a:path w="692" h="1014" extrusionOk="0">
                  <a:moveTo>
                    <a:pt x="191" y="1"/>
                  </a:moveTo>
                  <a:cubicBezTo>
                    <a:pt x="120" y="1"/>
                    <a:pt x="60" y="13"/>
                    <a:pt x="1" y="49"/>
                  </a:cubicBezTo>
                  <a:cubicBezTo>
                    <a:pt x="179" y="120"/>
                    <a:pt x="310" y="299"/>
                    <a:pt x="310" y="513"/>
                  </a:cubicBezTo>
                  <a:cubicBezTo>
                    <a:pt x="310" y="715"/>
                    <a:pt x="179" y="894"/>
                    <a:pt x="1" y="965"/>
                  </a:cubicBezTo>
                  <a:cubicBezTo>
                    <a:pt x="60" y="1001"/>
                    <a:pt x="132" y="1013"/>
                    <a:pt x="191" y="1013"/>
                  </a:cubicBezTo>
                  <a:cubicBezTo>
                    <a:pt x="477" y="1013"/>
                    <a:pt x="691" y="787"/>
                    <a:pt x="691" y="513"/>
                  </a:cubicBezTo>
                  <a:cubicBezTo>
                    <a:pt x="691" y="227"/>
                    <a:pt x="477" y="1"/>
                    <a:pt x="191"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4"/>
            <p:cNvSpPr/>
            <p:nvPr/>
          </p:nvSpPr>
          <p:spPr>
            <a:xfrm>
              <a:off x="6471991" y="1934328"/>
              <a:ext cx="42419" cy="99181"/>
            </a:xfrm>
            <a:custGeom>
              <a:avLst/>
              <a:gdLst/>
              <a:ahLst/>
              <a:cxnLst/>
              <a:rect l="l" t="t" r="r" b="b"/>
              <a:pathLst>
                <a:path w="1299" h="3037" extrusionOk="0">
                  <a:moveTo>
                    <a:pt x="1" y="0"/>
                  </a:moveTo>
                  <a:cubicBezTo>
                    <a:pt x="239" y="0"/>
                    <a:pt x="441" y="191"/>
                    <a:pt x="441" y="429"/>
                  </a:cubicBezTo>
                  <a:lnTo>
                    <a:pt x="441" y="2608"/>
                  </a:lnTo>
                  <a:cubicBezTo>
                    <a:pt x="441" y="2846"/>
                    <a:pt x="239" y="3036"/>
                    <a:pt x="1" y="3036"/>
                  </a:cubicBezTo>
                  <a:lnTo>
                    <a:pt x="870" y="3036"/>
                  </a:lnTo>
                  <a:cubicBezTo>
                    <a:pt x="1108" y="3036"/>
                    <a:pt x="1299" y="2846"/>
                    <a:pt x="1299" y="2608"/>
                  </a:cubicBezTo>
                  <a:lnTo>
                    <a:pt x="1299" y="429"/>
                  </a:lnTo>
                  <a:cubicBezTo>
                    <a:pt x="1299" y="191"/>
                    <a:pt x="1108" y="0"/>
                    <a:pt x="87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4"/>
            <p:cNvSpPr/>
            <p:nvPr/>
          </p:nvSpPr>
          <p:spPr>
            <a:xfrm>
              <a:off x="6440903" y="1967703"/>
              <a:ext cx="32296" cy="32037"/>
            </a:xfrm>
            <a:custGeom>
              <a:avLst/>
              <a:gdLst/>
              <a:ahLst/>
              <a:cxnLst/>
              <a:rect l="l" t="t" r="r" b="b"/>
              <a:pathLst>
                <a:path w="989" h="981" extrusionOk="0">
                  <a:moveTo>
                    <a:pt x="437" y="0"/>
                  </a:moveTo>
                  <a:cubicBezTo>
                    <a:pt x="397" y="0"/>
                    <a:pt x="357" y="4"/>
                    <a:pt x="322" y="26"/>
                  </a:cubicBezTo>
                  <a:cubicBezTo>
                    <a:pt x="143" y="97"/>
                    <a:pt x="0" y="276"/>
                    <a:pt x="0" y="478"/>
                  </a:cubicBezTo>
                  <a:cubicBezTo>
                    <a:pt x="0" y="704"/>
                    <a:pt x="143" y="883"/>
                    <a:pt x="322" y="954"/>
                  </a:cubicBezTo>
                  <a:cubicBezTo>
                    <a:pt x="357" y="976"/>
                    <a:pt x="393" y="980"/>
                    <a:pt x="431" y="980"/>
                  </a:cubicBezTo>
                  <a:cubicBezTo>
                    <a:pt x="457" y="980"/>
                    <a:pt x="484" y="978"/>
                    <a:pt x="512" y="978"/>
                  </a:cubicBezTo>
                  <a:cubicBezTo>
                    <a:pt x="798" y="978"/>
                    <a:pt x="988" y="776"/>
                    <a:pt x="988" y="502"/>
                  </a:cubicBezTo>
                  <a:cubicBezTo>
                    <a:pt x="988" y="216"/>
                    <a:pt x="798" y="26"/>
                    <a:pt x="512" y="2"/>
                  </a:cubicBezTo>
                  <a:cubicBezTo>
                    <a:pt x="488" y="2"/>
                    <a:pt x="463" y="0"/>
                    <a:pt x="4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4"/>
            <p:cNvSpPr/>
            <p:nvPr/>
          </p:nvSpPr>
          <p:spPr>
            <a:xfrm>
              <a:off x="6451385" y="1967376"/>
              <a:ext cx="22597" cy="33082"/>
            </a:xfrm>
            <a:custGeom>
              <a:avLst/>
              <a:gdLst/>
              <a:ahLst/>
              <a:cxnLst/>
              <a:rect l="l" t="t" r="r" b="b"/>
              <a:pathLst>
                <a:path w="692" h="1013" extrusionOk="0">
                  <a:moveTo>
                    <a:pt x="191" y="0"/>
                  </a:moveTo>
                  <a:cubicBezTo>
                    <a:pt x="120" y="0"/>
                    <a:pt x="60" y="12"/>
                    <a:pt x="1" y="48"/>
                  </a:cubicBezTo>
                  <a:cubicBezTo>
                    <a:pt x="179" y="119"/>
                    <a:pt x="310" y="298"/>
                    <a:pt x="310" y="512"/>
                  </a:cubicBezTo>
                  <a:cubicBezTo>
                    <a:pt x="310" y="714"/>
                    <a:pt x="179" y="893"/>
                    <a:pt x="1" y="964"/>
                  </a:cubicBezTo>
                  <a:cubicBezTo>
                    <a:pt x="60" y="1000"/>
                    <a:pt x="132" y="1012"/>
                    <a:pt x="191" y="1012"/>
                  </a:cubicBezTo>
                  <a:cubicBezTo>
                    <a:pt x="477" y="1012"/>
                    <a:pt x="691" y="786"/>
                    <a:pt x="691" y="512"/>
                  </a:cubicBezTo>
                  <a:cubicBezTo>
                    <a:pt x="691" y="226"/>
                    <a:pt x="477" y="0"/>
                    <a:pt x="191"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4"/>
            <p:cNvSpPr/>
            <p:nvPr/>
          </p:nvSpPr>
          <p:spPr>
            <a:xfrm>
              <a:off x="6283435" y="1636371"/>
              <a:ext cx="53293" cy="49901"/>
            </a:xfrm>
            <a:custGeom>
              <a:avLst/>
              <a:gdLst/>
              <a:ahLst/>
              <a:cxnLst/>
              <a:rect l="l" t="t" r="r" b="b"/>
              <a:pathLst>
                <a:path w="1632" h="1528" extrusionOk="0">
                  <a:moveTo>
                    <a:pt x="90" y="1"/>
                  </a:moveTo>
                  <a:cubicBezTo>
                    <a:pt x="42" y="1"/>
                    <a:pt x="0" y="26"/>
                    <a:pt x="0" y="75"/>
                  </a:cubicBezTo>
                  <a:lnTo>
                    <a:pt x="0" y="849"/>
                  </a:lnTo>
                  <a:cubicBezTo>
                    <a:pt x="24" y="921"/>
                    <a:pt x="48" y="980"/>
                    <a:pt x="107" y="1004"/>
                  </a:cubicBezTo>
                  <a:lnTo>
                    <a:pt x="1631" y="1528"/>
                  </a:lnTo>
                  <a:lnTo>
                    <a:pt x="1631" y="540"/>
                  </a:lnTo>
                  <a:lnTo>
                    <a:pt x="119" y="4"/>
                  </a:lnTo>
                  <a:cubicBezTo>
                    <a:pt x="109" y="2"/>
                    <a:pt x="99" y="1"/>
                    <a:pt x="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4"/>
            <p:cNvSpPr/>
            <p:nvPr/>
          </p:nvSpPr>
          <p:spPr>
            <a:xfrm>
              <a:off x="6336697" y="1637188"/>
              <a:ext cx="51726" cy="49476"/>
            </a:xfrm>
            <a:custGeom>
              <a:avLst/>
              <a:gdLst/>
              <a:ahLst/>
              <a:cxnLst/>
              <a:rect l="l" t="t" r="r" b="b"/>
              <a:pathLst>
                <a:path w="1584" h="1515" extrusionOk="0">
                  <a:moveTo>
                    <a:pt x="1488" y="0"/>
                  </a:moveTo>
                  <a:cubicBezTo>
                    <a:pt x="1480" y="0"/>
                    <a:pt x="1473" y="1"/>
                    <a:pt x="1465" y="3"/>
                  </a:cubicBezTo>
                  <a:lnTo>
                    <a:pt x="953" y="169"/>
                  </a:lnTo>
                  <a:lnTo>
                    <a:pt x="0" y="515"/>
                  </a:lnTo>
                  <a:lnTo>
                    <a:pt x="0" y="1515"/>
                  </a:lnTo>
                  <a:lnTo>
                    <a:pt x="1012" y="1158"/>
                  </a:lnTo>
                  <a:lnTo>
                    <a:pt x="1489" y="943"/>
                  </a:lnTo>
                  <a:cubicBezTo>
                    <a:pt x="1548" y="931"/>
                    <a:pt x="1584" y="872"/>
                    <a:pt x="1584" y="800"/>
                  </a:cubicBezTo>
                  <a:lnTo>
                    <a:pt x="1584" y="86"/>
                  </a:lnTo>
                  <a:cubicBezTo>
                    <a:pt x="1584" y="34"/>
                    <a:pt x="1539" y="0"/>
                    <a:pt x="14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4"/>
            <p:cNvSpPr/>
            <p:nvPr/>
          </p:nvSpPr>
          <p:spPr>
            <a:xfrm>
              <a:off x="6367785" y="1636633"/>
              <a:ext cx="21748" cy="38373"/>
            </a:xfrm>
            <a:custGeom>
              <a:avLst/>
              <a:gdLst/>
              <a:ahLst/>
              <a:cxnLst/>
              <a:rect l="l" t="t" r="r" b="b"/>
              <a:pathLst>
                <a:path w="666" h="1175" extrusionOk="0">
                  <a:moveTo>
                    <a:pt x="586" y="0"/>
                  </a:moveTo>
                  <a:cubicBezTo>
                    <a:pt x="574" y="0"/>
                    <a:pt x="561" y="3"/>
                    <a:pt x="549" y="8"/>
                  </a:cubicBezTo>
                  <a:lnTo>
                    <a:pt x="1" y="198"/>
                  </a:lnTo>
                  <a:cubicBezTo>
                    <a:pt x="37" y="198"/>
                    <a:pt x="84" y="246"/>
                    <a:pt x="84" y="294"/>
                  </a:cubicBezTo>
                  <a:lnTo>
                    <a:pt x="84" y="1091"/>
                  </a:lnTo>
                  <a:cubicBezTo>
                    <a:pt x="84" y="1127"/>
                    <a:pt x="72" y="1151"/>
                    <a:pt x="60" y="1175"/>
                  </a:cubicBezTo>
                  <a:lnTo>
                    <a:pt x="560" y="996"/>
                  </a:lnTo>
                  <a:cubicBezTo>
                    <a:pt x="620" y="972"/>
                    <a:pt x="656" y="913"/>
                    <a:pt x="656" y="853"/>
                  </a:cubicBezTo>
                  <a:lnTo>
                    <a:pt x="656" y="79"/>
                  </a:lnTo>
                  <a:cubicBezTo>
                    <a:pt x="665" y="32"/>
                    <a:pt x="630" y="0"/>
                    <a:pt x="586"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4"/>
            <p:cNvSpPr/>
            <p:nvPr/>
          </p:nvSpPr>
          <p:spPr>
            <a:xfrm>
              <a:off x="6302865" y="1636763"/>
              <a:ext cx="67302" cy="175501"/>
            </a:xfrm>
            <a:custGeom>
              <a:avLst/>
              <a:gdLst/>
              <a:ahLst/>
              <a:cxnLst/>
              <a:rect l="l" t="t" r="r" b="b"/>
              <a:pathLst>
                <a:path w="2061" h="5374" extrusionOk="0">
                  <a:moveTo>
                    <a:pt x="949" y="1"/>
                  </a:moveTo>
                  <a:cubicBezTo>
                    <a:pt x="917" y="1"/>
                    <a:pt x="888" y="4"/>
                    <a:pt x="858" y="16"/>
                  </a:cubicBezTo>
                  <a:cubicBezTo>
                    <a:pt x="739" y="75"/>
                    <a:pt x="655" y="218"/>
                    <a:pt x="655" y="349"/>
                  </a:cubicBezTo>
                  <a:lnTo>
                    <a:pt x="655" y="1944"/>
                  </a:lnTo>
                  <a:lnTo>
                    <a:pt x="286" y="1944"/>
                  </a:lnTo>
                  <a:cubicBezTo>
                    <a:pt x="120" y="1944"/>
                    <a:pt x="1" y="2075"/>
                    <a:pt x="1" y="2218"/>
                  </a:cubicBezTo>
                  <a:lnTo>
                    <a:pt x="1" y="3849"/>
                  </a:lnTo>
                  <a:lnTo>
                    <a:pt x="36" y="4385"/>
                  </a:lnTo>
                  <a:cubicBezTo>
                    <a:pt x="36" y="4957"/>
                    <a:pt x="477" y="5373"/>
                    <a:pt x="1048" y="5373"/>
                  </a:cubicBezTo>
                  <a:cubicBezTo>
                    <a:pt x="1632" y="5373"/>
                    <a:pt x="2060" y="4957"/>
                    <a:pt x="2060" y="4385"/>
                  </a:cubicBezTo>
                  <a:lnTo>
                    <a:pt x="2060" y="2218"/>
                  </a:lnTo>
                  <a:cubicBezTo>
                    <a:pt x="2060" y="2064"/>
                    <a:pt x="1929" y="1944"/>
                    <a:pt x="1775" y="1944"/>
                  </a:cubicBezTo>
                  <a:lnTo>
                    <a:pt x="1405" y="1944"/>
                  </a:lnTo>
                  <a:lnTo>
                    <a:pt x="1405" y="361"/>
                  </a:lnTo>
                  <a:cubicBezTo>
                    <a:pt x="1405" y="159"/>
                    <a:pt x="1251" y="4"/>
                    <a:pt x="1048" y="4"/>
                  </a:cubicBezTo>
                  <a:cubicBezTo>
                    <a:pt x="1013" y="4"/>
                    <a:pt x="980" y="1"/>
                    <a:pt x="94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4"/>
            <p:cNvSpPr/>
            <p:nvPr/>
          </p:nvSpPr>
          <p:spPr>
            <a:xfrm>
              <a:off x="6330068" y="1700247"/>
              <a:ext cx="40884" cy="111623"/>
            </a:xfrm>
            <a:custGeom>
              <a:avLst/>
              <a:gdLst/>
              <a:ahLst/>
              <a:cxnLst/>
              <a:rect l="l" t="t" r="r" b="b"/>
              <a:pathLst>
                <a:path w="1252" h="3418" extrusionOk="0">
                  <a:moveTo>
                    <a:pt x="584" y="0"/>
                  </a:moveTo>
                  <a:cubicBezTo>
                    <a:pt x="751" y="0"/>
                    <a:pt x="870" y="131"/>
                    <a:pt x="870" y="274"/>
                  </a:cubicBezTo>
                  <a:lnTo>
                    <a:pt x="870" y="2441"/>
                  </a:lnTo>
                  <a:cubicBezTo>
                    <a:pt x="870" y="2953"/>
                    <a:pt x="501" y="3334"/>
                    <a:pt x="1" y="3406"/>
                  </a:cubicBezTo>
                  <a:cubicBezTo>
                    <a:pt x="61" y="3418"/>
                    <a:pt x="120" y="3418"/>
                    <a:pt x="203" y="3418"/>
                  </a:cubicBezTo>
                  <a:cubicBezTo>
                    <a:pt x="775" y="3418"/>
                    <a:pt x="1192" y="3001"/>
                    <a:pt x="1192" y="2417"/>
                  </a:cubicBezTo>
                  <a:lnTo>
                    <a:pt x="1251" y="1882"/>
                  </a:lnTo>
                  <a:lnTo>
                    <a:pt x="1251" y="262"/>
                  </a:lnTo>
                  <a:cubicBezTo>
                    <a:pt x="1251" y="120"/>
                    <a:pt x="1120" y="0"/>
                    <a:pt x="95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4"/>
            <p:cNvSpPr/>
            <p:nvPr/>
          </p:nvSpPr>
          <p:spPr>
            <a:xfrm>
              <a:off x="6302473" y="1762458"/>
              <a:ext cx="66518" cy="50750"/>
            </a:xfrm>
            <a:custGeom>
              <a:avLst/>
              <a:gdLst/>
              <a:ahLst/>
              <a:cxnLst/>
              <a:rect l="l" t="t" r="r" b="b"/>
              <a:pathLst>
                <a:path w="2037" h="1554" extrusionOk="0">
                  <a:moveTo>
                    <a:pt x="1" y="0"/>
                  </a:moveTo>
                  <a:lnTo>
                    <a:pt x="1" y="512"/>
                  </a:lnTo>
                  <a:cubicBezTo>
                    <a:pt x="1" y="1024"/>
                    <a:pt x="358" y="1441"/>
                    <a:pt x="834" y="1548"/>
                  </a:cubicBezTo>
                  <a:cubicBezTo>
                    <a:pt x="858" y="1552"/>
                    <a:pt x="880" y="1554"/>
                    <a:pt x="903" y="1554"/>
                  </a:cubicBezTo>
                  <a:cubicBezTo>
                    <a:pt x="948" y="1554"/>
                    <a:pt x="993" y="1548"/>
                    <a:pt x="1048" y="1548"/>
                  </a:cubicBezTo>
                  <a:cubicBezTo>
                    <a:pt x="1620" y="1548"/>
                    <a:pt x="2037" y="1096"/>
                    <a:pt x="2037" y="536"/>
                  </a:cubicBezTo>
                  <a:lnTo>
                    <a:pt x="20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4"/>
            <p:cNvSpPr/>
            <p:nvPr/>
          </p:nvSpPr>
          <p:spPr>
            <a:xfrm>
              <a:off x="6330851" y="1762458"/>
              <a:ext cx="39708" cy="51370"/>
            </a:xfrm>
            <a:custGeom>
              <a:avLst/>
              <a:gdLst/>
              <a:ahLst/>
              <a:cxnLst/>
              <a:rect l="l" t="t" r="r" b="b"/>
              <a:pathLst>
                <a:path w="1216" h="1573" extrusionOk="0">
                  <a:moveTo>
                    <a:pt x="858" y="0"/>
                  </a:moveTo>
                  <a:lnTo>
                    <a:pt x="858" y="536"/>
                  </a:lnTo>
                  <a:cubicBezTo>
                    <a:pt x="858" y="1048"/>
                    <a:pt x="489" y="1465"/>
                    <a:pt x="1" y="1560"/>
                  </a:cubicBezTo>
                  <a:cubicBezTo>
                    <a:pt x="60" y="1572"/>
                    <a:pt x="120" y="1572"/>
                    <a:pt x="179" y="1572"/>
                  </a:cubicBezTo>
                  <a:cubicBezTo>
                    <a:pt x="751" y="1572"/>
                    <a:pt x="1215" y="1096"/>
                    <a:pt x="1215" y="536"/>
                  </a:cubicBezTo>
                  <a:lnTo>
                    <a:pt x="1215" y="0"/>
                  </a:ln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4"/>
            <p:cNvSpPr/>
            <p:nvPr/>
          </p:nvSpPr>
          <p:spPr>
            <a:xfrm>
              <a:off x="6330851" y="1636371"/>
              <a:ext cx="18319" cy="63911"/>
            </a:xfrm>
            <a:custGeom>
              <a:avLst/>
              <a:gdLst/>
              <a:ahLst/>
              <a:cxnLst/>
              <a:rect l="l" t="t" r="r" b="b"/>
              <a:pathLst>
                <a:path w="561" h="1957" extrusionOk="0">
                  <a:moveTo>
                    <a:pt x="176" y="1"/>
                  </a:moveTo>
                  <a:cubicBezTo>
                    <a:pt x="115" y="1"/>
                    <a:pt x="50" y="22"/>
                    <a:pt x="1" y="52"/>
                  </a:cubicBezTo>
                  <a:cubicBezTo>
                    <a:pt x="120" y="111"/>
                    <a:pt x="191" y="230"/>
                    <a:pt x="191" y="373"/>
                  </a:cubicBezTo>
                  <a:lnTo>
                    <a:pt x="191" y="1802"/>
                  </a:lnTo>
                  <a:cubicBezTo>
                    <a:pt x="191" y="1873"/>
                    <a:pt x="251" y="1956"/>
                    <a:pt x="334" y="1956"/>
                  </a:cubicBezTo>
                  <a:lnTo>
                    <a:pt x="560" y="1956"/>
                  </a:lnTo>
                  <a:lnTo>
                    <a:pt x="560" y="385"/>
                  </a:lnTo>
                  <a:cubicBezTo>
                    <a:pt x="560" y="194"/>
                    <a:pt x="418" y="16"/>
                    <a:pt x="215" y="4"/>
                  </a:cubicBezTo>
                  <a:cubicBezTo>
                    <a:pt x="202" y="2"/>
                    <a:pt x="189" y="1"/>
                    <a:pt x="17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4"/>
            <p:cNvSpPr/>
            <p:nvPr/>
          </p:nvSpPr>
          <p:spPr>
            <a:xfrm>
              <a:off x="6433881" y="1761674"/>
              <a:ext cx="47480" cy="47876"/>
            </a:xfrm>
            <a:custGeom>
              <a:avLst/>
              <a:gdLst/>
              <a:ahLst/>
              <a:cxnLst/>
              <a:rect l="l" t="t" r="r" b="b"/>
              <a:pathLst>
                <a:path w="1454" h="1466" extrusionOk="0">
                  <a:moveTo>
                    <a:pt x="727" y="441"/>
                  </a:moveTo>
                  <a:cubicBezTo>
                    <a:pt x="894" y="441"/>
                    <a:pt x="1025" y="572"/>
                    <a:pt x="1025" y="739"/>
                  </a:cubicBezTo>
                  <a:cubicBezTo>
                    <a:pt x="1025" y="894"/>
                    <a:pt x="894" y="1037"/>
                    <a:pt x="727" y="1037"/>
                  </a:cubicBezTo>
                  <a:cubicBezTo>
                    <a:pt x="561" y="1037"/>
                    <a:pt x="430" y="894"/>
                    <a:pt x="430" y="739"/>
                  </a:cubicBezTo>
                  <a:cubicBezTo>
                    <a:pt x="430" y="572"/>
                    <a:pt x="561" y="441"/>
                    <a:pt x="727" y="441"/>
                  </a:cubicBezTo>
                  <a:close/>
                  <a:moveTo>
                    <a:pt x="727" y="1"/>
                  </a:moveTo>
                  <a:cubicBezTo>
                    <a:pt x="322" y="1"/>
                    <a:pt x="1" y="334"/>
                    <a:pt x="1" y="739"/>
                  </a:cubicBezTo>
                  <a:cubicBezTo>
                    <a:pt x="1" y="1132"/>
                    <a:pt x="322" y="1465"/>
                    <a:pt x="727" y="1465"/>
                  </a:cubicBezTo>
                  <a:cubicBezTo>
                    <a:pt x="1132" y="1465"/>
                    <a:pt x="1454" y="1132"/>
                    <a:pt x="1454" y="739"/>
                  </a:cubicBezTo>
                  <a:cubicBezTo>
                    <a:pt x="1454"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4"/>
            <p:cNvSpPr/>
            <p:nvPr/>
          </p:nvSpPr>
          <p:spPr>
            <a:xfrm>
              <a:off x="6192063" y="1763241"/>
              <a:ext cx="13617" cy="45133"/>
            </a:xfrm>
            <a:custGeom>
              <a:avLst/>
              <a:gdLst/>
              <a:ahLst/>
              <a:cxnLst/>
              <a:rect l="l" t="t" r="r" b="b"/>
              <a:pathLst>
                <a:path w="417" h="1382" extrusionOk="0">
                  <a:moveTo>
                    <a:pt x="215" y="0"/>
                  </a:moveTo>
                  <a:cubicBezTo>
                    <a:pt x="96" y="0"/>
                    <a:pt x="0" y="96"/>
                    <a:pt x="0" y="215"/>
                  </a:cubicBezTo>
                  <a:lnTo>
                    <a:pt x="0" y="1179"/>
                  </a:lnTo>
                  <a:cubicBezTo>
                    <a:pt x="0" y="1298"/>
                    <a:pt x="96" y="1381"/>
                    <a:pt x="215" y="1381"/>
                  </a:cubicBezTo>
                  <a:cubicBezTo>
                    <a:pt x="334" y="1381"/>
                    <a:pt x="417" y="1298"/>
                    <a:pt x="417" y="1179"/>
                  </a:cubicBezTo>
                  <a:lnTo>
                    <a:pt x="417" y="215"/>
                  </a:lnTo>
                  <a:cubicBezTo>
                    <a:pt x="417" y="96"/>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4"/>
            <p:cNvSpPr/>
            <p:nvPr/>
          </p:nvSpPr>
          <p:spPr>
            <a:xfrm>
              <a:off x="6216555" y="1763241"/>
              <a:ext cx="13650" cy="45133"/>
            </a:xfrm>
            <a:custGeom>
              <a:avLst/>
              <a:gdLst/>
              <a:ahLst/>
              <a:cxnLst/>
              <a:rect l="l" t="t" r="r" b="b"/>
              <a:pathLst>
                <a:path w="418" h="1382" extrusionOk="0">
                  <a:moveTo>
                    <a:pt x="203" y="0"/>
                  </a:moveTo>
                  <a:cubicBezTo>
                    <a:pt x="84" y="0"/>
                    <a:pt x="0" y="96"/>
                    <a:pt x="0" y="215"/>
                  </a:cubicBezTo>
                  <a:lnTo>
                    <a:pt x="0" y="1179"/>
                  </a:lnTo>
                  <a:cubicBezTo>
                    <a:pt x="0" y="1298"/>
                    <a:pt x="84" y="1381"/>
                    <a:pt x="203" y="1381"/>
                  </a:cubicBezTo>
                  <a:cubicBezTo>
                    <a:pt x="322" y="1381"/>
                    <a:pt x="417" y="1298"/>
                    <a:pt x="417" y="1179"/>
                  </a:cubicBezTo>
                  <a:lnTo>
                    <a:pt x="417" y="215"/>
                  </a:lnTo>
                  <a:cubicBezTo>
                    <a:pt x="417" y="96"/>
                    <a:pt x="322"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4"/>
            <p:cNvSpPr/>
            <p:nvPr/>
          </p:nvSpPr>
          <p:spPr>
            <a:xfrm>
              <a:off x="6240655" y="1763241"/>
              <a:ext cx="14434" cy="45133"/>
            </a:xfrm>
            <a:custGeom>
              <a:avLst/>
              <a:gdLst/>
              <a:ahLst/>
              <a:cxnLst/>
              <a:rect l="l" t="t" r="r" b="b"/>
              <a:pathLst>
                <a:path w="442" h="1382" extrusionOk="0">
                  <a:moveTo>
                    <a:pt x="227" y="0"/>
                  </a:moveTo>
                  <a:cubicBezTo>
                    <a:pt x="108" y="0"/>
                    <a:pt x="24" y="96"/>
                    <a:pt x="24" y="215"/>
                  </a:cubicBezTo>
                  <a:lnTo>
                    <a:pt x="24" y="1179"/>
                  </a:lnTo>
                  <a:cubicBezTo>
                    <a:pt x="1" y="1298"/>
                    <a:pt x="108" y="1381"/>
                    <a:pt x="227" y="1381"/>
                  </a:cubicBezTo>
                  <a:cubicBezTo>
                    <a:pt x="346" y="1381"/>
                    <a:pt x="441" y="1298"/>
                    <a:pt x="441" y="1179"/>
                  </a:cubicBezTo>
                  <a:lnTo>
                    <a:pt x="441" y="215"/>
                  </a:lnTo>
                  <a:cubicBezTo>
                    <a:pt x="441" y="96"/>
                    <a:pt x="3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4"/>
            <p:cNvSpPr/>
            <p:nvPr/>
          </p:nvSpPr>
          <p:spPr>
            <a:xfrm>
              <a:off x="6433881" y="1860819"/>
              <a:ext cx="47480" cy="47876"/>
            </a:xfrm>
            <a:custGeom>
              <a:avLst/>
              <a:gdLst/>
              <a:ahLst/>
              <a:cxnLst/>
              <a:rect l="l" t="t" r="r" b="b"/>
              <a:pathLst>
                <a:path w="1454" h="1466" extrusionOk="0">
                  <a:moveTo>
                    <a:pt x="727" y="441"/>
                  </a:moveTo>
                  <a:cubicBezTo>
                    <a:pt x="894" y="441"/>
                    <a:pt x="1025" y="572"/>
                    <a:pt x="1025" y="739"/>
                  </a:cubicBezTo>
                  <a:cubicBezTo>
                    <a:pt x="1025" y="894"/>
                    <a:pt x="894" y="1037"/>
                    <a:pt x="727" y="1037"/>
                  </a:cubicBezTo>
                  <a:cubicBezTo>
                    <a:pt x="561" y="1037"/>
                    <a:pt x="430" y="894"/>
                    <a:pt x="430" y="739"/>
                  </a:cubicBezTo>
                  <a:cubicBezTo>
                    <a:pt x="430" y="572"/>
                    <a:pt x="561" y="441"/>
                    <a:pt x="727" y="441"/>
                  </a:cubicBezTo>
                  <a:close/>
                  <a:moveTo>
                    <a:pt x="727" y="1"/>
                  </a:moveTo>
                  <a:cubicBezTo>
                    <a:pt x="322" y="1"/>
                    <a:pt x="1" y="334"/>
                    <a:pt x="1" y="739"/>
                  </a:cubicBezTo>
                  <a:cubicBezTo>
                    <a:pt x="1" y="1132"/>
                    <a:pt x="322" y="1465"/>
                    <a:pt x="727" y="1465"/>
                  </a:cubicBezTo>
                  <a:cubicBezTo>
                    <a:pt x="1120" y="1465"/>
                    <a:pt x="1454" y="1132"/>
                    <a:pt x="1454" y="739"/>
                  </a:cubicBezTo>
                  <a:cubicBezTo>
                    <a:pt x="1454"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4"/>
            <p:cNvSpPr/>
            <p:nvPr/>
          </p:nvSpPr>
          <p:spPr>
            <a:xfrm>
              <a:off x="6192063" y="1861994"/>
              <a:ext cx="14401" cy="45133"/>
            </a:xfrm>
            <a:custGeom>
              <a:avLst/>
              <a:gdLst/>
              <a:ahLst/>
              <a:cxnLst/>
              <a:rect l="l" t="t" r="r" b="b"/>
              <a:pathLst>
                <a:path w="441" h="1382" extrusionOk="0">
                  <a:moveTo>
                    <a:pt x="215" y="0"/>
                  </a:moveTo>
                  <a:cubicBezTo>
                    <a:pt x="96" y="0"/>
                    <a:pt x="0" y="84"/>
                    <a:pt x="0" y="203"/>
                  </a:cubicBezTo>
                  <a:lnTo>
                    <a:pt x="0" y="1179"/>
                  </a:lnTo>
                  <a:cubicBezTo>
                    <a:pt x="0" y="1298"/>
                    <a:pt x="96" y="1382"/>
                    <a:pt x="215" y="1382"/>
                  </a:cubicBezTo>
                  <a:cubicBezTo>
                    <a:pt x="334" y="1382"/>
                    <a:pt x="417" y="1298"/>
                    <a:pt x="417" y="1179"/>
                  </a:cubicBezTo>
                  <a:lnTo>
                    <a:pt x="417" y="203"/>
                  </a:lnTo>
                  <a:cubicBezTo>
                    <a:pt x="441" y="108"/>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4"/>
            <p:cNvSpPr/>
            <p:nvPr/>
          </p:nvSpPr>
          <p:spPr>
            <a:xfrm>
              <a:off x="6216947" y="1861994"/>
              <a:ext cx="13617" cy="45133"/>
            </a:xfrm>
            <a:custGeom>
              <a:avLst/>
              <a:gdLst/>
              <a:ahLst/>
              <a:cxnLst/>
              <a:rect l="l" t="t" r="r" b="b"/>
              <a:pathLst>
                <a:path w="417" h="1382" extrusionOk="0">
                  <a:moveTo>
                    <a:pt x="215" y="0"/>
                  </a:moveTo>
                  <a:cubicBezTo>
                    <a:pt x="96" y="0"/>
                    <a:pt x="0" y="84"/>
                    <a:pt x="0" y="203"/>
                  </a:cubicBezTo>
                  <a:lnTo>
                    <a:pt x="0" y="1179"/>
                  </a:lnTo>
                  <a:cubicBezTo>
                    <a:pt x="0" y="1298"/>
                    <a:pt x="96" y="1382"/>
                    <a:pt x="215" y="1382"/>
                  </a:cubicBezTo>
                  <a:cubicBezTo>
                    <a:pt x="334" y="1382"/>
                    <a:pt x="417" y="1298"/>
                    <a:pt x="417" y="1179"/>
                  </a:cubicBezTo>
                  <a:lnTo>
                    <a:pt x="417" y="203"/>
                  </a:lnTo>
                  <a:cubicBezTo>
                    <a:pt x="417" y="108"/>
                    <a:pt x="334"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4"/>
            <p:cNvSpPr/>
            <p:nvPr/>
          </p:nvSpPr>
          <p:spPr>
            <a:xfrm>
              <a:off x="6241439" y="1861994"/>
              <a:ext cx="13650" cy="45133"/>
            </a:xfrm>
            <a:custGeom>
              <a:avLst/>
              <a:gdLst/>
              <a:ahLst/>
              <a:cxnLst/>
              <a:rect l="l" t="t" r="r" b="b"/>
              <a:pathLst>
                <a:path w="418" h="1382" extrusionOk="0">
                  <a:moveTo>
                    <a:pt x="203" y="0"/>
                  </a:moveTo>
                  <a:cubicBezTo>
                    <a:pt x="84" y="0"/>
                    <a:pt x="0" y="84"/>
                    <a:pt x="0" y="203"/>
                  </a:cubicBezTo>
                  <a:lnTo>
                    <a:pt x="0" y="1179"/>
                  </a:lnTo>
                  <a:cubicBezTo>
                    <a:pt x="0" y="1298"/>
                    <a:pt x="84" y="1382"/>
                    <a:pt x="203" y="1382"/>
                  </a:cubicBezTo>
                  <a:cubicBezTo>
                    <a:pt x="322" y="1382"/>
                    <a:pt x="417" y="1298"/>
                    <a:pt x="417" y="1179"/>
                  </a:cubicBezTo>
                  <a:lnTo>
                    <a:pt x="417" y="203"/>
                  </a:lnTo>
                  <a:cubicBezTo>
                    <a:pt x="417" y="108"/>
                    <a:pt x="322"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4"/>
            <p:cNvSpPr/>
            <p:nvPr/>
          </p:nvSpPr>
          <p:spPr>
            <a:xfrm>
              <a:off x="6433881" y="1959963"/>
              <a:ext cx="47480" cy="47876"/>
            </a:xfrm>
            <a:custGeom>
              <a:avLst/>
              <a:gdLst/>
              <a:ahLst/>
              <a:cxnLst/>
              <a:rect l="l" t="t" r="r" b="b"/>
              <a:pathLst>
                <a:path w="1454" h="1466" extrusionOk="0">
                  <a:moveTo>
                    <a:pt x="727" y="441"/>
                  </a:moveTo>
                  <a:cubicBezTo>
                    <a:pt x="894" y="441"/>
                    <a:pt x="1025" y="572"/>
                    <a:pt x="1025" y="739"/>
                  </a:cubicBezTo>
                  <a:cubicBezTo>
                    <a:pt x="1025" y="894"/>
                    <a:pt x="894" y="1037"/>
                    <a:pt x="727" y="1037"/>
                  </a:cubicBezTo>
                  <a:cubicBezTo>
                    <a:pt x="561" y="1037"/>
                    <a:pt x="430" y="894"/>
                    <a:pt x="430" y="739"/>
                  </a:cubicBezTo>
                  <a:cubicBezTo>
                    <a:pt x="430" y="572"/>
                    <a:pt x="561" y="441"/>
                    <a:pt x="727" y="441"/>
                  </a:cubicBezTo>
                  <a:close/>
                  <a:moveTo>
                    <a:pt x="727" y="1"/>
                  </a:moveTo>
                  <a:cubicBezTo>
                    <a:pt x="322" y="1"/>
                    <a:pt x="1" y="334"/>
                    <a:pt x="1" y="739"/>
                  </a:cubicBezTo>
                  <a:cubicBezTo>
                    <a:pt x="1" y="1132"/>
                    <a:pt x="322" y="1465"/>
                    <a:pt x="727" y="1465"/>
                  </a:cubicBezTo>
                  <a:cubicBezTo>
                    <a:pt x="1132" y="1465"/>
                    <a:pt x="1454" y="1132"/>
                    <a:pt x="1454" y="739"/>
                  </a:cubicBezTo>
                  <a:cubicBezTo>
                    <a:pt x="1454" y="334"/>
                    <a:pt x="112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4"/>
            <p:cNvSpPr/>
            <p:nvPr/>
          </p:nvSpPr>
          <p:spPr>
            <a:xfrm>
              <a:off x="6192063" y="1961139"/>
              <a:ext cx="14401" cy="45133"/>
            </a:xfrm>
            <a:custGeom>
              <a:avLst/>
              <a:gdLst/>
              <a:ahLst/>
              <a:cxnLst/>
              <a:rect l="l" t="t" r="r" b="b"/>
              <a:pathLst>
                <a:path w="441" h="1382" extrusionOk="0">
                  <a:moveTo>
                    <a:pt x="215" y="1"/>
                  </a:moveTo>
                  <a:cubicBezTo>
                    <a:pt x="96" y="1"/>
                    <a:pt x="0" y="84"/>
                    <a:pt x="0" y="203"/>
                  </a:cubicBezTo>
                  <a:lnTo>
                    <a:pt x="0" y="1179"/>
                  </a:lnTo>
                  <a:cubicBezTo>
                    <a:pt x="0" y="1298"/>
                    <a:pt x="96" y="1382"/>
                    <a:pt x="215" y="1382"/>
                  </a:cubicBezTo>
                  <a:cubicBezTo>
                    <a:pt x="334" y="1382"/>
                    <a:pt x="417" y="1298"/>
                    <a:pt x="417" y="1179"/>
                  </a:cubicBezTo>
                  <a:lnTo>
                    <a:pt x="417" y="203"/>
                  </a:lnTo>
                  <a:cubicBezTo>
                    <a:pt x="441" y="84"/>
                    <a:pt x="334"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4"/>
            <p:cNvSpPr/>
            <p:nvPr/>
          </p:nvSpPr>
          <p:spPr>
            <a:xfrm>
              <a:off x="6216947" y="1961139"/>
              <a:ext cx="13617" cy="45133"/>
            </a:xfrm>
            <a:custGeom>
              <a:avLst/>
              <a:gdLst/>
              <a:ahLst/>
              <a:cxnLst/>
              <a:rect l="l" t="t" r="r" b="b"/>
              <a:pathLst>
                <a:path w="417" h="1382" extrusionOk="0">
                  <a:moveTo>
                    <a:pt x="215" y="1"/>
                  </a:moveTo>
                  <a:cubicBezTo>
                    <a:pt x="96" y="1"/>
                    <a:pt x="0" y="84"/>
                    <a:pt x="0" y="203"/>
                  </a:cubicBezTo>
                  <a:lnTo>
                    <a:pt x="0" y="1179"/>
                  </a:lnTo>
                  <a:cubicBezTo>
                    <a:pt x="0" y="1298"/>
                    <a:pt x="96" y="1382"/>
                    <a:pt x="215" y="1382"/>
                  </a:cubicBezTo>
                  <a:cubicBezTo>
                    <a:pt x="334" y="1382"/>
                    <a:pt x="417" y="1298"/>
                    <a:pt x="417" y="1179"/>
                  </a:cubicBezTo>
                  <a:lnTo>
                    <a:pt x="417" y="203"/>
                  </a:lnTo>
                  <a:cubicBezTo>
                    <a:pt x="417" y="84"/>
                    <a:pt x="334"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4"/>
            <p:cNvSpPr/>
            <p:nvPr/>
          </p:nvSpPr>
          <p:spPr>
            <a:xfrm>
              <a:off x="6241439" y="1961139"/>
              <a:ext cx="13650" cy="45133"/>
            </a:xfrm>
            <a:custGeom>
              <a:avLst/>
              <a:gdLst/>
              <a:ahLst/>
              <a:cxnLst/>
              <a:rect l="l" t="t" r="r" b="b"/>
              <a:pathLst>
                <a:path w="418" h="1382" extrusionOk="0">
                  <a:moveTo>
                    <a:pt x="203" y="1"/>
                  </a:moveTo>
                  <a:cubicBezTo>
                    <a:pt x="84" y="1"/>
                    <a:pt x="0" y="84"/>
                    <a:pt x="0" y="203"/>
                  </a:cubicBezTo>
                  <a:lnTo>
                    <a:pt x="0" y="1179"/>
                  </a:lnTo>
                  <a:cubicBezTo>
                    <a:pt x="0" y="1298"/>
                    <a:pt x="84" y="1382"/>
                    <a:pt x="203" y="1382"/>
                  </a:cubicBezTo>
                  <a:cubicBezTo>
                    <a:pt x="322" y="1382"/>
                    <a:pt x="417" y="1298"/>
                    <a:pt x="417" y="1179"/>
                  </a:cubicBezTo>
                  <a:lnTo>
                    <a:pt x="417" y="203"/>
                  </a:lnTo>
                  <a:cubicBezTo>
                    <a:pt x="417" y="84"/>
                    <a:pt x="322"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4"/>
            <p:cNvSpPr/>
            <p:nvPr/>
          </p:nvSpPr>
          <p:spPr>
            <a:xfrm>
              <a:off x="6269425" y="1977075"/>
              <a:ext cx="150115" cy="13651"/>
            </a:xfrm>
            <a:custGeom>
              <a:avLst/>
              <a:gdLst/>
              <a:ahLst/>
              <a:cxnLst/>
              <a:rect l="l" t="t" r="r" b="b"/>
              <a:pathLst>
                <a:path w="4597" h="418" extrusionOk="0">
                  <a:moveTo>
                    <a:pt x="215" y="1"/>
                  </a:moveTo>
                  <a:cubicBezTo>
                    <a:pt x="96" y="1"/>
                    <a:pt x="1" y="96"/>
                    <a:pt x="1" y="215"/>
                  </a:cubicBezTo>
                  <a:cubicBezTo>
                    <a:pt x="1" y="334"/>
                    <a:pt x="96" y="417"/>
                    <a:pt x="215" y="417"/>
                  </a:cubicBezTo>
                  <a:lnTo>
                    <a:pt x="4394" y="417"/>
                  </a:lnTo>
                  <a:cubicBezTo>
                    <a:pt x="4513" y="417"/>
                    <a:pt x="4596" y="334"/>
                    <a:pt x="4596" y="215"/>
                  </a:cubicBezTo>
                  <a:cubicBezTo>
                    <a:pt x="4596" y="96"/>
                    <a:pt x="4513" y="1"/>
                    <a:pt x="4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4"/>
            <p:cNvSpPr/>
            <p:nvPr/>
          </p:nvSpPr>
          <p:spPr>
            <a:xfrm>
              <a:off x="6376341" y="1877930"/>
              <a:ext cx="43203" cy="13651"/>
            </a:xfrm>
            <a:custGeom>
              <a:avLst/>
              <a:gdLst/>
              <a:ahLst/>
              <a:cxnLst/>
              <a:rect l="l" t="t" r="r" b="b"/>
              <a:pathLst>
                <a:path w="1323" h="418" extrusionOk="0">
                  <a:moveTo>
                    <a:pt x="215" y="1"/>
                  </a:moveTo>
                  <a:cubicBezTo>
                    <a:pt x="96" y="1"/>
                    <a:pt x="1" y="84"/>
                    <a:pt x="1" y="215"/>
                  </a:cubicBezTo>
                  <a:cubicBezTo>
                    <a:pt x="1" y="334"/>
                    <a:pt x="96" y="417"/>
                    <a:pt x="215" y="417"/>
                  </a:cubicBezTo>
                  <a:lnTo>
                    <a:pt x="1120" y="417"/>
                  </a:lnTo>
                  <a:cubicBezTo>
                    <a:pt x="1239" y="417"/>
                    <a:pt x="1322" y="334"/>
                    <a:pt x="1322" y="215"/>
                  </a:cubicBezTo>
                  <a:cubicBezTo>
                    <a:pt x="1322" y="84"/>
                    <a:pt x="1239"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4"/>
            <p:cNvSpPr/>
            <p:nvPr/>
          </p:nvSpPr>
          <p:spPr>
            <a:xfrm>
              <a:off x="6269425" y="1877930"/>
              <a:ext cx="89834" cy="13651"/>
            </a:xfrm>
            <a:custGeom>
              <a:avLst/>
              <a:gdLst/>
              <a:ahLst/>
              <a:cxnLst/>
              <a:rect l="l" t="t" r="r" b="b"/>
              <a:pathLst>
                <a:path w="2751" h="418" extrusionOk="0">
                  <a:moveTo>
                    <a:pt x="215" y="1"/>
                  </a:moveTo>
                  <a:cubicBezTo>
                    <a:pt x="96" y="1"/>
                    <a:pt x="1" y="84"/>
                    <a:pt x="1" y="215"/>
                  </a:cubicBezTo>
                  <a:cubicBezTo>
                    <a:pt x="1" y="334"/>
                    <a:pt x="96" y="417"/>
                    <a:pt x="215" y="417"/>
                  </a:cubicBezTo>
                  <a:lnTo>
                    <a:pt x="2549" y="417"/>
                  </a:lnTo>
                  <a:cubicBezTo>
                    <a:pt x="2668" y="417"/>
                    <a:pt x="2751" y="334"/>
                    <a:pt x="2751" y="215"/>
                  </a:cubicBezTo>
                  <a:cubicBezTo>
                    <a:pt x="2751" y="84"/>
                    <a:pt x="2668" y="1"/>
                    <a:pt x="2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4"/>
            <p:cNvSpPr/>
            <p:nvPr/>
          </p:nvSpPr>
          <p:spPr>
            <a:xfrm>
              <a:off x="6126750" y="1627913"/>
              <a:ext cx="420303" cy="479477"/>
            </a:xfrm>
            <a:custGeom>
              <a:avLst/>
              <a:gdLst/>
              <a:ahLst/>
              <a:cxnLst/>
              <a:rect l="l" t="t" r="r" b="b"/>
              <a:pathLst>
                <a:path w="12871" h="14682" extrusionOk="0">
                  <a:moveTo>
                    <a:pt x="5024" y="549"/>
                  </a:moveTo>
                  <a:lnTo>
                    <a:pt x="5834" y="822"/>
                  </a:lnTo>
                  <a:lnTo>
                    <a:pt x="5834" y="1358"/>
                  </a:lnTo>
                  <a:lnTo>
                    <a:pt x="5024" y="1084"/>
                  </a:lnTo>
                  <a:lnTo>
                    <a:pt x="5024" y="549"/>
                  </a:lnTo>
                  <a:close/>
                  <a:moveTo>
                    <a:pt x="7822" y="549"/>
                  </a:moveTo>
                  <a:lnTo>
                    <a:pt x="7822" y="1084"/>
                  </a:lnTo>
                  <a:lnTo>
                    <a:pt x="7025" y="1358"/>
                  </a:lnTo>
                  <a:lnTo>
                    <a:pt x="7025" y="822"/>
                  </a:lnTo>
                  <a:lnTo>
                    <a:pt x="7822" y="549"/>
                  </a:lnTo>
                  <a:close/>
                  <a:moveTo>
                    <a:pt x="6406" y="465"/>
                  </a:moveTo>
                  <a:cubicBezTo>
                    <a:pt x="6501" y="465"/>
                    <a:pt x="6572" y="549"/>
                    <a:pt x="6572" y="632"/>
                  </a:cubicBezTo>
                  <a:lnTo>
                    <a:pt x="6572" y="2215"/>
                  </a:lnTo>
                  <a:cubicBezTo>
                    <a:pt x="6572" y="2335"/>
                    <a:pt x="6668" y="2418"/>
                    <a:pt x="6787" y="2418"/>
                  </a:cubicBezTo>
                  <a:lnTo>
                    <a:pt x="7156" y="2418"/>
                  </a:lnTo>
                  <a:cubicBezTo>
                    <a:pt x="7191" y="2418"/>
                    <a:pt x="7227" y="2454"/>
                    <a:pt x="7227" y="2489"/>
                  </a:cubicBezTo>
                  <a:lnTo>
                    <a:pt x="7227" y="3894"/>
                  </a:lnTo>
                  <a:lnTo>
                    <a:pt x="5560" y="3894"/>
                  </a:lnTo>
                  <a:lnTo>
                    <a:pt x="5596" y="2489"/>
                  </a:lnTo>
                  <a:cubicBezTo>
                    <a:pt x="5596" y="2454"/>
                    <a:pt x="5620" y="2418"/>
                    <a:pt x="5667" y="2418"/>
                  </a:cubicBezTo>
                  <a:lnTo>
                    <a:pt x="6036" y="2418"/>
                  </a:lnTo>
                  <a:cubicBezTo>
                    <a:pt x="6156" y="2418"/>
                    <a:pt x="6251" y="2335"/>
                    <a:pt x="6251" y="2215"/>
                  </a:cubicBezTo>
                  <a:lnTo>
                    <a:pt x="6251" y="632"/>
                  </a:lnTo>
                  <a:cubicBezTo>
                    <a:pt x="6251" y="549"/>
                    <a:pt x="6322" y="465"/>
                    <a:pt x="6406" y="465"/>
                  </a:cubicBezTo>
                  <a:close/>
                  <a:moveTo>
                    <a:pt x="7263" y="4323"/>
                  </a:moveTo>
                  <a:lnTo>
                    <a:pt x="7263" y="4656"/>
                  </a:lnTo>
                  <a:cubicBezTo>
                    <a:pt x="7263" y="5109"/>
                    <a:pt x="6882" y="5490"/>
                    <a:pt x="6429" y="5490"/>
                  </a:cubicBezTo>
                  <a:cubicBezTo>
                    <a:pt x="5965" y="5490"/>
                    <a:pt x="5596" y="5109"/>
                    <a:pt x="5596" y="4656"/>
                  </a:cubicBezTo>
                  <a:lnTo>
                    <a:pt x="5596" y="4323"/>
                  </a:lnTo>
                  <a:close/>
                  <a:moveTo>
                    <a:pt x="11442" y="6585"/>
                  </a:moveTo>
                  <a:cubicBezTo>
                    <a:pt x="11561" y="6585"/>
                    <a:pt x="11644" y="6680"/>
                    <a:pt x="11644" y="6799"/>
                  </a:cubicBezTo>
                  <a:lnTo>
                    <a:pt x="11644" y="8966"/>
                  </a:lnTo>
                  <a:cubicBezTo>
                    <a:pt x="11644" y="9085"/>
                    <a:pt x="11561" y="9181"/>
                    <a:pt x="11442" y="9181"/>
                  </a:cubicBezTo>
                  <a:lnTo>
                    <a:pt x="1429" y="9181"/>
                  </a:lnTo>
                  <a:cubicBezTo>
                    <a:pt x="1310" y="9181"/>
                    <a:pt x="1214" y="9085"/>
                    <a:pt x="1214" y="8966"/>
                  </a:cubicBezTo>
                  <a:lnTo>
                    <a:pt x="1214" y="6799"/>
                  </a:lnTo>
                  <a:cubicBezTo>
                    <a:pt x="1214" y="6680"/>
                    <a:pt x="1310" y="6585"/>
                    <a:pt x="1429" y="6585"/>
                  </a:cubicBezTo>
                  <a:close/>
                  <a:moveTo>
                    <a:pt x="11418" y="9609"/>
                  </a:moveTo>
                  <a:cubicBezTo>
                    <a:pt x="11537" y="9609"/>
                    <a:pt x="11632" y="9693"/>
                    <a:pt x="11632" y="9812"/>
                  </a:cubicBezTo>
                  <a:lnTo>
                    <a:pt x="11632" y="11991"/>
                  </a:lnTo>
                  <a:cubicBezTo>
                    <a:pt x="11632" y="12110"/>
                    <a:pt x="11537" y="12193"/>
                    <a:pt x="11418" y="12193"/>
                  </a:cubicBezTo>
                  <a:lnTo>
                    <a:pt x="1405" y="12193"/>
                  </a:lnTo>
                  <a:cubicBezTo>
                    <a:pt x="1310" y="12193"/>
                    <a:pt x="1203" y="12110"/>
                    <a:pt x="1203" y="11991"/>
                  </a:cubicBezTo>
                  <a:lnTo>
                    <a:pt x="1203" y="9812"/>
                  </a:lnTo>
                  <a:cubicBezTo>
                    <a:pt x="1203" y="9693"/>
                    <a:pt x="1286" y="9609"/>
                    <a:pt x="1405" y="9609"/>
                  </a:cubicBezTo>
                  <a:close/>
                  <a:moveTo>
                    <a:pt x="6703" y="12633"/>
                  </a:moveTo>
                  <a:lnTo>
                    <a:pt x="6703" y="13253"/>
                  </a:lnTo>
                  <a:lnTo>
                    <a:pt x="6144" y="13253"/>
                  </a:lnTo>
                  <a:lnTo>
                    <a:pt x="6144" y="12633"/>
                  </a:lnTo>
                  <a:close/>
                  <a:moveTo>
                    <a:pt x="6441" y="1"/>
                  </a:moveTo>
                  <a:cubicBezTo>
                    <a:pt x="6203" y="1"/>
                    <a:pt x="5989" y="156"/>
                    <a:pt x="5894" y="358"/>
                  </a:cubicBezTo>
                  <a:lnTo>
                    <a:pt x="5013" y="49"/>
                  </a:lnTo>
                  <a:cubicBezTo>
                    <a:pt x="4982" y="41"/>
                    <a:pt x="4952" y="37"/>
                    <a:pt x="4922" y="37"/>
                  </a:cubicBezTo>
                  <a:cubicBezTo>
                    <a:pt x="4858" y="37"/>
                    <a:pt x="4796" y="56"/>
                    <a:pt x="4739" y="96"/>
                  </a:cubicBezTo>
                  <a:cubicBezTo>
                    <a:pt x="4667" y="156"/>
                    <a:pt x="4608" y="239"/>
                    <a:pt x="4608" y="334"/>
                  </a:cubicBezTo>
                  <a:lnTo>
                    <a:pt x="4608" y="1108"/>
                  </a:lnTo>
                  <a:cubicBezTo>
                    <a:pt x="4608" y="1251"/>
                    <a:pt x="4703" y="1394"/>
                    <a:pt x="4846" y="1453"/>
                  </a:cubicBezTo>
                  <a:lnTo>
                    <a:pt x="5846" y="1811"/>
                  </a:lnTo>
                  <a:lnTo>
                    <a:pt x="5846" y="1989"/>
                  </a:lnTo>
                  <a:lnTo>
                    <a:pt x="5679" y="1989"/>
                  </a:lnTo>
                  <a:cubicBezTo>
                    <a:pt x="5394" y="1989"/>
                    <a:pt x="5179" y="2204"/>
                    <a:pt x="5179" y="2489"/>
                  </a:cubicBezTo>
                  <a:lnTo>
                    <a:pt x="5179" y="3097"/>
                  </a:lnTo>
                  <a:lnTo>
                    <a:pt x="3762" y="3097"/>
                  </a:lnTo>
                  <a:cubicBezTo>
                    <a:pt x="3643" y="3097"/>
                    <a:pt x="3548" y="3192"/>
                    <a:pt x="3548" y="3311"/>
                  </a:cubicBezTo>
                  <a:cubicBezTo>
                    <a:pt x="3548" y="3430"/>
                    <a:pt x="3643" y="3525"/>
                    <a:pt x="3762" y="3525"/>
                  </a:cubicBezTo>
                  <a:lnTo>
                    <a:pt x="5179" y="3525"/>
                  </a:lnTo>
                  <a:lnTo>
                    <a:pt x="5179" y="4609"/>
                  </a:lnTo>
                  <a:lnTo>
                    <a:pt x="4584" y="4609"/>
                  </a:lnTo>
                  <a:cubicBezTo>
                    <a:pt x="4465" y="4609"/>
                    <a:pt x="4370" y="4692"/>
                    <a:pt x="4370" y="4811"/>
                  </a:cubicBezTo>
                  <a:cubicBezTo>
                    <a:pt x="4370" y="4930"/>
                    <a:pt x="4465" y="5025"/>
                    <a:pt x="4584" y="5025"/>
                  </a:cubicBezTo>
                  <a:lnTo>
                    <a:pt x="5239" y="5025"/>
                  </a:lnTo>
                  <a:cubicBezTo>
                    <a:pt x="5394" y="5525"/>
                    <a:pt x="5870" y="5883"/>
                    <a:pt x="6429" y="5883"/>
                  </a:cubicBezTo>
                  <a:cubicBezTo>
                    <a:pt x="6977" y="5883"/>
                    <a:pt x="7453" y="5525"/>
                    <a:pt x="7620" y="5025"/>
                  </a:cubicBezTo>
                  <a:lnTo>
                    <a:pt x="8751" y="5025"/>
                  </a:lnTo>
                  <a:cubicBezTo>
                    <a:pt x="8870" y="5025"/>
                    <a:pt x="8954" y="4930"/>
                    <a:pt x="8954" y="4811"/>
                  </a:cubicBezTo>
                  <a:cubicBezTo>
                    <a:pt x="8954" y="4692"/>
                    <a:pt x="8870" y="4609"/>
                    <a:pt x="8751" y="4609"/>
                  </a:cubicBezTo>
                  <a:lnTo>
                    <a:pt x="7680" y="4609"/>
                  </a:lnTo>
                  <a:lnTo>
                    <a:pt x="7680" y="3525"/>
                  </a:lnTo>
                  <a:lnTo>
                    <a:pt x="11430" y="3525"/>
                  </a:lnTo>
                  <a:cubicBezTo>
                    <a:pt x="11549" y="3525"/>
                    <a:pt x="11632" y="3609"/>
                    <a:pt x="11632" y="3728"/>
                  </a:cubicBezTo>
                  <a:lnTo>
                    <a:pt x="11632" y="5906"/>
                  </a:lnTo>
                  <a:cubicBezTo>
                    <a:pt x="11632" y="6025"/>
                    <a:pt x="11549" y="6109"/>
                    <a:pt x="11430" y="6109"/>
                  </a:cubicBezTo>
                  <a:lnTo>
                    <a:pt x="1405" y="6109"/>
                  </a:lnTo>
                  <a:cubicBezTo>
                    <a:pt x="1286" y="6109"/>
                    <a:pt x="1203" y="6025"/>
                    <a:pt x="1203" y="5906"/>
                  </a:cubicBezTo>
                  <a:lnTo>
                    <a:pt x="1203" y="3728"/>
                  </a:lnTo>
                  <a:cubicBezTo>
                    <a:pt x="1203" y="3609"/>
                    <a:pt x="1286" y="3525"/>
                    <a:pt x="1405" y="3525"/>
                  </a:cubicBezTo>
                  <a:lnTo>
                    <a:pt x="2810" y="3525"/>
                  </a:lnTo>
                  <a:cubicBezTo>
                    <a:pt x="2929" y="3525"/>
                    <a:pt x="3012" y="3430"/>
                    <a:pt x="3012" y="3311"/>
                  </a:cubicBezTo>
                  <a:cubicBezTo>
                    <a:pt x="3012" y="3192"/>
                    <a:pt x="2929" y="3108"/>
                    <a:pt x="2810" y="3108"/>
                  </a:cubicBezTo>
                  <a:lnTo>
                    <a:pt x="1405" y="3108"/>
                  </a:lnTo>
                  <a:cubicBezTo>
                    <a:pt x="1048" y="3108"/>
                    <a:pt x="774" y="3382"/>
                    <a:pt x="774" y="3739"/>
                  </a:cubicBezTo>
                  <a:lnTo>
                    <a:pt x="774" y="5918"/>
                  </a:lnTo>
                  <a:cubicBezTo>
                    <a:pt x="774" y="6085"/>
                    <a:pt x="833" y="6228"/>
                    <a:pt x="929" y="6347"/>
                  </a:cubicBezTo>
                  <a:cubicBezTo>
                    <a:pt x="833" y="6466"/>
                    <a:pt x="774" y="6621"/>
                    <a:pt x="774" y="6776"/>
                  </a:cubicBezTo>
                  <a:lnTo>
                    <a:pt x="774" y="8954"/>
                  </a:lnTo>
                  <a:cubicBezTo>
                    <a:pt x="774" y="9121"/>
                    <a:pt x="833" y="9264"/>
                    <a:pt x="929" y="9383"/>
                  </a:cubicBezTo>
                  <a:cubicBezTo>
                    <a:pt x="833" y="9502"/>
                    <a:pt x="774" y="9657"/>
                    <a:pt x="774" y="9812"/>
                  </a:cubicBezTo>
                  <a:lnTo>
                    <a:pt x="774" y="11991"/>
                  </a:lnTo>
                  <a:cubicBezTo>
                    <a:pt x="774" y="12348"/>
                    <a:pt x="1048" y="12633"/>
                    <a:pt x="1405" y="12633"/>
                  </a:cubicBezTo>
                  <a:lnTo>
                    <a:pt x="5715" y="12633"/>
                  </a:lnTo>
                  <a:lnTo>
                    <a:pt x="5715" y="13253"/>
                  </a:lnTo>
                  <a:lnTo>
                    <a:pt x="714" y="13253"/>
                  </a:lnTo>
                  <a:cubicBezTo>
                    <a:pt x="310" y="13253"/>
                    <a:pt x="0" y="13586"/>
                    <a:pt x="0" y="13967"/>
                  </a:cubicBezTo>
                  <a:cubicBezTo>
                    <a:pt x="0" y="14372"/>
                    <a:pt x="321" y="14681"/>
                    <a:pt x="714" y="14681"/>
                  </a:cubicBezTo>
                  <a:lnTo>
                    <a:pt x="12156" y="14681"/>
                  </a:lnTo>
                  <a:cubicBezTo>
                    <a:pt x="12561" y="14681"/>
                    <a:pt x="12871" y="14360"/>
                    <a:pt x="12871" y="13967"/>
                  </a:cubicBezTo>
                  <a:cubicBezTo>
                    <a:pt x="12871" y="13586"/>
                    <a:pt x="12537" y="13253"/>
                    <a:pt x="12156" y="13253"/>
                  </a:cubicBezTo>
                  <a:lnTo>
                    <a:pt x="10085" y="13253"/>
                  </a:lnTo>
                  <a:cubicBezTo>
                    <a:pt x="9966" y="13253"/>
                    <a:pt x="9882" y="13348"/>
                    <a:pt x="9882" y="13467"/>
                  </a:cubicBezTo>
                  <a:cubicBezTo>
                    <a:pt x="9882" y="13586"/>
                    <a:pt x="9966" y="13669"/>
                    <a:pt x="10085" y="13669"/>
                  </a:cubicBezTo>
                  <a:lnTo>
                    <a:pt x="12156" y="13669"/>
                  </a:lnTo>
                  <a:cubicBezTo>
                    <a:pt x="12323" y="13669"/>
                    <a:pt x="12442" y="13800"/>
                    <a:pt x="12442" y="13955"/>
                  </a:cubicBezTo>
                  <a:cubicBezTo>
                    <a:pt x="12442" y="14098"/>
                    <a:pt x="12299" y="14241"/>
                    <a:pt x="12156" y="14241"/>
                  </a:cubicBezTo>
                  <a:lnTo>
                    <a:pt x="714" y="14241"/>
                  </a:lnTo>
                  <a:cubicBezTo>
                    <a:pt x="548" y="14241"/>
                    <a:pt x="429" y="14098"/>
                    <a:pt x="429" y="13955"/>
                  </a:cubicBezTo>
                  <a:cubicBezTo>
                    <a:pt x="429" y="13800"/>
                    <a:pt x="560" y="13669"/>
                    <a:pt x="714" y="13669"/>
                  </a:cubicBezTo>
                  <a:lnTo>
                    <a:pt x="9168" y="13669"/>
                  </a:lnTo>
                  <a:cubicBezTo>
                    <a:pt x="9275" y="13669"/>
                    <a:pt x="9370" y="13586"/>
                    <a:pt x="9370" y="13467"/>
                  </a:cubicBezTo>
                  <a:cubicBezTo>
                    <a:pt x="9370" y="13348"/>
                    <a:pt x="9275" y="13253"/>
                    <a:pt x="9168" y="13253"/>
                  </a:cubicBezTo>
                  <a:lnTo>
                    <a:pt x="7156" y="13253"/>
                  </a:lnTo>
                  <a:lnTo>
                    <a:pt x="7156" y="12633"/>
                  </a:lnTo>
                  <a:lnTo>
                    <a:pt x="11454" y="12633"/>
                  </a:lnTo>
                  <a:cubicBezTo>
                    <a:pt x="11811" y="12633"/>
                    <a:pt x="12097" y="12348"/>
                    <a:pt x="12097" y="11991"/>
                  </a:cubicBezTo>
                  <a:lnTo>
                    <a:pt x="12097" y="9812"/>
                  </a:lnTo>
                  <a:cubicBezTo>
                    <a:pt x="12097" y="9657"/>
                    <a:pt x="12037" y="9502"/>
                    <a:pt x="11930" y="9383"/>
                  </a:cubicBezTo>
                  <a:cubicBezTo>
                    <a:pt x="12037" y="9264"/>
                    <a:pt x="12097" y="9109"/>
                    <a:pt x="12097" y="8954"/>
                  </a:cubicBezTo>
                  <a:lnTo>
                    <a:pt x="12097" y="6776"/>
                  </a:lnTo>
                  <a:cubicBezTo>
                    <a:pt x="12097" y="6621"/>
                    <a:pt x="12037" y="6466"/>
                    <a:pt x="11930" y="6347"/>
                  </a:cubicBezTo>
                  <a:cubicBezTo>
                    <a:pt x="12037" y="6228"/>
                    <a:pt x="12097" y="6073"/>
                    <a:pt x="12097" y="5918"/>
                  </a:cubicBezTo>
                  <a:lnTo>
                    <a:pt x="12097" y="3739"/>
                  </a:lnTo>
                  <a:cubicBezTo>
                    <a:pt x="12097" y="3382"/>
                    <a:pt x="11811" y="3097"/>
                    <a:pt x="11454" y="3097"/>
                  </a:cubicBezTo>
                  <a:lnTo>
                    <a:pt x="7703" y="3097"/>
                  </a:lnTo>
                  <a:lnTo>
                    <a:pt x="7703" y="2489"/>
                  </a:lnTo>
                  <a:cubicBezTo>
                    <a:pt x="7703" y="2204"/>
                    <a:pt x="7477" y="1989"/>
                    <a:pt x="7191" y="1989"/>
                  </a:cubicBezTo>
                  <a:lnTo>
                    <a:pt x="7037" y="1989"/>
                  </a:lnTo>
                  <a:lnTo>
                    <a:pt x="7037" y="1811"/>
                  </a:lnTo>
                  <a:lnTo>
                    <a:pt x="8037" y="1453"/>
                  </a:lnTo>
                  <a:cubicBezTo>
                    <a:pt x="8180" y="1406"/>
                    <a:pt x="8275" y="1251"/>
                    <a:pt x="8275" y="1108"/>
                  </a:cubicBezTo>
                  <a:lnTo>
                    <a:pt x="8275" y="334"/>
                  </a:lnTo>
                  <a:cubicBezTo>
                    <a:pt x="8275" y="227"/>
                    <a:pt x="8227" y="144"/>
                    <a:pt x="8132" y="96"/>
                  </a:cubicBezTo>
                  <a:cubicBezTo>
                    <a:pt x="8083" y="56"/>
                    <a:pt x="8018" y="37"/>
                    <a:pt x="7954" y="37"/>
                  </a:cubicBezTo>
                  <a:cubicBezTo>
                    <a:pt x="7925" y="37"/>
                    <a:pt x="7896" y="41"/>
                    <a:pt x="7870" y="49"/>
                  </a:cubicBezTo>
                  <a:lnTo>
                    <a:pt x="6989" y="358"/>
                  </a:lnTo>
                  <a:cubicBezTo>
                    <a:pt x="6906" y="156"/>
                    <a:pt x="6691" y="1"/>
                    <a:pt x="6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74"/>
          <p:cNvGrpSpPr/>
          <p:nvPr/>
        </p:nvGrpSpPr>
        <p:grpSpPr>
          <a:xfrm>
            <a:off x="3862498" y="1609767"/>
            <a:ext cx="478265" cy="460405"/>
            <a:chOff x="3557953" y="1637645"/>
            <a:chExt cx="478265" cy="460405"/>
          </a:xfrm>
        </p:grpSpPr>
        <p:sp>
          <p:nvSpPr>
            <p:cNvPr id="1364" name="Google Shape;1364;p74"/>
            <p:cNvSpPr/>
            <p:nvPr/>
          </p:nvSpPr>
          <p:spPr>
            <a:xfrm>
              <a:off x="3649825" y="1652438"/>
              <a:ext cx="372136" cy="310312"/>
            </a:xfrm>
            <a:custGeom>
              <a:avLst/>
              <a:gdLst/>
              <a:ahLst/>
              <a:cxnLst/>
              <a:rect l="l" t="t" r="r" b="b"/>
              <a:pathLst>
                <a:path w="11396" h="9502" extrusionOk="0">
                  <a:moveTo>
                    <a:pt x="596" y="0"/>
                  </a:moveTo>
                  <a:cubicBezTo>
                    <a:pt x="406" y="0"/>
                    <a:pt x="239" y="167"/>
                    <a:pt x="239" y="357"/>
                  </a:cubicBezTo>
                  <a:lnTo>
                    <a:pt x="1" y="2310"/>
                  </a:lnTo>
                  <a:lnTo>
                    <a:pt x="1" y="9144"/>
                  </a:lnTo>
                  <a:cubicBezTo>
                    <a:pt x="1" y="9335"/>
                    <a:pt x="168" y="9501"/>
                    <a:pt x="358" y="9501"/>
                  </a:cubicBezTo>
                  <a:lnTo>
                    <a:pt x="11038" y="9501"/>
                  </a:lnTo>
                  <a:cubicBezTo>
                    <a:pt x="11229" y="9501"/>
                    <a:pt x="11395" y="9335"/>
                    <a:pt x="11395" y="9144"/>
                  </a:cubicBezTo>
                  <a:lnTo>
                    <a:pt x="11395" y="357"/>
                  </a:lnTo>
                  <a:cubicBezTo>
                    <a:pt x="11395" y="167"/>
                    <a:pt x="11229" y="0"/>
                    <a:pt x="1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4"/>
            <p:cNvSpPr/>
            <p:nvPr/>
          </p:nvSpPr>
          <p:spPr>
            <a:xfrm>
              <a:off x="3989537" y="1646593"/>
              <a:ext cx="40068" cy="316549"/>
            </a:xfrm>
            <a:custGeom>
              <a:avLst/>
              <a:gdLst/>
              <a:ahLst/>
              <a:cxnLst/>
              <a:rect l="l" t="t" r="r" b="b"/>
              <a:pathLst>
                <a:path w="1227" h="9693" extrusionOk="0">
                  <a:moveTo>
                    <a:pt x="1" y="0"/>
                  </a:moveTo>
                  <a:cubicBezTo>
                    <a:pt x="191" y="0"/>
                    <a:pt x="358" y="120"/>
                    <a:pt x="358" y="310"/>
                  </a:cubicBezTo>
                  <a:lnTo>
                    <a:pt x="358" y="9335"/>
                  </a:lnTo>
                  <a:cubicBezTo>
                    <a:pt x="358" y="9525"/>
                    <a:pt x="191" y="9692"/>
                    <a:pt x="1" y="9692"/>
                  </a:cubicBezTo>
                  <a:lnTo>
                    <a:pt x="870" y="9692"/>
                  </a:lnTo>
                  <a:cubicBezTo>
                    <a:pt x="1060" y="9692"/>
                    <a:pt x="1227" y="9525"/>
                    <a:pt x="1227" y="9335"/>
                  </a:cubicBezTo>
                  <a:lnTo>
                    <a:pt x="1227" y="2501"/>
                  </a:lnTo>
                  <a:lnTo>
                    <a:pt x="977" y="310"/>
                  </a:lnTo>
                  <a:cubicBezTo>
                    <a:pt x="989" y="108"/>
                    <a:pt x="822" y="0"/>
                    <a:pt x="63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4"/>
            <p:cNvSpPr/>
            <p:nvPr/>
          </p:nvSpPr>
          <p:spPr>
            <a:xfrm>
              <a:off x="3647444" y="1644633"/>
              <a:ext cx="376414" cy="83244"/>
            </a:xfrm>
            <a:custGeom>
              <a:avLst/>
              <a:gdLst/>
              <a:ahLst/>
              <a:cxnLst/>
              <a:rect l="l" t="t" r="r" b="b"/>
              <a:pathLst>
                <a:path w="11527" h="2549" extrusionOk="0">
                  <a:moveTo>
                    <a:pt x="358" y="1"/>
                  </a:moveTo>
                  <a:cubicBezTo>
                    <a:pt x="168" y="1"/>
                    <a:pt x="1" y="168"/>
                    <a:pt x="1" y="358"/>
                  </a:cubicBezTo>
                  <a:lnTo>
                    <a:pt x="1" y="2549"/>
                  </a:lnTo>
                  <a:lnTo>
                    <a:pt x="11526" y="2549"/>
                  </a:lnTo>
                  <a:lnTo>
                    <a:pt x="11526" y="358"/>
                  </a:lnTo>
                  <a:cubicBezTo>
                    <a:pt x="11526" y="168"/>
                    <a:pt x="11359" y="1"/>
                    <a:pt x="11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4"/>
            <p:cNvSpPr/>
            <p:nvPr/>
          </p:nvSpPr>
          <p:spPr>
            <a:xfrm>
              <a:off x="3989537" y="1644633"/>
              <a:ext cx="40068" cy="83244"/>
            </a:xfrm>
            <a:custGeom>
              <a:avLst/>
              <a:gdLst/>
              <a:ahLst/>
              <a:cxnLst/>
              <a:rect l="l" t="t" r="r" b="b"/>
              <a:pathLst>
                <a:path w="1227" h="2549" extrusionOk="0">
                  <a:moveTo>
                    <a:pt x="1" y="1"/>
                  </a:moveTo>
                  <a:cubicBezTo>
                    <a:pt x="191" y="1"/>
                    <a:pt x="358" y="168"/>
                    <a:pt x="358" y="358"/>
                  </a:cubicBezTo>
                  <a:lnTo>
                    <a:pt x="358" y="2549"/>
                  </a:lnTo>
                  <a:lnTo>
                    <a:pt x="1227" y="2549"/>
                  </a:lnTo>
                  <a:lnTo>
                    <a:pt x="1227" y="358"/>
                  </a:lnTo>
                  <a:cubicBezTo>
                    <a:pt x="1227" y="168"/>
                    <a:pt x="1060" y="1"/>
                    <a:pt x="87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4"/>
            <p:cNvSpPr/>
            <p:nvPr/>
          </p:nvSpPr>
          <p:spPr>
            <a:xfrm>
              <a:off x="3571490" y="1781496"/>
              <a:ext cx="371745" cy="310344"/>
            </a:xfrm>
            <a:custGeom>
              <a:avLst/>
              <a:gdLst/>
              <a:ahLst/>
              <a:cxnLst/>
              <a:rect l="l" t="t" r="r" b="b"/>
              <a:pathLst>
                <a:path w="11384" h="9503" extrusionOk="0">
                  <a:moveTo>
                    <a:pt x="596" y="1"/>
                  </a:moveTo>
                  <a:cubicBezTo>
                    <a:pt x="394" y="1"/>
                    <a:pt x="239" y="168"/>
                    <a:pt x="239" y="358"/>
                  </a:cubicBezTo>
                  <a:lnTo>
                    <a:pt x="1" y="2311"/>
                  </a:lnTo>
                  <a:lnTo>
                    <a:pt x="1" y="9145"/>
                  </a:lnTo>
                  <a:cubicBezTo>
                    <a:pt x="1" y="9335"/>
                    <a:pt x="156" y="9502"/>
                    <a:pt x="358" y="9502"/>
                  </a:cubicBezTo>
                  <a:lnTo>
                    <a:pt x="11026" y="9502"/>
                  </a:lnTo>
                  <a:cubicBezTo>
                    <a:pt x="11217" y="9502"/>
                    <a:pt x="11383" y="9335"/>
                    <a:pt x="11383" y="9145"/>
                  </a:cubicBezTo>
                  <a:lnTo>
                    <a:pt x="11383" y="358"/>
                  </a:lnTo>
                  <a:cubicBezTo>
                    <a:pt x="11383" y="168"/>
                    <a:pt x="11217" y="1"/>
                    <a:pt x="11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4"/>
            <p:cNvSpPr/>
            <p:nvPr/>
          </p:nvSpPr>
          <p:spPr>
            <a:xfrm>
              <a:off x="3910215" y="1775292"/>
              <a:ext cx="40100" cy="316549"/>
            </a:xfrm>
            <a:custGeom>
              <a:avLst/>
              <a:gdLst/>
              <a:ahLst/>
              <a:cxnLst/>
              <a:rect l="l" t="t" r="r" b="b"/>
              <a:pathLst>
                <a:path w="1228" h="9693" extrusionOk="0">
                  <a:moveTo>
                    <a:pt x="1" y="0"/>
                  </a:moveTo>
                  <a:cubicBezTo>
                    <a:pt x="191" y="0"/>
                    <a:pt x="358" y="119"/>
                    <a:pt x="358" y="322"/>
                  </a:cubicBezTo>
                  <a:lnTo>
                    <a:pt x="358" y="9335"/>
                  </a:lnTo>
                  <a:cubicBezTo>
                    <a:pt x="358" y="9525"/>
                    <a:pt x="191" y="9692"/>
                    <a:pt x="1" y="9692"/>
                  </a:cubicBezTo>
                  <a:lnTo>
                    <a:pt x="870" y="9692"/>
                  </a:lnTo>
                  <a:cubicBezTo>
                    <a:pt x="1060" y="9692"/>
                    <a:pt x="1227" y="9525"/>
                    <a:pt x="1227" y="9335"/>
                  </a:cubicBezTo>
                  <a:lnTo>
                    <a:pt x="1227" y="2501"/>
                  </a:lnTo>
                  <a:lnTo>
                    <a:pt x="989" y="322"/>
                  </a:lnTo>
                  <a:cubicBezTo>
                    <a:pt x="989" y="108"/>
                    <a:pt x="822" y="0"/>
                    <a:pt x="632"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4"/>
            <p:cNvSpPr/>
            <p:nvPr/>
          </p:nvSpPr>
          <p:spPr>
            <a:xfrm>
              <a:off x="3568514" y="1773724"/>
              <a:ext cx="376022" cy="83244"/>
            </a:xfrm>
            <a:custGeom>
              <a:avLst/>
              <a:gdLst/>
              <a:ahLst/>
              <a:cxnLst/>
              <a:rect l="l" t="t" r="r" b="b"/>
              <a:pathLst>
                <a:path w="11515" h="2549" extrusionOk="0">
                  <a:moveTo>
                    <a:pt x="358" y="1"/>
                  </a:moveTo>
                  <a:cubicBezTo>
                    <a:pt x="156" y="1"/>
                    <a:pt x="1" y="167"/>
                    <a:pt x="1" y="370"/>
                  </a:cubicBezTo>
                  <a:lnTo>
                    <a:pt x="1" y="2549"/>
                  </a:lnTo>
                  <a:lnTo>
                    <a:pt x="11514" y="2549"/>
                  </a:lnTo>
                  <a:lnTo>
                    <a:pt x="11514" y="370"/>
                  </a:lnTo>
                  <a:cubicBezTo>
                    <a:pt x="11514" y="156"/>
                    <a:pt x="11348" y="1"/>
                    <a:pt x="11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4"/>
            <p:cNvSpPr/>
            <p:nvPr/>
          </p:nvSpPr>
          <p:spPr>
            <a:xfrm>
              <a:off x="3910215" y="1773724"/>
              <a:ext cx="40100" cy="83244"/>
            </a:xfrm>
            <a:custGeom>
              <a:avLst/>
              <a:gdLst/>
              <a:ahLst/>
              <a:cxnLst/>
              <a:rect l="l" t="t" r="r" b="b"/>
              <a:pathLst>
                <a:path w="1228" h="2549" extrusionOk="0">
                  <a:moveTo>
                    <a:pt x="1" y="1"/>
                  </a:moveTo>
                  <a:cubicBezTo>
                    <a:pt x="203" y="1"/>
                    <a:pt x="358" y="167"/>
                    <a:pt x="358" y="370"/>
                  </a:cubicBezTo>
                  <a:lnTo>
                    <a:pt x="358" y="2549"/>
                  </a:lnTo>
                  <a:lnTo>
                    <a:pt x="1227" y="2549"/>
                  </a:lnTo>
                  <a:lnTo>
                    <a:pt x="1227" y="370"/>
                  </a:lnTo>
                  <a:cubicBezTo>
                    <a:pt x="1227" y="156"/>
                    <a:pt x="1060" y="1"/>
                    <a:pt x="870" y="1"/>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4"/>
            <p:cNvSpPr/>
            <p:nvPr/>
          </p:nvSpPr>
          <p:spPr>
            <a:xfrm>
              <a:off x="3606938" y="1883776"/>
              <a:ext cx="300589" cy="182392"/>
            </a:xfrm>
            <a:custGeom>
              <a:avLst/>
              <a:gdLst/>
              <a:ahLst/>
              <a:cxnLst/>
              <a:rect l="l" t="t" r="r" b="b"/>
              <a:pathLst>
                <a:path w="9205" h="5585" extrusionOk="0">
                  <a:moveTo>
                    <a:pt x="287" y="0"/>
                  </a:moveTo>
                  <a:cubicBezTo>
                    <a:pt x="144" y="0"/>
                    <a:pt x="1" y="119"/>
                    <a:pt x="1" y="286"/>
                  </a:cubicBezTo>
                  <a:lnTo>
                    <a:pt x="1" y="5299"/>
                  </a:lnTo>
                  <a:cubicBezTo>
                    <a:pt x="1" y="5453"/>
                    <a:pt x="120" y="5584"/>
                    <a:pt x="287" y="5584"/>
                  </a:cubicBezTo>
                  <a:lnTo>
                    <a:pt x="8919" y="5584"/>
                  </a:lnTo>
                  <a:cubicBezTo>
                    <a:pt x="9085" y="5584"/>
                    <a:pt x="9204" y="5453"/>
                    <a:pt x="9204" y="5299"/>
                  </a:cubicBezTo>
                  <a:lnTo>
                    <a:pt x="9204" y="286"/>
                  </a:lnTo>
                  <a:cubicBezTo>
                    <a:pt x="9204" y="131"/>
                    <a:pt x="9085" y="0"/>
                    <a:pt x="8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4"/>
            <p:cNvSpPr/>
            <p:nvPr/>
          </p:nvSpPr>
          <p:spPr>
            <a:xfrm>
              <a:off x="3805258" y="1670236"/>
              <a:ext cx="32296" cy="32037"/>
            </a:xfrm>
            <a:custGeom>
              <a:avLst/>
              <a:gdLst/>
              <a:ahLst/>
              <a:cxnLst/>
              <a:rect l="l" t="t" r="r" b="b"/>
              <a:pathLst>
                <a:path w="989" h="981" extrusionOk="0">
                  <a:moveTo>
                    <a:pt x="436" y="1"/>
                  </a:moveTo>
                  <a:cubicBezTo>
                    <a:pt x="397" y="1"/>
                    <a:pt x="357" y="5"/>
                    <a:pt x="321" y="27"/>
                  </a:cubicBezTo>
                  <a:cubicBezTo>
                    <a:pt x="143" y="98"/>
                    <a:pt x="0" y="277"/>
                    <a:pt x="0" y="479"/>
                  </a:cubicBezTo>
                  <a:cubicBezTo>
                    <a:pt x="0" y="705"/>
                    <a:pt x="143" y="884"/>
                    <a:pt x="321" y="955"/>
                  </a:cubicBezTo>
                  <a:cubicBezTo>
                    <a:pt x="357" y="977"/>
                    <a:pt x="393" y="981"/>
                    <a:pt x="431" y="981"/>
                  </a:cubicBezTo>
                  <a:cubicBezTo>
                    <a:pt x="457" y="981"/>
                    <a:pt x="483" y="979"/>
                    <a:pt x="512" y="979"/>
                  </a:cubicBezTo>
                  <a:cubicBezTo>
                    <a:pt x="798" y="979"/>
                    <a:pt x="988" y="777"/>
                    <a:pt x="988" y="503"/>
                  </a:cubicBezTo>
                  <a:cubicBezTo>
                    <a:pt x="988" y="217"/>
                    <a:pt x="798" y="27"/>
                    <a:pt x="512" y="3"/>
                  </a:cubicBezTo>
                  <a:cubicBezTo>
                    <a:pt x="488" y="3"/>
                    <a:pt x="462" y="1"/>
                    <a:pt x="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4"/>
            <p:cNvSpPr/>
            <p:nvPr/>
          </p:nvSpPr>
          <p:spPr>
            <a:xfrm>
              <a:off x="3738771" y="1670236"/>
              <a:ext cx="32296" cy="32037"/>
            </a:xfrm>
            <a:custGeom>
              <a:avLst/>
              <a:gdLst/>
              <a:ahLst/>
              <a:cxnLst/>
              <a:rect l="l" t="t" r="r" b="b"/>
              <a:pathLst>
                <a:path w="989" h="981" extrusionOk="0">
                  <a:moveTo>
                    <a:pt x="432" y="1"/>
                  </a:moveTo>
                  <a:cubicBezTo>
                    <a:pt x="390" y="1"/>
                    <a:pt x="345" y="5"/>
                    <a:pt x="310" y="27"/>
                  </a:cubicBezTo>
                  <a:cubicBezTo>
                    <a:pt x="131" y="98"/>
                    <a:pt x="0" y="277"/>
                    <a:pt x="0" y="479"/>
                  </a:cubicBezTo>
                  <a:cubicBezTo>
                    <a:pt x="0" y="705"/>
                    <a:pt x="131" y="884"/>
                    <a:pt x="310" y="955"/>
                  </a:cubicBezTo>
                  <a:cubicBezTo>
                    <a:pt x="345" y="977"/>
                    <a:pt x="381" y="981"/>
                    <a:pt x="422" y="981"/>
                  </a:cubicBezTo>
                  <a:cubicBezTo>
                    <a:pt x="449" y="981"/>
                    <a:pt x="479" y="979"/>
                    <a:pt x="512" y="979"/>
                  </a:cubicBezTo>
                  <a:cubicBezTo>
                    <a:pt x="786" y="979"/>
                    <a:pt x="988" y="777"/>
                    <a:pt x="988" y="503"/>
                  </a:cubicBezTo>
                  <a:cubicBezTo>
                    <a:pt x="988" y="217"/>
                    <a:pt x="774" y="27"/>
                    <a:pt x="512" y="3"/>
                  </a:cubicBezTo>
                  <a:cubicBezTo>
                    <a:pt x="488" y="3"/>
                    <a:pt x="461" y="1"/>
                    <a:pt x="4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4"/>
            <p:cNvSpPr/>
            <p:nvPr/>
          </p:nvSpPr>
          <p:spPr>
            <a:xfrm>
              <a:off x="3671891" y="1670236"/>
              <a:ext cx="31904" cy="32037"/>
            </a:xfrm>
            <a:custGeom>
              <a:avLst/>
              <a:gdLst/>
              <a:ahLst/>
              <a:cxnLst/>
              <a:rect l="l" t="t" r="r" b="b"/>
              <a:pathLst>
                <a:path w="977" h="981" extrusionOk="0">
                  <a:moveTo>
                    <a:pt x="425" y="1"/>
                  </a:moveTo>
                  <a:cubicBezTo>
                    <a:pt x="385" y="1"/>
                    <a:pt x="345" y="5"/>
                    <a:pt x="310" y="27"/>
                  </a:cubicBezTo>
                  <a:cubicBezTo>
                    <a:pt x="131" y="98"/>
                    <a:pt x="0" y="277"/>
                    <a:pt x="0" y="479"/>
                  </a:cubicBezTo>
                  <a:cubicBezTo>
                    <a:pt x="0" y="705"/>
                    <a:pt x="131" y="884"/>
                    <a:pt x="310" y="955"/>
                  </a:cubicBezTo>
                  <a:cubicBezTo>
                    <a:pt x="345" y="977"/>
                    <a:pt x="381" y="981"/>
                    <a:pt x="419" y="981"/>
                  </a:cubicBezTo>
                  <a:cubicBezTo>
                    <a:pt x="445" y="981"/>
                    <a:pt x="472" y="979"/>
                    <a:pt x="500" y="979"/>
                  </a:cubicBezTo>
                  <a:cubicBezTo>
                    <a:pt x="786" y="979"/>
                    <a:pt x="976" y="777"/>
                    <a:pt x="976" y="503"/>
                  </a:cubicBezTo>
                  <a:cubicBezTo>
                    <a:pt x="976" y="217"/>
                    <a:pt x="786" y="27"/>
                    <a:pt x="500" y="3"/>
                  </a:cubicBezTo>
                  <a:cubicBezTo>
                    <a:pt x="476" y="3"/>
                    <a:pt x="451"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4"/>
            <p:cNvSpPr/>
            <p:nvPr/>
          </p:nvSpPr>
          <p:spPr>
            <a:xfrm>
              <a:off x="3726329" y="1799131"/>
              <a:ext cx="31904" cy="31841"/>
            </a:xfrm>
            <a:custGeom>
              <a:avLst/>
              <a:gdLst/>
              <a:ahLst/>
              <a:cxnLst/>
              <a:rect l="l" t="t" r="r" b="b"/>
              <a:pathLst>
                <a:path w="977" h="975" extrusionOk="0">
                  <a:moveTo>
                    <a:pt x="391" y="1"/>
                  </a:moveTo>
                  <a:cubicBezTo>
                    <a:pt x="363" y="1"/>
                    <a:pt x="335" y="5"/>
                    <a:pt x="310" y="20"/>
                  </a:cubicBezTo>
                  <a:cubicBezTo>
                    <a:pt x="131" y="92"/>
                    <a:pt x="0" y="271"/>
                    <a:pt x="0" y="485"/>
                  </a:cubicBezTo>
                  <a:cubicBezTo>
                    <a:pt x="0" y="699"/>
                    <a:pt x="131" y="878"/>
                    <a:pt x="310" y="949"/>
                  </a:cubicBezTo>
                  <a:cubicBezTo>
                    <a:pt x="345" y="971"/>
                    <a:pt x="381" y="975"/>
                    <a:pt x="419" y="975"/>
                  </a:cubicBezTo>
                  <a:cubicBezTo>
                    <a:pt x="445" y="975"/>
                    <a:pt x="472" y="973"/>
                    <a:pt x="500" y="973"/>
                  </a:cubicBezTo>
                  <a:cubicBezTo>
                    <a:pt x="786" y="973"/>
                    <a:pt x="976" y="782"/>
                    <a:pt x="976" y="497"/>
                  </a:cubicBezTo>
                  <a:cubicBezTo>
                    <a:pt x="976" y="211"/>
                    <a:pt x="786" y="20"/>
                    <a:pt x="500" y="9"/>
                  </a:cubicBezTo>
                  <a:cubicBezTo>
                    <a:pt x="466" y="9"/>
                    <a:pt x="428" y="1"/>
                    <a:pt x="3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4"/>
            <p:cNvSpPr/>
            <p:nvPr/>
          </p:nvSpPr>
          <p:spPr>
            <a:xfrm>
              <a:off x="3659449" y="1799131"/>
              <a:ext cx="32296" cy="31841"/>
            </a:xfrm>
            <a:custGeom>
              <a:avLst/>
              <a:gdLst/>
              <a:ahLst/>
              <a:cxnLst/>
              <a:rect l="l" t="t" r="r" b="b"/>
              <a:pathLst>
                <a:path w="989" h="975" extrusionOk="0">
                  <a:moveTo>
                    <a:pt x="403" y="1"/>
                  </a:moveTo>
                  <a:cubicBezTo>
                    <a:pt x="375" y="1"/>
                    <a:pt x="347" y="5"/>
                    <a:pt x="322" y="20"/>
                  </a:cubicBezTo>
                  <a:cubicBezTo>
                    <a:pt x="143" y="92"/>
                    <a:pt x="0" y="271"/>
                    <a:pt x="0" y="485"/>
                  </a:cubicBezTo>
                  <a:cubicBezTo>
                    <a:pt x="0" y="699"/>
                    <a:pt x="143" y="878"/>
                    <a:pt x="322" y="949"/>
                  </a:cubicBezTo>
                  <a:cubicBezTo>
                    <a:pt x="357" y="971"/>
                    <a:pt x="393" y="975"/>
                    <a:pt x="431" y="975"/>
                  </a:cubicBezTo>
                  <a:cubicBezTo>
                    <a:pt x="457" y="975"/>
                    <a:pt x="484" y="973"/>
                    <a:pt x="512" y="973"/>
                  </a:cubicBezTo>
                  <a:cubicBezTo>
                    <a:pt x="798" y="973"/>
                    <a:pt x="988" y="782"/>
                    <a:pt x="988" y="497"/>
                  </a:cubicBezTo>
                  <a:cubicBezTo>
                    <a:pt x="988" y="211"/>
                    <a:pt x="798" y="20"/>
                    <a:pt x="512" y="9"/>
                  </a:cubicBezTo>
                  <a:cubicBezTo>
                    <a:pt x="478" y="9"/>
                    <a:pt x="440" y="1"/>
                    <a:pt x="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4"/>
            <p:cNvSpPr/>
            <p:nvPr/>
          </p:nvSpPr>
          <p:spPr>
            <a:xfrm>
              <a:off x="3592961" y="1799131"/>
              <a:ext cx="32296" cy="31841"/>
            </a:xfrm>
            <a:custGeom>
              <a:avLst/>
              <a:gdLst/>
              <a:ahLst/>
              <a:cxnLst/>
              <a:rect l="l" t="t" r="r" b="b"/>
              <a:pathLst>
                <a:path w="989" h="975" extrusionOk="0">
                  <a:moveTo>
                    <a:pt x="396" y="1"/>
                  </a:moveTo>
                  <a:cubicBezTo>
                    <a:pt x="365" y="1"/>
                    <a:pt x="335" y="5"/>
                    <a:pt x="310" y="20"/>
                  </a:cubicBezTo>
                  <a:cubicBezTo>
                    <a:pt x="131" y="92"/>
                    <a:pt x="0" y="271"/>
                    <a:pt x="0" y="485"/>
                  </a:cubicBezTo>
                  <a:cubicBezTo>
                    <a:pt x="0" y="699"/>
                    <a:pt x="131" y="878"/>
                    <a:pt x="310" y="949"/>
                  </a:cubicBezTo>
                  <a:cubicBezTo>
                    <a:pt x="345" y="971"/>
                    <a:pt x="381" y="975"/>
                    <a:pt x="422" y="975"/>
                  </a:cubicBezTo>
                  <a:cubicBezTo>
                    <a:pt x="449" y="975"/>
                    <a:pt x="479" y="973"/>
                    <a:pt x="512" y="973"/>
                  </a:cubicBezTo>
                  <a:cubicBezTo>
                    <a:pt x="786" y="973"/>
                    <a:pt x="988" y="782"/>
                    <a:pt x="988" y="497"/>
                  </a:cubicBezTo>
                  <a:cubicBezTo>
                    <a:pt x="988" y="211"/>
                    <a:pt x="774" y="20"/>
                    <a:pt x="512" y="9"/>
                  </a:cubicBezTo>
                  <a:cubicBezTo>
                    <a:pt x="478" y="9"/>
                    <a:pt x="436" y="1"/>
                    <a:pt x="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4"/>
            <p:cNvSpPr/>
            <p:nvPr/>
          </p:nvSpPr>
          <p:spPr>
            <a:xfrm>
              <a:off x="3599949" y="1876396"/>
              <a:ext cx="314957" cy="196370"/>
            </a:xfrm>
            <a:custGeom>
              <a:avLst/>
              <a:gdLst/>
              <a:ahLst/>
              <a:cxnLst/>
              <a:rect l="l" t="t" r="r" b="b"/>
              <a:pathLst>
                <a:path w="9645" h="6013" extrusionOk="0">
                  <a:moveTo>
                    <a:pt x="8656" y="429"/>
                  </a:moveTo>
                  <a:lnTo>
                    <a:pt x="4823" y="2762"/>
                  </a:lnTo>
                  <a:lnTo>
                    <a:pt x="989" y="429"/>
                  </a:lnTo>
                  <a:close/>
                  <a:moveTo>
                    <a:pt x="9204" y="595"/>
                  </a:moveTo>
                  <a:lnTo>
                    <a:pt x="9204" y="5417"/>
                  </a:lnTo>
                  <a:lnTo>
                    <a:pt x="5239" y="3012"/>
                  </a:lnTo>
                  <a:lnTo>
                    <a:pt x="9204" y="595"/>
                  </a:lnTo>
                  <a:close/>
                  <a:moveTo>
                    <a:pt x="4834" y="3262"/>
                  </a:moveTo>
                  <a:lnTo>
                    <a:pt x="8656" y="5584"/>
                  </a:lnTo>
                  <a:lnTo>
                    <a:pt x="989" y="5584"/>
                  </a:lnTo>
                  <a:lnTo>
                    <a:pt x="4834" y="3262"/>
                  </a:lnTo>
                  <a:close/>
                  <a:moveTo>
                    <a:pt x="501" y="0"/>
                  </a:moveTo>
                  <a:cubicBezTo>
                    <a:pt x="239" y="0"/>
                    <a:pt x="1" y="226"/>
                    <a:pt x="1" y="512"/>
                  </a:cubicBezTo>
                  <a:lnTo>
                    <a:pt x="1" y="2643"/>
                  </a:lnTo>
                  <a:cubicBezTo>
                    <a:pt x="1" y="2762"/>
                    <a:pt x="84" y="2846"/>
                    <a:pt x="203" y="2846"/>
                  </a:cubicBezTo>
                  <a:cubicBezTo>
                    <a:pt x="322" y="2846"/>
                    <a:pt x="405" y="2762"/>
                    <a:pt x="405" y="2643"/>
                  </a:cubicBezTo>
                  <a:lnTo>
                    <a:pt x="405" y="595"/>
                  </a:lnTo>
                  <a:lnTo>
                    <a:pt x="4382" y="3012"/>
                  </a:lnTo>
                  <a:lnTo>
                    <a:pt x="405" y="5417"/>
                  </a:lnTo>
                  <a:lnTo>
                    <a:pt x="405" y="3572"/>
                  </a:lnTo>
                  <a:cubicBezTo>
                    <a:pt x="405" y="3453"/>
                    <a:pt x="322" y="3369"/>
                    <a:pt x="203" y="3369"/>
                  </a:cubicBezTo>
                  <a:cubicBezTo>
                    <a:pt x="84" y="3369"/>
                    <a:pt x="1" y="3453"/>
                    <a:pt x="1" y="3572"/>
                  </a:cubicBezTo>
                  <a:lnTo>
                    <a:pt x="1" y="5513"/>
                  </a:lnTo>
                  <a:cubicBezTo>
                    <a:pt x="1" y="5798"/>
                    <a:pt x="215" y="6013"/>
                    <a:pt x="501" y="6013"/>
                  </a:cubicBezTo>
                  <a:lnTo>
                    <a:pt x="9133" y="6013"/>
                  </a:lnTo>
                  <a:cubicBezTo>
                    <a:pt x="9395" y="6013"/>
                    <a:pt x="9633" y="5798"/>
                    <a:pt x="9633" y="5513"/>
                  </a:cubicBezTo>
                  <a:lnTo>
                    <a:pt x="9633" y="488"/>
                  </a:lnTo>
                  <a:cubicBezTo>
                    <a:pt x="9645" y="345"/>
                    <a:pt x="9561" y="214"/>
                    <a:pt x="9466" y="119"/>
                  </a:cubicBezTo>
                  <a:cubicBezTo>
                    <a:pt x="9371" y="48"/>
                    <a:pt x="9252" y="0"/>
                    <a:pt x="9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4"/>
            <p:cNvSpPr/>
            <p:nvPr/>
          </p:nvSpPr>
          <p:spPr>
            <a:xfrm>
              <a:off x="3557953" y="1637645"/>
              <a:ext cx="478265" cy="460405"/>
            </a:xfrm>
            <a:custGeom>
              <a:avLst/>
              <a:gdLst/>
              <a:ahLst/>
              <a:cxnLst/>
              <a:rect l="l" t="t" r="r" b="b"/>
              <a:pathLst>
                <a:path w="14646" h="14098" extrusionOk="0">
                  <a:moveTo>
                    <a:pt x="14217" y="3001"/>
                  </a:moveTo>
                  <a:lnTo>
                    <a:pt x="14217" y="9621"/>
                  </a:lnTo>
                  <a:cubicBezTo>
                    <a:pt x="14217" y="9680"/>
                    <a:pt x="14157" y="9740"/>
                    <a:pt x="14086" y="9740"/>
                  </a:cubicBezTo>
                  <a:lnTo>
                    <a:pt x="12240" y="9740"/>
                  </a:lnTo>
                  <a:lnTo>
                    <a:pt x="12240" y="4537"/>
                  </a:lnTo>
                  <a:cubicBezTo>
                    <a:pt x="12240" y="4215"/>
                    <a:pt x="11978" y="3965"/>
                    <a:pt x="11669" y="3965"/>
                  </a:cubicBezTo>
                  <a:lnTo>
                    <a:pt x="8633" y="3965"/>
                  </a:lnTo>
                  <a:cubicBezTo>
                    <a:pt x="8514" y="3965"/>
                    <a:pt x="8430" y="4061"/>
                    <a:pt x="8430" y="4168"/>
                  </a:cubicBezTo>
                  <a:cubicBezTo>
                    <a:pt x="8430" y="4299"/>
                    <a:pt x="8514" y="4382"/>
                    <a:pt x="8633" y="4382"/>
                  </a:cubicBezTo>
                  <a:lnTo>
                    <a:pt x="11669" y="4382"/>
                  </a:lnTo>
                  <a:cubicBezTo>
                    <a:pt x="11740" y="4382"/>
                    <a:pt x="11824" y="4442"/>
                    <a:pt x="11824" y="4537"/>
                  </a:cubicBezTo>
                  <a:lnTo>
                    <a:pt x="11824" y="6513"/>
                  </a:lnTo>
                  <a:lnTo>
                    <a:pt x="417" y="6513"/>
                  </a:lnTo>
                  <a:lnTo>
                    <a:pt x="417" y="4537"/>
                  </a:lnTo>
                  <a:cubicBezTo>
                    <a:pt x="417" y="4454"/>
                    <a:pt x="477" y="4382"/>
                    <a:pt x="572" y="4382"/>
                  </a:cubicBezTo>
                  <a:lnTo>
                    <a:pt x="7680" y="4382"/>
                  </a:lnTo>
                  <a:cubicBezTo>
                    <a:pt x="7799" y="4382"/>
                    <a:pt x="7894" y="4299"/>
                    <a:pt x="7894" y="4168"/>
                  </a:cubicBezTo>
                  <a:cubicBezTo>
                    <a:pt x="7894" y="4061"/>
                    <a:pt x="7799" y="3965"/>
                    <a:pt x="7680" y="3965"/>
                  </a:cubicBezTo>
                  <a:lnTo>
                    <a:pt x="2846" y="3965"/>
                  </a:lnTo>
                  <a:lnTo>
                    <a:pt x="2846" y="3001"/>
                  </a:lnTo>
                  <a:close/>
                  <a:moveTo>
                    <a:pt x="11788" y="6918"/>
                  </a:moveTo>
                  <a:lnTo>
                    <a:pt x="11788" y="13538"/>
                  </a:lnTo>
                  <a:cubicBezTo>
                    <a:pt x="11788" y="13621"/>
                    <a:pt x="11728" y="13681"/>
                    <a:pt x="11657" y="13681"/>
                  </a:cubicBezTo>
                  <a:lnTo>
                    <a:pt x="572" y="13681"/>
                  </a:lnTo>
                  <a:cubicBezTo>
                    <a:pt x="489" y="13681"/>
                    <a:pt x="417" y="13621"/>
                    <a:pt x="417" y="13538"/>
                  </a:cubicBezTo>
                  <a:lnTo>
                    <a:pt x="417" y="6918"/>
                  </a:lnTo>
                  <a:close/>
                  <a:moveTo>
                    <a:pt x="3013" y="1"/>
                  </a:moveTo>
                  <a:cubicBezTo>
                    <a:pt x="2691" y="1"/>
                    <a:pt x="2441" y="263"/>
                    <a:pt x="2441" y="572"/>
                  </a:cubicBezTo>
                  <a:lnTo>
                    <a:pt x="2441" y="3953"/>
                  </a:lnTo>
                  <a:lnTo>
                    <a:pt x="572" y="3953"/>
                  </a:lnTo>
                  <a:cubicBezTo>
                    <a:pt x="251" y="3953"/>
                    <a:pt x="1" y="4203"/>
                    <a:pt x="1" y="4513"/>
                  </a:cubicBezTo>
                  <a:lnTo>
                    <a:pt x="1" y="13538"/>
                  </a:lnTo>
                  <a:cubicBezTo>
                    <a:pt x="1" y="13848"/>
                    <a:pt x="251" y="14098"/>
                    <a:pt x="572" y="14098"/>
                  </a:cubicBezTo>
                  <a:lnTo>
                    <a:pt x="11657" y="14098"/>
                  </a:lnTo>
                  <a:cubicBezTo>
                    <a:pt x="11966" y="14098"/>
                    <a:pt x="12216" y="13848"/>
                    <a:pt x="12216" y="13538"/>
                  </a:cubicBezTo>
                  <a:lnTo>
                    <a:pt x="12216" y="10157"/>
                  </a:lnTo>
                  <a:lnTo>
                    <a:pt x="14062" y="10157"/>
                  </a:lnTo>
                  <a:cubicBezTo>
                    <a:pt x="14383" y="10157"/>
                    <a:pt x="14633" y="9907"/>
                    <a:pt x="14633" y="9597"/>
                  </a:cubicBezTo>
                  <a:lnTo>
                    <a:pt x="14633" y="572"/>
                  </a:lnTo>
                  <a:cubicBezTo>
                    <a:pt x="14645" y="263"/>
                    <a:pt x="14395" y="13"/>
                    <a:pt x="14086" y="13"/>
                  </a:cubicBezTo>
                  <a:lnTo>
                    <a:pt x="11883" y="13"/>
                  </a:lnTo>
                  <a:cubicBezTo>
                    <a:pt x="11764" y="13"/>
                    <a:pt x="11669" y="96"/>
                    <a:pt x="11669" y="215"/>
                  </a:cubicBezTo>
                  <a:cubicBezTo>
                    <a:pt x="11669" y="334"/>
                    <a:pt x="11764" y="429"/>
                    <a:pt x="11883" y="429"/>
                  </a:cubicBezTo>
                  <a:lnTo>
                    <a:pt x="14086" y="429"/>
                  </a:lnTo>
                  <a:cubicBezTo>
                    <a:pt x="14157" y="429"/>
                    <a:pt x="14229" y="489"/>
                    <a:pt x="14229" y="572"/>
                  </a:cubicBezTo>
                  <a:lnTo>
                    <a:pt x="14229" y="2549"/>
                  </a:lnTo>
                  <a:lnTo>
                    <a:pt x="2858" y="2549"/>
                  </a:lnTo>
                  <a:lnTo>
                    <a:pt x="2858" y="572"/>
                  </a:lnTo>
                  <a:cubicBezTo>
                    <a:pt x="2858" y="501"/>
                    <a:pt x="2918" y="429"/>
                    <a:pt x="3013" y="429"/>
                  </a:cubicBezTo>
                  <a:lnTo>
                    <a:pt x="10954" y="429"/>
                  </a:lnTo>
                  <a:cubicBezTo>
                    <a:pt x="11073" y="429"/>
                    <a:pt x="11169" y="334"/>
                    <a:pt x="11169" y="215"/>
                  </a:cubicBezTo>
                  <a:cubicBezTo>
                    <a:pt x="11169" y="96"/>
                    <a:pt x="11073" y="1"/>
                    <a:pt x="10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4"/>
            <p:cNvSpPr/>
            <p:nvPr/>
          </p:nvSpPr>
          <p:spPr>
            <a:xfrm>
              <a:off x="3798237" y="1662529"/>
              <a:ext cx="47480" cy="47876"/>
            </a:xfrm>
            <a:custGeom>
              <a:avLst/>
              <a:gdLst/>
              <a:ahLst/>
              <a:cxnLst/>
              <a:rect l="l" t="t" r="r" b="b"/>
              <a:pathLst>
                <a:path w="1454" h="1466" extrusionOk="0">
                  <a:moveTo>
                    <a:pt x="727" y="441"/>
                  </a:moveTo>
                  <a:cubicBezTo>
                    <a:pt x="894" y="441"/>
                    <a:pt x="1025" y="572"/>
                    <a:pt x="1025" y="739"/>
                  </a:cubicBezTo>
                  <a:cubicBezTo>
                    <a:pt x="1025" y="894"/>
                    <a:pt x="894" y="1036"/>
                    <a:pt x="727" y="1036"/>
                  </a:cubicBezTo>
                  <a:cubicBezTo>
                    <a:pt x="560" y="1036"/>
                    <a:pt x="429" y="894"/>
                    <a:pt x="429" y="739"/>
                  </a:cubicBezTo>
                  <a:cubicBezTo>
                    <a:pt x="429" y="572"/>
                    <a:pt x="560" y="441"/>
                    <a:pt x="727" y="441"/>
                  </a:cubicBezTo>
                  <a:close/>
                  <a:moveTo>
                    <a:pt x="727" y="1"/>
                  </a:moveTo>
                  <a:cubicBezTo>
                    <a:pt x="322" y="1"/>
                    <a:pt x="1" y="334"/>
                    <a:pt x="1" y="739"/>
                  </a:cubicBezTo>
                  <a:cubicBezTo>
                    <a:pt x="1" y="1132"/>
                    <a:pt x="322" y="1465"/>
                    <a:pt x="727" y="1465"/>
                  </a:cubicBezTo>
                  <a:cubicBezTo>
                    <a:pt x="1132" y="1465"/>
                    <a:pt x="1453" y="1132"/>
                    <a:pt x="1453" y="739"/>
                  </a:cubicBezTo>
                  <a:cubicBezTo>
                    <a:pt x="1453"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4"/>
            <p:cNvSpPr/>
            <p:nvPr/>
          </p:nvSpPr>
          <p:spPr>
            <a:xfrm>
              <a:off x="3731358" y="1662529"/>
              <a:ext cx="47872" cy="47876"/>
            </a:xfrm>
            <a:custGeom>
              <a:avLst/>
              <a:gdLst/>
              <a:ahLst/>
              <a:cxnLst/>
              <a:rect l="l" t="t" r="r" b="b"/>
              <a:pathLst>
                <a:path w="1466" h="1466" extrusionOk="0">
                  <a:moveTo>
                    <a:pt x="715" y="441"/>
                  </a:moveTo>
                  <a:cubicBezTo>
                    <a:pt x="882" y="441"/>
                    <a:pt x="1013" y="572"/>
                    <a:pt x="1013" y="739"/>
                  </a:cubicBezTo>
                  <a:cubicBezTo>
                    <a:pt x="1013" y="894"/>
                    <a:pt x="882" y="1036"/>
                    <a:pt x="715" y="1036"/>
                  </a:cubicBezTo>
                  <a:cubicBezTo>
                    <a:pt x="560" y="1036"/>
                    <a:pt x="418" y="894"/>
                    <a:pt x="418" y="739"/>
                  </a:cubicBezTo>
                  <a:cubicBezTo>
                    <a:pt x="418" y="572"/>
                    <a:pt x="560" y="441"/>
                    <a:pt x="715" y="441"/>
                  </a:cubicBezTo>
                  <a:close/>
                  <a:moveTo>
                    <a:pt x="739" y="1"/>
                  </a:moveTo>
                  <a:cubicBezTo>
                    <a:pt x="334" y="1"/>
                    <a:pt x="1" y="334"/>
                    <a:pt x="1" y="739"/>
                  </a:cubicBezTo>
                  <a:cubicBezTo>
                    <a:pt x="1" y="1132"/>
                    <a:pt x="334" y="1465"/>
                    <a:pt x="739" y="1465"/>
                  </a:cubicBezTo>
                  <a:cubicBezTo>
                    <a:pt x="1132" y="1465"/>
                    <a:pt x="1465" y="1132"/>
                    <a:pt x="1465" y="739"/>
                  </a:cubicBezTo>
                  <a:cubicBezTo>
                    <a:pt x="1465" y="334"/>
                    <a:pt x="1132"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4"/>
            <p:cNvSpPr/>
            <p:nvPr/>
          </p:nvSpPr>
          <p:spPr>
            <a:xfrm>
              <a:off x="3664870" y="1662529"/>
              <a:ext cx="47872" cy="47876"/>
            </a:xfrm>
            <a:custGeom>
              <a:avLst/>
              <a:gdLst/>
              <a:ahLst/>
              <a:cxnLst/>
              <a:rect l="l" t="t" r="r" b="b"/>
              <a:pathLst>
                <a:path w="1466" h="1466" extrusionOk="0">
                  <a:moveTo>
                    <a:pt x="715" y="441"/>
                  </a:moveTo>
                  <a:cubicBezTo>
                    <a:pt x="882" y="441"/>
                    <a:pt x="1013" y="572"/>
                    <a:pt x="1013" y="739"/>
                  </a:cubicBezTo>
                  <a:cubicBezTo>
                    <a:pt x="1013" y="894"/>
                    <a:pt x="882" y="1036"/>
                    <a:pt x="715" y="1036"/>
                  </a:cubicBezTo>
                  <a:cubicBezTo>
                    <a:pt x="549" y="1036"/>
                    <a:pt x="418" y="894"/>
                    <a:pt x="418" y="739"/>
                  </a:cubicBezTo>
                  <a:cubicBezTo>
                    <a:pt x="418" y="572"/>
                    <a:pt x="549" y="441"/>
                    <a:pt x="715" y="441"/>
                  </a:cubicBezTo>
                  <a:close/>
                  <a:moveTo>
                    <a:pt x="727" y="1"/>
                  </a:moveTo>
                  <a:cubicBezTo>
                    <a:pt x="310" y="1"/>
                    <a:pt x="1" y="334"/>
                    <a:pt x="1" y="739"/>
                  </a:cubicBezTo>
                  <a:cubicBezTo>
                    <a:pt x="1" y="1132"/>
                    <a:pt x="334" y="1465"/>
                    <a:pt x="727" y="1465"/>
                  </a:cubicBezTo>
                  <a:cubicBezTo>
                    <a:pt x="1132" y="1465"/>
                    <a:pt x="1465" y="1132"/>
                    <a:pt x="1465" y="739"/>
                  </a:cubicBezTo>
                  <a:cubicBezTo>
                    <a:pt x="1465" y="334"/>
                    <a:pt x="113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4"/>
            <p:cNvSpPr/>
            <p:nvPr/>
          </p:nvSpPr>
          <p:spPr>
            <a:xfrm>
              <a:off x="3718916" y="1791620"/>
              <a:ext cx="47480" cy="47484"/>
            </a:xfrm>
            <a:custGeom>
              <a:avLst/>
              <a:gdLst/>
              <a:ahLst/>
              <a:cxnLst/>
              <a:rect l="l" t="t" r="r" b="b"/>
              <a:pathLst>
                <a:path w="1454" h="1454" extrusionOk="0">
                  <a:moveTo>
                    <a:pt x="727" y="429"/>
                  </a:moveTo>
                  <a:cubicBezTo>
                    <a:pt x="894" y="429"/>
                    <a:pt x="1025" y="560"/>
                    <a:pt x="1025" y="727"/>
                  </a:cubicBezTo>
                  <a:cubicBezTo>
                    <a:pt x="1025" y="893"/>
                    <a:pt x="894" y="1024"/>
                    <a:pt x="727" y="1024"/>
                  </a:cubicBezTo>
                  <a:cubicBezTo>
                    <a:pt x="560" y="1024"/>
                    <a:pt x="429" y="882"/>
                    <a:pt x="429" y="727"/>
                  </a:cubicBezTo>
                  <a:cubicBezTo>
                    <a:pt x="429" y="560"/>
                    <a:pt x="560" y="429"/>
                    <a:pt x="727" y="429"/>
                  </a:cubicBezTo>
                  <a:close/>
                  <a:moveTo>
                    <a:pt x="727" y="0"/>
                  </a:moveTo>
                  <a:cubicBezTo>
                    <a:pt x="322" y="0"/>
                    <a:pt x="1" y="322"/>
                    <a:pt x="1" y="727"/>
                  </a:cubicBezTo>
                  <a:cubicBezTo>
                    <a:pt x="1" y="1132"/>
                    <a:pt x="322" y="1453"/>
                    <a:pt x="727" y="1453"/>
                  </a:cubicBezTo>
                  <a:cubicBezTo>
                    <a:pt x="1132" y="1453"/>
                    <a:pt x="1453" y="1132"/>
                    <a:pt x="1453" y="727"/>
                  </a:cubicBezTo>
                  <a:cubicBezTo>
                    <a:pt x="1453" y="322"/>
                    <a:pt x="1132"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4"/>
            <p:cNvSpPr/>
            <p:nvPr/>
          </p:nvSpPr>
          <p:spPr>
            <a:xfrm>
              <a:off x="3652428" y="1791620"/>
              <a:ext cx="47480" cy="47484"/>
            </a:xfrm>
            <a:custGeom>
              <a:avLst/>
              <a:gdLst/>
              <a:ahLst/>
              <a:cxnLst/>
              <a:rect l="l" t="t" r="r" b="b"/>
              <a:pathLst>
                <a:path w="1454" h="1454" extrusionOk="0">
                  <a:moveTo>
                    <a:pt x="727" y="429"/>
                  </a:moveTo>
                  <a:cubicBezTo>
                    <a:pt x="894" y="429"/>
                    <a:pt x="1025" y="560"/>
                    <a:pt x="1025" y="727"/>
                  </a:cubicBezTo>
                  <a:cubicBezTo>
                    <a:pt x="1025" y="893"/>
                    <a:pt x="894" y="1024"/>
                    <a:pt x="727" y="1024"/>
                  </a:cubicBezTo>
                  <a:cubicBezTo>
                    <a:pt x="560" y="1024"/>
                    <a:pt x="429" y="882"/>
                    <a:pt x="429" y="727"/>
                  </a:cubicBezTo>
                  <a:cubicBezTo>
                    <a:pt x="429" y="560"/>
                    <a:pt x="560" y="429"/>
                    <a:pt x="727" y="429"/>
                  </a:cubicBezTo>
                  <a:close/>
                  <a:moveTo>
                    <a:pt x="727" y="0"/>
                  </a:moveTo>
                  <a:cubicBezTo>
                    <a:pt x="322" y="0"/>
                    <a:pt x="1" y="322"/>
                    <a:pt x="1" y="727"/>
                  </a:cubicBezTo>
                  <a:cubicBezTo>
                    <a:pt x="1" y="1132"/>
                    <a:pt x="322" y="1453"/>
                    <a:pt x="727" y="1453"/>
                  </a:cubicBezTo>
                  <a:cubicBezTo>
                    <a:pt x="1132" y="1453"/>
                    <a:pt x="1453" y="1132"/>
                    <a:pt x="1453" y="727"/>
                  </a:cubicBezTo>
                  <a:cubicBezTo>
                    <a:pt x="1442" y="322"/>
                    <a:pt x="1132"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4"/>
            <p:cNvSpPr/>
            <p:nvPr/>
          </p:nvSpPr>
          <p:spPr>
            <a:xfrm>
              <a:off x="3585189" y="1791620"/>
              <a:ext cx="47840" cy="47484"/>
            </a:xfrm>
            <a:custGeom>
              <a:avLst/>
              <a:gdLst/>
              <a:ahLst/>
              <a:cxnLst/>
              <a:rect l="l" t="t" r="r" b="b"/>
              <a:pathLst>
                <a:path w="1465" h="1454" extrusionOk="0">
                  <a:moveTo>
                    <a:pt x="726" y="429"/>
                  </a:moveTo>
                  <a:cubicBezTo>
                    <a:pt x="893" y="429"/>
                    <a:pt x="1024" y="560"/>
                    <a:pt x="1024" y="727"/>
                  </a:cubicBezTo>
                  <a:cubicBezTo>
                    <a:pt x="1024" y="893"/>
                    <a:pt x="893" y="1024"/>
                    <a:pt x="726" y="1024"/>
                  </a:cubicBezTo>
                  <a:cubicBezTo>
                    <a:pt x="572" y="1024"/>
                    <a:pt x="429" y="882"/>
                    <a:pt x="429" y="727"/>
                  </a:cubicBezTo>
                  <a:cubicBezTo>
                    <a:pt x="429" y="560"/>
                    <a:pt x="572" y="429"/>
                    <a:pt x="726" y="429"/>
                  </a:cubicBezTo>
                  <a:close/>
                  <a:moveTo>
                    <a:pt x="726" y="0"/>
                  </a:moveTo>
                  <a:cubicBezTo>
                    <a:pt x="333" y="0"/>
                    <a:pt x="0" y="322"/>
                    <a:pt x="0" y="727"/>
                  </a:cubicBezTo>
                  <a:cubicBezTo>
                    <a:pt x="0" y="1132"/>
                    <a:pt x="333" y="1453"/>
                    <a:pt x="726" y="1453"/>
                  </a:cubicBezTo>
                  <a:cubicBezTo>
                    <a:pt x="1131" y="1453"/>
                    <a:pt x="1465" y="1132"/>
                    <a:pt x="1465" y="727"/>
                  </a:cubicBezTo>
                  <a:cubicBezTo>
                    <a:pt x="1465" y="322"/>
                    <a:pt x="1131"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74"/>
          <p:cNvGrpSpPr/>
          <p:nvPr/>
        </p:nvGrpSpPr>
        <p:grpSpPr>
          <a:xfrm>
            <a:off x="3019846" y="1603170"/>
            <a:ext cx="483327" cy="478269"/>
            <a:chOff x="1054076" y="1631048"/>
            <a:chExt cx="483327" cy="478269"/>
          </a:xfrm>
        </p:grpSpPr>
        <p:sp>
          <p:nvSpPr>
            <p:cNvPr id="1388" name="Google Shape;1388;p74"/>
            <p:cNvSpPr/>
            <p:nvPr/>
          </p:nvSpPr>
          <p:spPr>
            <a:xfrm>
              <a:off x="1061848" y="1649009"/>
              <a:ext cx="194428" cy="180367"/>
            </a:xfrm>
            <a:custGeom>
              <a:avLst/>
              <a:gdLst/>
              <a:ahLst/>
              <a:cxnLst/>
              <a:rect l="l" t="t" r="r" b="b"/>
              <a:pathLst>
                <a:path w="5954" h="5523" extrusionOk="0">
                  <a:moveTo>
                    <a:pt x="3149" y="1"/>
                  </a:moveTo>
                  <a:cubicBezTo>
                    <a:pt x="3072" y="1"/>
                    <a:pt x="2992" y="30"/>
                    <a:pt x="2942" y="93"/>
                  </a:cubicBezTo>
                  <a:lnTo>
                    <a:pt x="120" y="2903"/>
                  </a:lnTo>
                  <a:cubicBezTo>
                    <a:pt x="1" y="3022"/>
                    <a:pt x="1" y="3201"/>
                    <a:pt x="120" y="3308"/>
                  </a:cubicBezTo>
                  <a:lnTo>
                    <a:pt x="2346" y="5522"/>
                  </a:lnTo>
                  <a:lnTo>
                    <a:pt x="5954" y="2712"/>
                  </a:lnTo>
                  <a:lnTo>
                    <a:pt x="3323" y="69"/>
                  </a:lnTo>
                  <a:cubicBezTo>
                    <a:pt x="3283" y="24"/>
                    <a:pt x="3217" y="1"/>
                    <a:pt x="3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4"/>
            <p:cNvSpPr/>
            <p:nvPr/>
          </p:nvSpPr>
          <p:spPr>
            <a:xfrm>
              <a:off x="1149334" y="1635914"/>
              <a:ext cx="107729" cy="110252"/>
            </a:xfrm>
            <a:custGeom>
              <a:avLst/>
              <a:gdLst/>
              <a:ahLst/>
              <a:cxnLst/>
              <a:rect l="l" t="t" r="r" b="b"/>
              <a:pathLst>
                <a:path w="3299" h="3376" extrusionOk="0">
                  <a:moveTo>
                    <a:pt x="864" y="0"/>
                  </a:moveTo>
                  <a:cubicBezTo>
                    <a:pt x="790" y="0"/>
                    <a:pt x="715" y="30"/>
                    <a:pt x="656" y="89"/>
                  </a:cubicBezTo>
                  <a:lnTo>
                    <a:pt x="1" y="744"/>
                  </a:lnTo>
                  <a:cubicBezTo>
                    <a:pt x="60" y="685"/>
                    <a:pt x="135" y="655"/>
                    <a:pt x="208" y="655"/>
                  </a:cubicBezTo>
                  <a:cubicBezTo>
                    <a:pt x="281" y="655"/>
                    <a:pt x="352" y="685"/>
                    <a:pt x="406" y="744"/>
                  </a:cubicBezTo>
                  <a:lnTo>
                    <a:pt x="3037" y="3375"/>
                  </a:lnTo>
                  <a:lnTo>
                    <a:pt x="3299" y="2304"/>
                  </a:lnTo>
                  <a:lnTo>
                    <a:pt x="1072" y="89"/>
                  </a:lnTo>
                  <a:cubicBezTo>
                    <a:pt x="1013" y="30"/>
                    <a:pt x="938" y="0"/>
                    <a:pt x="864" y="0"/>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4"/>
            <p:cNvSpPr/>
            <p:nvPr/>
          </p:nvSpPr>
          <p:spPr>
            <a:xfrm>
              <a:off x="1099958" y="1723760"/>
              <a:ext cx="40851" cy="40397"/>
            </a:xfrm>
            <a:custGeom>
              <a:avLst/>
              <a:gdLst/>
              <a:ahLst/>
              <a:cxnLst/>
              <a:rect l="l" t="t" r="r" b="b"/>
              <a:pathLst>
                <a:path w="1251" h="1237" extrusionOk="0">
                  <a:moveTo>
                    <a:pt x="711" y="1"/>
                  </a:moveTo>
                  <a:cubicBezTo>
                    <a:pt x="688" y="1"/>
                    <a:pt x="667" y="7"/>
                    <a:pt x="655" y="19"/>
                  </a:cubicBezTo>
                  <a:lnTo>
                    <a:pt x="24" y="650"/>
                  </a:lnTo>
                  <a:cubicBezTo>
                    <a:pt x="1" y="674"/>
                    <a:pt x="1" y="733"/>
                    <a:pt x="24" y="769"/>
                  </a:cubicBezTo>
                  <a:lnTo>
                    <a:pt x="477" y="1209"/>
                  </a:lnTo>
                  <a:cubicBezTo>
                    <a:pt x="489" y="1227"/>
                    <a:pt x="510" y="1236"/>
                    <a:pt x="532" y="1236"/>
                  </a:cubicBezTo>
                  <a:cubicBezTo>
                    <a:pt x="554" y="1236"/>
                    <a:pt x="578" y="1227"/>
                    <a:pt x="596" y="1209"/>
                  </a:cubicBezTo>
                  <a:lnTo>
                    <a:pt x="1215" y="590"/>
                  </a:lnTo>
                  <a:cubicBezTo>
                    <a:pt x="1251" y="543"/>
                    <a:pt x="1251" y="495"/>
                    <a:pt x="1215" y="471"/>
                  </a:cubicBezTo>
                  <a:lnTo>
                    <a:pt x="775" y="19"/>
                  </a:lnTo>
                  <a:cubicBezTo>
                    <a:pt x="757" y="7"/>
                    <a:pt x="733" y="1"/>
                    <a:pt x="7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4"/>
            <p:cNvSpPr/>
            <p:nvPr/>
          </p:nvSpPr>
          <p:spPr>
            <a:xfrm>
              <a:off x="1150509" y="1672555"/>
              <a:ext cx="41243" cy="40365"/>
            </a:xfrm>
            <a:custGeom>
              <a:avLst/>
              <a:gdLst/>
              <a:ahLst/>
              <a:cxnLst/>
              <a:rect l="l" t="t" r="r" b="b"/>
              <a:pathLst>
                <a:path w="1263" h="1236" extrusionOk="0">
                  <a:moveTo>
                    <a:pt x="710" y="0"/>
                  </a:moveTo>
                  <a:cubicBezTo>
                    <a:pt x="688" y="0"/>
                    <a:pt x="667" y="9"/>
                    <a:pt x="655" y="27"/>
                  </a:cubicBezTo>
                  <a:lnTo>
                    <a:pt x="24" y="646"/>
                  </a:lnTo>
                  <a:cubicBezTo>
                    <a:pt x="0" y="682"/>
                    <a:pt x="0" y="741"/>
                    <a:pt x="24" y="765"/>
                  </a:cubicBezTo>
                  <a:lnTo>
                    <a:pt x="477" y="1218"/>
                  </a:lnTo>
                  <a:cubicBezTo>
                    <a:pt x="489" y="1229"/>
                    <a:pt x="509" y="1235"/>
                    <a:pt x="532" y="1235"/>
                  </a:cubicBezTo>
                  <a:cubicBezTo>
                    <a:pt x="554" y="1235"/>
                    <a:pt x="578" y="1229"/>
                    <a:pt x="596" y="1218"/>
                  </a:cubicBezTo>
                  <a:lnTo>
                    <a:pt x="1215" y="587"/>
                  </a:lnTo>
                  <a:cubicBezTo>
                    <a:pt x="1263" y="563"/>
                    <a:pt x="1263" y="503"/>
                    <a:pt x="1215" y="467"/>
                  </a:cubicBezTo>
                  <a:lnTo>
                    <a:pt x="774" y="27"/>
                  </a:lnTo>
                  <a:cubicBezTo>
                    <a:pt x="756" y="9"/>
                    <a:pt x="733" y="0"/>
                    <a:pt x="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4"/>
            <p:cNvSpPr/>
            <p:nvPr/>
          </p:nvSpPr>
          <p:spPr>
            <a:xfrm>
              <a:off x="1127411" y="1703719"/>
              <a:ext cx="398946" cy="394960"/>
            </a:xfrm>
            <a:custGeom>
              <a:avLst/>
              <a:gdLst/>
              <a:ahLst/>
              <a:cxnLst/>
              <a:rect l="l" t="t" r="r" b="b"/>
              <a:pathLst>
                <a:path w="12217" h="12094" extrusionOk="0">
                  <a:moveTo>
                    <a:pt x="4327" y="0"/>
                  </a:moveTo>
                  <a:cubicBezTo>
                    <a:pt x="4254" y="0"/>
                    <a:pt x="4180" y="30"/>
                    <a:pt x="4120" y="90"/>
                  </a:cubicBezTo>
                  <a:lnTo>
                    <a:pt x="120" y="4090"/>
                  </a:lnTo>
                  <a:cubicBezTo>
                    <a:pt x="0" y="4197"/>
                    <a:pt x="0" y="4376"/>
                    <a:pt x="120" y="4495"/>
                  </a:cubicBezTo>
                  <a:lnTo>
                    <a:pt x="7418" y="11781"/>
                  </a:lnTo>
                  <a:cubicBezTo>
                    <a:pt x="7614" y="11990"/>
                    <a:pt x="7882" y="12094"/>
                    <a:pt x="8153" y="12094"/>
                  </a:cubicBezTo>
                  <a:cubicBezTo>
                    <a:pt x="8424" y="12094"/>
                    <a:pt x="8698" y="11990"/>
                    <a:pt x="8906" y="11781"/>
                  </a:cubicBezTo>
                  <a:lnTo>
                    <a:pt x="9597" y="11091"/>
                  </a:lnTo>
                  <a:lnTo>
                    <a:pt x="10168" y="10103"/>
                  </a:lnTo>
                  <a:lnTo>
                    <a:pt x="11311" y="9376"/>
                  </a:lnTo>
                  <a:lnTo>
                    <a:pt x="11800" y="8888"/>
                  </a:lnTo>
                  <a:cubicBezTo>
                    <a:pt x="12216" y="8472"/>
                    <a:pt x="12216" y="7793"/>
                    <a:pt x="11823" y="7376"/>
                  </a:cubicBezTo>
                  <a:lnTo>
                    <a:pt x="4525" y="90"/>
                  </a:lnTo>
                  <a:cubicBezTo>
                    <a:pt x="4471" y="30"/>
                    <a:pt x="4400" y="0"/>
                    <a:pt x="43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4"/>
            <p:cNvSpPr/>
            <p:nvPr/>
          </p:nvSpPr>
          <p:spPr>
            <a:xfrm>
              <a:off x="1246551" y="1699072"/>
              <a:ext cx="285013" cy="309169"/>
            </a:xfrm>
            <a:custGeom>
              <a:avLst/>
              <a:gdLst/>
              <a:ahLst/>
              <a:cxnLst/>
              <a:rect l="l" t="t" r="r" b="b"/>
              <a:pathLst>
                <a:path w="8728" h="9467" extrusionOk="0">
                  <a:moveTo>
                    <a:pt x="807" y="1"/>
                  </a:moveTo>
                  <a:cubicBezTo>
                    <a:pt x="735" y="1"/>
                    <a:pt x="667" y="25"/>
                    <a:pt x="619" y="72"/>
                  </a:cubicBezTo>
                  <a:lnTo>
                    <a:pt x="0" y="691"/>
                  </a:lnTo>
                  <a:cubicBezTo>
                    <a:pt x="60" y="632"/>
                    <a:pt x="134" y="602"/>
                    <a:pt x="207" y="602"/>
                  </a:cubicBezTo>
                  <a:cubicBezTo>
                    <a:pt x="280" y="602"/>
                    <a:pt x="352" y="632"/>
                    <a:pt x="405" y="691"/>
                  </a:cubicBezTo>
                  <a:lnTo>
                    <a:pt x="7704" y="7978"/>
                  </a:lnTo>
                  <a:cubicBezTo>
                    <a:pt x="8113" y="8387"/>
                    <a:pt x="8120" y="9038"/>
                    <a:pt x="7725" y="9445"/>
                  </a:cubicBezTo>
                  <a:lnTo>
                    <a:pt x="7725" y="9445"/>
                  </a:lnTo>
                  <a:lnTo>
                    <a:pt x="8311" y="8859"/>
                  </a:lnTo>
                  <a:cubicBezTo>
                    <a:pt x="8728" y="8442"/>
                    <a:pt x="8728" y="7764"/>
                    <a:pt x="8311" y="7371"/>
                  </a:cubicBezTo>
                  <a:lnTo>
                    <a:pt x="1012" y="72"/>
                  </a:lnTo>
                  <a:cubicBezTo>
                    <a:pt x="953" y="25"/>
                    <a:pt x="878" y="1"/>
                    <a:pt x="807" y="1"/>
                  </a:cubicBezTo>
                  <a:close/>
                  <a:moveTo>
                    <a:pt x="7725" y="9445"/>
                  </a:moveTo>
                  <a:lnTo>
                    <a:pt x="7704" y="9466"/>
                  </a:lnTo>
                  <a:cubicBezTo>
                    <a:pt x="7711" y="9459"/>
                    <a:pt x="7718" y="9452"/>
                    <a:pt x="7725" y="9445"/>
                  </a:cubicBezTo>
                  <a:close/>
                </a:path>
              </a:pathLst>
            </a:custGeom>
            <a:solidFill>
              <a:srgbClr val="3A3E5F">
                <a:alpha val="1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4"/>
            <p:cNvSpPr/>
            <p:nvPr/>
          </p:nvSpPr>
          <p:spPr>
            <a:xfrm>
              <a:off x="1390793" y="1971752"/>
              <a:ext cx="97606" cy="95556"/>
            </a:xfrm>
            <a:custGeom>
              <a:avLst/>
              <a:gdLst/>
              <a:ahLst/>
              <a:cxnLst/>
              <a:rect l="l" t="t" r="r" b="b"/>
              <a:pathLst>
                <a:path w="2989" h="2926" extrusionOk="0">
                  <a:moveTo>
                    <a:pt x="1379" y="0"/>
                  </a:moveTo>
                  <a:cubicBezTo>
                    <a:pt x="1269" y="0"/>
                    <a:pt x="1161" y="39"/>
                    <a:pt x="1084" y="116"/>
                  </a:cubicBezTo>
                  <a:lnTo>
                    <a:pt x="167" y="1033"/>
                  </a:lnTo>
                  <a:cubicBezTo>
                    <a:pt x="1" y="1188"/>
                    <a:pt x="1" y="1473"/>
                    <a:pt x="167" y="1640"/>
                  </a:cubicBezTo>
                  <a:lnTo>
                    <a:pt x="1465" y="2926"/>
                  </a:lnTo>
                  <a:lnTo>
                    <a:pt x="2989" y="1414"/>
                  </a:lnTo>
                  <a:lnTo>
                    <a:pt x="1691" y="116"/>
                  </a:lnTo>
                  <a:cubicBezTo>
                    <a:pt x="1602" y="39"/>
                    <a:pt x="1489" y="0"/>
                    <a:pt x="137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4"/>
            <p:cNvSpPr/>
            <p:nvPr/>
          </p:nvSpPr>
          <p:spPr>
            <a:xfrm>
              <a:off x="1418780" y="1964829"/>
              <a:ext cx="76249" cy="60514"/>
            </a:xfrm>
            <a:custGeom>
              <a:avLst/>
              <a:gdLst/>
              <a:ahLst/>
              <a:cxnLst/>
              <a:rect l="l" t="t" r="r" b="b"/>
              <a:pathLst>
                <a:path w="2335" h="1853" extrusionOk="0">
                  <a:moveTo>
                    <a:pt x="729" y="1"/>
                  </a:moveTo>
                  <a:cubicBezTo>
                    <a:pt x="620" y="1"/>
                    <a:pt x="513" y="42"/>
                    <a:pt x="429" y="126"/>
                  </a:cubicBezTo>
                  <a:lnTo>
                    <a:pt x="1" y="554"/>
                  </a:lnTo>
                  <a:cubicBezTo>
                    <a:pt x="84" y="471"/>
                    <a:pt x="194" y="429"/>
                    <a:pt x="304" y="429"/>
                  </a:cubicBezTo>
                  <a:cubicBezTo>
                    <a:pt x="414" y="429"/>
                    <a:pt x="525" y="471"/>
                    <a:pt x="608" y="554"/>
                  </a:cubicBezTo>
                  <a:lnTo>
                    <a:pt x="1906" y="1852"/>
                  </a:lnTo>
                  <a:lnTo>
                    <a:pt x="2334" y="1423"/>
                  </a:lnTo>
                  <a:lnTo>
                    <a:pt x="1037" y="126"/>
                  </a:lnTo>
                  <a:cubicBezTo>
                    <a:pt x="947" y="42"/>
                    <a:pt x="837" y="1"/>
                    <a:pt x="72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4"/>
            <p:cNvSpPr/>
            <p:nvPr/>
          </p:nvSpPr>
          <p:spPr>
            <a:xfrm>
              <a:off x="1253539" y="1979557"/>
              <a:ext cx="78568" cy="73904"/>
            </a:xfrm>
            <a:custGeom>
              <a:avLst/>
              <a:gdLst/>
              <a:ahLst/>
              <a:cxnLst/>
              <a:rect l="l" t="t" r="r" b="b"/>
              <a:pathLst>
                <a:path w="2406" h="2263" extrusionOk="0">
                  <a:moveTo>
                    <a:pt x="939" y="1"/>
                  </a:moveTo>
                  <a:cubicBezTo>
                    <a:pt x="716" y="1"/>
                    <a:pt x="494" y="87"/>
                    <a:pt x="322" y="258"/>
                  </a:cubicBezTo>
                  <a:cubicBezTo>
                    <a:pt x="48" y="532"/>
                    <a:pt x="1" y="972"/>
                    <a:pt x="191" y="1294"/>
                  </a:cubicBezTo>
                  <a:cubicBezTo>
                    <a:pt x="200" y="1305"/>
                    <a:pt x="214" y="1309"/>
                    <a:pt x="233" y="1309"/>
                  </a:cubicBezTo>
                  <a:cubicBezTo>
                    <a:pt x="300" y="1309"/>
                    <a:pt x="418" y="1255"/>
                    <a:pt x="489" y="1255"/>
                  </a:cubicBezTo>
                  <a:cubicBezTo>
                    <a:pt x="509" y="1255"/>
                    <a:pt x="526" y="1259"/>
                    <a:pt x="536" y="1270"/>
                  </a:cubicBezTo>
                  <a:lnTo>
                    <a:pt x="489" y="1627"/>
                  </a:lnTo>
                  <a:lnTo>
                    <a:pt x="882" y="2008"/>
                  </a:lnTo>
                  <a:cubicBezTo>
                    <a:pt x="1044" y="2177"/>
                    <a:pt x="1264" y="2263"/>
                    <a:pt x="1483" y="2263"/>
                  </a:cubicBezTo>
                  <a:cubicBezTo>
                    <a:pt x="1635" y="2263"/>
                    <a:pt x="1786" y="2222"/>
                    <a:pt x="1918" y="2139"/>
                  </a:cubicBezTo>
                  <a:cubicBezTo>
                    <a:pt x="1977" y="2104"/>
                    <a:pt x="1834" y="1865"/>
                    <a:pt x="1894" y="1806"/>
                  </a:cubicBezTo>
                  <a:cubicBezTo>
                    <a:pt x="1900" y="1795"/>
                    <a:pt x="1914" y="1791"/>
                    <a:pt x="1932" y="1791"/>
                  </a:cubicBezTo>
                  <a:cubicBezTo>
                    <a:pt x="2000" y="1791"/>
                    <a:pt x="2134" y="1852"/>
                    <a:pt x="2191" y="1852"/>
                  </a:cubicBezTo>
                  <a:cubicBezTo>
                    <a:pt x="2203" y="1852"/>
                    <a:pt x="2212" y="1849"/>
                    <a:pt x="2215" y="1842"/>
                  </a:cubicBezTo>
                  <a:cubicBezTo>
                    <a:pt x="2406" y="1520"/>
                    <a:pt x="2358" y="1092"/>
                    <a:pt x="2084" y="806"/>
                  </a:cubicBezTo>
                  <a:lnTo>
                    <a:pt x="1691" y="413"/>
                  </a:lnTo>
                  <a:lnTo>
                    <a:pt x="1334" y="461"/>
                  </a:lnTo>
                  <a:cubicBezTo>
                    <a:pt x="1275" y="401"/>
                    <a:pt x="1429" y="151"/>
                    <a:pt x="1370" y="115"/>
                  </a:cubicBezTo>
                  <a:cubicBezTo>
                    <a:pt x="1236" y="39"/>
                    <a:pt x="1088" y="1"/>
                    <a:pt x="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4"/>
            <p:cNvSpPr/>
            <p:nvPr/>
          </p:nvSpPr>
          <p:spPr>
            <a:xfrm>
              <a:off x="1315749" y="1740839"/>
              <a:ext cx="78568" cy="74002"/>
            </a:xfrm>
            <a:custGeom>
              <a:avLst/>
              <a:gdLst/>
              <a:ahLst/>
              <a:cxnLst/>
              <a:rect l="l" t="t" r="r" b="b"/>
              <a:pathLst>
                <a:path w="2406" h="2266" extrusionOk="0">
                  <a:moveTo>
                    <a:pt x="939" y="1"/>
                  </a:moveTo>
                  <a:cubicBezTo>
                    <a:pt x="716" y="1"/>
                    <a:pt x="494" y="86"/>
                    <a:pt x="322" y="258"/>
                  </a:cubicBezTo>
                  <a:cubicBezTo>
                    <a:pt x="48" y="543"/>
                    <a:pt x="1" y="972"/>
                    <a:pt x="191" y="1294"/>
                  </a:cubicBezTo>
                  <a:cubicBezTo>
                    <a:pt x="200" y="1304"/>
                    <a:pt x="214" y="1308"/>
                    <a:pt x="233" y="1308"/>
                  </a:cubicBezTo>
                  <a:cubicBezTo>
                    <a:pt x="300" y="1308"/>
                    <a:pt x="418" y="1255"/>
                    <a:pt x="489" y="1255"/>
                  </a:cubicBezTo>
                  <a:cubicBezTo>
                    <a:pt x="509" y="1255"/>
                    <a:pt x="526" y="1259"/>
                    <a:pt x="536" y="1270"/>
                  </a:cubicBezTo>
                  <a:lnTo>
                    <a:pt x="489" y="1627"/>
                  </a:lnTo>
                  <a:lnTo>
                    <a:pt x="882" y="2008"/>
                  </a:lnTo>
                  <a:cubicBezTo>
                    <a:pt x="1046" y="2179"/>
                    <a:pt x="1270" y="2265"/>
                    <a:pt x="1493" y="2265"/>
                  </a:cubicBezTo>
                  <a:cubicBezTo>
                    <a:pt x="1641" y="2265"/>
                    <a:pt x="1789" y="2227"/>
                    <a:pt x="1918" y="2151"/>
                  </a:cubicBezTo>
                  <a:cubicBezTo>
                    <a:pt x="1977" y="2103"/>
                    <a:pt x="1834" y="1865"/>
                    <a:pt x="1894" y="1805"/>
                  </a:cubicBezTo>
                  <a:cubicBezTo>
                    <a:pt x="1902" y="1795"/>
                    <a:pt x="1917" y="1791"/>
                    <a:pt x="1937" y="1791"/>
                  </a:cubicBezTo>
                  <a:cubicBezTo>
                    <a:pt x="2010" y="1791"/>
                    <a:pt x="2144" y="1851"/>
                    <a:pt x="2195" y="1851"/>
                  </a:cubicBezTo>
                  <a:cubicBezTo>
                    <a:pt x="2206" y="1851"/>
                    <a:pt x="2213" y="1848"/>
                    <a:pt x="2215" y="1841"/>
                  </a:cubicBezTo>
                  <a:cubicBezTo>
                    <a:pt x="2406" y="1520"/>
                    <a:pt x="2358" y="1091"/>
                    <a:pt x="2084" y="805"/>
                  </a:cubicBezTo>
                  <a:lnTo>
                    <a:pt x="1691" y="412"/>
                  </a:lnTo>
                  <a:lnTo>
                    <a:pt x="1334" y="460"/>
                  </a:lnTo>
                  <a:cubicBezTo>
                    <a:pt x="1275" y="401"/>
                    <a:pt x="1429" y="151"/>
                    <a:pt x="1370" y="115"/>
                  </a:cubicBezTo>
                  <a:cubicBezTo>
                    <a:pt x="1236" y="39"/>
                    <a:pt x="1088" y="1"/>
                    <a:pt x="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4"/>
            <p:cNvSpPr/>
            <p:nvPr/>
          </p:nvSpPr>
          <p:spPr>
            <a:xfrm>
              <a:off x="1092969" y="1715955"/>
              <a:ext cx="55611" cy="54701"/>
            </a:xfrm>
            <a:custGeom>
              <a:avLst/>
              <a:gdLst/>
              <a:ahLst/>
              <a:cxnLst/>
              <a:rect l="l" t="t" r="r" b="b"/>
              <a:pathLst>
                <a:path w="1703" h="1675" extrusionOk="0">
                  <a:moveTo>
                    <a:pt x="929" y="484"/>
                  </a:moveTo>
                  <a:lnTo>
                    <a:pt x="1191" y="746"/>
                  </a:lnTo>
                  <a:lnTo>
                    <a:pt x="750" y="1198"/>
                  </a:lnTo>
                  <a:lnTo>
                    <a:pt x="477" y="924"/>
                  </a:lnTo>
                  <a:lnTo>
                    <a:pt x="929" y="484"/>
                  </a:lnTo>
                  <a:close/>
                  <a:moveTo>
                    <a:pt x="929" y="0"/>
                  </a:moveTo>
                  <a:cubicBezTo>
                    <a:pt x="853" y="0"/>
                    <a:pt x="776" y="30"/>
                    <a:pt x="715" y="91"/>
                  </a:cubicBezTo>
                  <a:lnTo>
                    <a:pt x="96" y="722"/>
                  </a:lnTo>
                  <a:cubicBezTo>
                    <a:pt x="36" y="782"/>
                    <a:pt x="0" y="853"/>
                    <a:pt x="0" y="924"/>
                  </a:cubicBezTo>
                  <a:cubicBezTo>
                    <a:pt x="0" y="1008"/>
                    <a:pt x="36" y="1079"/>
                    <a:pt x="96" y="1139"/>
                  </a:cubicBezTo>
                  <a:lnTo>
                    <a:pt x="536" y="1579"/>
                  </a:lnTo>
                  <a:cubicBezTo>
                    <a:pt x="596" y="1639"/>
                    <a:pt x="679" y="1675"/>
                    <a:pt x="750" y="1675"/>
                  </a:cubicBezTo>
                  <a:cubicBezTo>
                    <a:pt x="822" y="1675"/>
                    <a:pt x="893" y="1639"/>
                    <a:pt x="953" y="1579"/>
                  </a:cubicBezTo>
                  <a:lnTo>
                    <a:pt x="1584" y="960"/>
                  </a:lnTo>
                  <a:cubicBezTo>
                    <a:pt x="1703" y="841"/>
                    <a:pt x="1703" y="651"/>
                    <a:pt x="1584" y="532"/>
                  </a:cubicBezTo>
                  <a:lnTo>
                    <a:pt x="1131" y="79"/>
                  </a:lnTo>
                  <a:cubicBezTo>
                    <a:pt x="1073" y="27"/>
                    <a:pt x="1001"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4"/>
            <p:cNvSpPr/>
            <p:nvPr/>
          </p:nvSpPr>
          <p:spPr>
            <a:xfrm>
              <a:off x="1142737" y="1666023"/>
              <a:ext cx="55220" cy="54473"/>
            </a:xfrm>
            <a:custGeom>
              <a:avLst/>
              <a:gdLst/>
              <a:ahLst/>
              <a:cxnLst/>
              <a:rect l="l" t="t" r="r" b="b"/>
              <a:pathLst>
                <a:path w="1691" h="1668" extrusionOk="0">
                  <a:moveTo>
                    <a:pt x="953" y="465"/>
                  </a:moveTo>
                  <a:lnTo>
                    <a:pt x="1215" y="727"/>
                  </a:lnTo>
                  <a:lnTo>
                    <a:pt x="774" y="1179"/>
                  </a:lnTo>
                  <a:lnTo>
                    <a:pt x="500" y="906"/>
                  </a:lnTo>
                  <a:lnTo>
                    <a:pt x="953" y="465"/>
                  </a:lnTo>
                  <a:close/>
                  <a:moveTo>
                    <a:pt x="953" y="1"/>
                  </a:moveTo>
                  <a:cubicBezTo>
                    <a:pt x="881" y="1"/>
                    <a:pt x="798" y="25"/>
                    <a:pt x="739" y="84"/>
                  </a:cubicBezTo>
                  <a:lnTo>
                    <a:pt x="119" y="715"/>
                  </a:lnTo>
                  <a:cubicBezTo>
                    <a:pt x="0" y="834"/>
                    <a:pt x="0" y="1025"/>
                    <a:pt x="119" y="1144"/>
                  </a:cubicBezTo>
                  <a:lnTo>
                    <a:pt x="560" y="1584"/>
                  </a:lnTo>
                  <a:cubicBezTo>
                    <a:pt x="619" y="1644"/>
                    <a:pt x="691" y="1668"/>
                    <a:pt x="774" y="1668"/>
                  </a:cubicBezTo>
                  <a:cubicBezTo>
                    <a:pt x="846" y="1668"/>
                    <a:pt x="917" y="1632"/>
                    <a:pt x="977" y="1584"/>
                  </a:cubicBezTo>
                  <a:lnTo>
                    <a:pt x="1608" y="953"/>
                  </a:lnTo>
                  <a:cubicBezTo>
                    <a:pt x="1667" y="894"/>
                    <a:pt x="1691" y="822"/>
                    <a:pt x="1691" y="739"/>
                  </a:cubicBezTo>
                  <a:cubicBezTo>
                    <a:pt x="1691" y="667"/>
                    <a:pt x="1667" y="596"/>
                    <a:pt x="1608" y="537"/>
                  </a:cubicBezTo>
                  <a:lnTo>
                    <a:pt x="1155" y="84"/>
                  </a:lnTo>
                  <a:cubicBezTo>
                    <a:pt x="1096" y="25"/>
                    <a:pt x="1024"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4"/>
            <p:cNvSpPr/>
            <p:nvPr/>
          </p:nvSpPr>
          <p:spPr>
            <a:xfrm>
              <a:off x="1054076" y="1631048"/>
              <a:ext cx="483327" cy="478269"/>
            </a:xfrm>
            <a:custGeom>
              <a:avLst/>
              <a:gdLst/>
              <a:ahLst/>
              <a:cxnLst/>
              <a:rect l="l" t="t" r="r" b="b"/>
              <a:pathLst>
                <a:path w="14801" h="14645" extrusionOk="0">
                  <a:moveTo>
                    <a:pt x="8978" y="3560"/>
                  </a:moveTo>
                  <a:cubicBezTo>
                    <a:pt x="9061" y="3572"/>
                    <a:pt x="9157" y="3608"/>
                    <a:pt x="9252" y="3632"/>
                  </a:cubicBezTo>
                  <a:lnTo>
                    <a:pt x="8383" y="4501"/>
                  </a:lnTo>
                  <a:cubicBezTo>
                    <a:pt x="8335" y="4405"/>
                    <a:pt x="8323" y="4322"/>
                    <a:pt x="8323" y="4215"/>
                  </a:cubicBezTo>
                  <a:cubicBezTo>
                    <a:pt x="8323" y="4036"/>
                    <a:pt x="8395" y="3870"/>
                    <a:pt x="8514" y="3751"/>
                  </a:cubicBezTo>
                  <a:cubicBezTo>
                    <a:pt x="8633" y="3632"/>
                    <a:pt x="8799" y="3560"/>
                    <a:pt x="8978" y="3560"/>
                  </a:cubicBezTo>
                  <a:close/>
                  <a:moveTo>
                    <a:pt x="9573" y="3917"/>
                  </a:moveTo>
                  <a:lnTo>
                    <a:pt x="9966" y="4298"/>
                  </a:lnTo>
                  <a:cubicBezTo>
                    <a:pt x="10157" y="4501"/>
                    <a:pt x="10204" y="4798"/>
                    <a:pt x="10085" y="5048"/>
                  </a:cubicBezTo>
                  <a:lnTo>
                    <a:pt x="9264" y="4227"/>
                  </a:lnTo>
                  <a:lnTo>
                    <a:pt x="9573" y="3917"/>
                  </a:lnTo>
                  <a:close/>
                  <a:moveTo>
                    <a:pt x="8966" y="4513"/>
                  </a:moveTo>
                  <a:lnTo>
                    <a:pt x="9788" y="5334"/>
                  </a:lnTo>
                  <a:cubicBezTo>
                    <a:pt x="9692" y="5370"/>
                    <a:pt x="9609" y="5394"/>
                    <a:pt x="9502" y="5394"/>
                  </a:cubicBezTo>
                  <a:cubicBezTo>
                    <a:pt x="9489" y="5395"/>
                    <a:pt x="9476" y="5395"/>
                    <a:pt x="9463" y="5395"/>
                  </a:cubicBezTo>
                  <a:cubicBezTo>
                    <a:pt x="9299" y="5395"/>
                    <a:pt x="9148" y="5326"/>
                    <a:pt x="9038" y="5215"/>
                  </a:cubicBezTo>
                  <a:lnTo>
                    <a:pt x="8657" y="4822"/>
                  </a:lnTo>
                  <a:lnTo>
                    <a:pt x="8966" y="4513"/>
                  </a:lnTo>
                  <a:close/>
                  <a:moveTo>
                    <a:pt x="7061" y="10871"/>
                  </a:moveTo>
                  <a:cubicBezTo>
                    <a:pt x="7144" y="10882"/>
                    <a:pt x="7240" y="10906"/>
                    <a:pt x="7323" y="10942"/>
                  </a:cubicBezTo>
                  <a:lnTo>
                    <a:pt x="6466" y="11799"/>
                  </a:lnTo>
                  <a:cubicBezTo>
                    <a:pt x="6418" y="11716"/>
                    <a:pt x="6406" y="11621"/>
                    <a:pt x="6406" y="11525"/>
                  </a:cubicBezTo>
                  <a:cubicBezTo>
                    <a:pt x="6406" y="11347"/>
                    <a:pt x="6478" y="11180"/>
                    <a:pt x="6597" y="11061"/>
                  </a:cubicBezTo>
                  <a:cubicBezTo>
                    <a:pt x="6716" y="10942"/>
                    <a:pt x="6894" y="10871"/>
                    <a:pt x="7061" y="10871"/>
                  </a:cubicBezTo>
                  <a:close/>
                  <a:moveTo>
                    <a:pt x="7656" y="11228"/>
                  </a:moveTo>
                  <a:lnTo>
                    <a:pt x="8037" y="11609"/>
                  </a:lnTo>
                  <a:cubicBezTo>
                    <a:pt x="8156" y="11728"/>
                    <a:pt x="8228" y="11895"/>
                    <a:pt x="8228" y="12073"/>
                  </a:cubicBezTo>
                  <a:cubicBezTo>
                    <a:pt x="8228" y="12168"/>
                    <a:pt x="8204" y="12264"/>
                    <a:pt x="8168" y="12359"/>
                  </a:cubicBezTo>
                  <a:lnTo>
                    <a:pt x="7359" y="11537"/>
                  </a:lnTo>
                  <a:lnTo>
                    <a:pt x="7656" y="11228"/>
                  </a:lnTo>
                  <a:close/>
                  <a:moveTo>
                    <a:pt x="7061" y="11823"/>
                  </a:moveTo>
                  <a:lnTo>
                    <a:pt x="7871" y="12633"/>
                  </a:lnTo>
                  <a:cubicBezTo>
                    <a:pt x="7773" y="12679"/>
                    <a:pt x="7668" y="12704"/>
                    <a:pt x="7565" y="12704"/>
                  </a:cubicBezTo>
                  <a:cubicBezTo>
                    <a:pt x="7404" y="12704"/>
                    <a:pt x="7249" y="12644"/>
                    <a:pt x="7133" y="12514"/>
                  </a:cubicBezTo>
                  <a:lnTo>
                    <a:pt x="6740" y="12133"/>
                  </a:lnTo>
                  <a:lnTo>
                    <a:pt x="7061" y="11823"/>
                  </a:lnTo>
                  <a:close/>
                  <a:moveTo>
                    <a:pt x="3723" y="0"/>
                  </a:moveTo>
                  <a:cubicBezTo>
                    <a:pt x="3593" y="0"/>
                    <a:pt x="3465" y="48"/>
                    <a:pt x="3370" y="143"/>
                  </a:cubicBezTo>
                  <a:lnTo>
                    <a:pt x="2513" y="1000"/>
                  </a:lnTo>
                  <a:cubicBezTo>
                    <a:pt x="2430" y="1084"/>
                    <a:pt x="2430" y="1215"/>
                    <a:pt x="2513" y="1298"/>
                  </a:cubicBezTo>
                  <a:cubicBezTo>
                    <a:pt x="2561" y="1340"/>
                    <a:pt x="2617" y="1360"/>
                    <a:pt x="2671" y="1360"/>
                  </a:cubicBezTo>
                  <a:cubicBezTo>
                    <a:pt x="2724" y="1360"/>
                    <a:pt x="2775" y="1340"/>
                    <a:pt x="2811" y="1298"/>
                  </a:cubicBezTo>
                  <a:lnTo>
                    <a:pt x="3668" y="441"/>
                  </a:lnTo>
                  <a:cubicBezTo>
                    <a:pt x="3680" y="429"/>
                    <a:pt x="3698" y="423"/>
                    <a:pt x="3715" y="423"/>
                  </a:cubicBezTo>
                  <a:cubicBezTo>
                    <a:pt x="3733" y="423"/>
                    <a:pt x="3751" y="429"/>
                    <a:pt x="3763" y="441"/>
                  </a:cubicBezTo>
                  <a:lnTo>
                    <a:pt x="5835" y="2512"/>
                  </a:lnTo>
                  <a:lnTo>
                    <a:pt x="2513" y="5834"/>
                  </a:lnTo>
                  <a:lnTo>
                    <a:pt x="453" y="3763"/>
                  </a:lnTo>
                  <a:cubicBezTo>
                    <a:pt x="429" y="3751"/>
                    <a:pt x="429" y="3715"/>
                    <a:pt x="429" y="3703"/>
                  </a:cubicBezTo>
                  <a:cubicBezTo>
                    <a:pt x="429" y="3691"/>
                    <a:pt x="429" y="3679"/>
                    <a:pt x="453" y="3643"/>
                  </a:cubicBezTo>
                  <a:lnTo>
                    <a:pt x="2132" y="1965"/>
                  </a:lnTo>
                  <a:cubicBezTo>
                    <a:pt x="2215" y="1869"/>
                    <a:pt x="2215" y="1738"/>
                    <a:pt x="2132" y="1667"/>
                  </a:cubicBezTo>
                  <a:cubicBezTo>
                    <a:pt x="2084" y="1619"/>
                    <a:pt x="2028" y="1596"/>
                    <a:pt x="1974" y="1596"/>
                  </a:cubicBezTo>
                  <a:cubicBezTo>
                    <a:pt x="1921" y="1596"/>
                    <a:pt x="1870" y="1619"/>
                    <a:pt x="1834" y="1667"/>
                  </a:cubicBezTo>
                  <a:lnTo>
                    <a:pt x="155" y="3346"/>
                  </a:lnTo>
                  <a:cubicBezTo>
                    <a:pt x="60" y="3441"/>
                    <a:pt x="1" y="3572"/>
                    <a:pt x="1" y="3703"/>
                  </a:cubicBezTo>
                  <a:cubicBezTo>
                    <a:pt x="1" y="3834"/>
                    <a:pt x="60" y="3977"/>
                    <a:pt x="155" y="4060"/>
                  </a:cubicBezTo>
                  <a:lnTo>
                    <a:pt x="2215" y="6132"/>
                  </a:lnTo>
                  <a:lnTo>
                    <a:pt x="2084" y="6263"/>
                  </a:lnTo>
                  <a:cubicBezTo>
                    <a:pt x="2001" y="6358"/>
                    <a:pt x="1941" y="6489"/>
                    <a:pt x="1941" y="6620"/>
                  </a:cubicBezTo>
                  <a:cubicBezTo>
                    <a:pt x="1941" y="6751"/>
                    <a:pt x="2001" y="6894"/>
                    <a:pt x="2084" y="6977"/>
                  </a:cubicBezTo>
                  <a:lnTo>
                    <a:pt x="4597" y="9501"/>
                  </a:lnTo>
                  <a:cubicBezTo>
                    <a:pt x="4644" y="9537"/>
                    <a:pt x="4704" y="9561"/>
                    <a:pt x="4751" y="9561"/>
                  </a:cubicBezTo>
                  <a:cubicBezTo>
                    <a:pt x="4799" y="9561"/>
                    <a:pt x="4858" y="9537"/>
                    <a:pt x="4894" y="9501"/>
                  </a:cubicBezTo>
                  <a:cubicBezTo>
                    <a:pt x="4989" y="9406"/>
                    <a:pt x="4989" y="9275"/>
                    <a:pt x="4894" y="9204"/>
                  </a:cubicBezTo>
                  <a:lnTo>
                    <a:pt x="2382" y="6680"/>
                  </a:lnTo>
                  <a:cubicBezTo>
                    <a:pt x="2370" y="6668"/>
                    <a:pt x="2370" y="6632"/>
                    <a:pt x="2370" y="6620"/>
                  </a:cubicBezTo>
                  <a:cubicBezTo>
                    <a:pt x="2370" y="6608"/>
                    <a:pt x="2370" y="6596"/>
                    <a:pt x="2382" y="6561"/>
                  </a:cubicBezTo>
                  <a:lnTo>
                    <a:pt x="6656" y="2322"/>
                  </a:lnTo>
                  <a:cubicBezTo>
                    <a:pt x="6674" y="2310"/>
                    <a:pt x="6692" y="2304"/>
                    <a:pt x="6710" y="2304"/>
                  </a:cubicBezTo>
                  <a:cubicBezTo>
                    <a:pt x="6728" y="2304"/>
                    <a:pt x="6746" y="2310"/>
                    <a:pt x="6763" y="2322"/>
                  </a:cubicBezTo>
                  <a:lnTo>
                    <a:pt x="8073" y="3632"/>
                  </a:lnTo>
                  <a:cubicBezTo>
                    <a:pt x="7954" y="3810"/>
                    <a:pt x="7895" y="4024"/>
                    <a:pt x="7895" y="4227"/>
                  </a:cubicBezTo>
                  <a:cubicBezTo>
                    <a:pt x="7895" y="4358"/>
                    <a:pt x="7906" y="4477"/>
                    <a:pt x="7954" y="4596"/>
                  </a:cubicBezTo>
                  <a:lnTo>
                    <a:pt x="7847" y="4632"/>
                  </a:lnTo>
                  <a:cubicBezTo>
                    <a:pt x="7837" y="4635"/>
                    <a:pt x="7829" y="4636"/>
                    <a:pt x="7821" y="4636"/>
                  </a:cubicBezTo>
                  <a:cubicBezTo>
                    <a:pt x="7799" y="4636"/>
                    <a:pt x="7784" y="4625"/>
                    <a:pt x="7775" y="4608"/>
                  </a:cubicBezTo>
                  <a:lnTo>
                    <a:pt x="7454" y="4298"/>
                  </a:lnTo>
                  <a:cubicBezTo>
                    <a:pt x="7412" y="4257"/>
                    <a:pt x="7359" y="4236"/>
                    <a:pt x="7305" y="4236"/>
                  </a:cubicBezTo>
                  <a:cubicBezTo>
                    <a:pt x="7252" y="4236"/>
                    <a:pt x="7198" y="4257"/>
                    <a:pt x="7156" y="4298"/>
                  </a:cubicBezTo>
                  <a:cubicBezTo>
                    <a:pt x="7073" y="4394"/>
                    <a:pt x="7073" y="4525"/>
                    <a:pt x="7156" y="4596"/>
                  </a:cubicBezTo>
                  <a:lnTo>
                    <a:pt x="7478" y="4906"/>
                  </a:lnTo>
                  <a:cubicBezTo>
                    <a:pt x="7561" y="5001"/>
                    <a:pt x="7692" y="5060"/>
                    <a:pt x="7835" y="5060"/>
                  </a:cubicBezTo>
                  <a:cubicBezTo>
                    <a:pt x="7895" y="5060"/>
                    <a:pt x="7930" y="5048"/>
                    <a:pt x="7990" y="5037"/>
                  </a:cubicBezTo>
                  <a:lnTo>
                    <a:pt x="8192" y="4965"/>
                  </a:lnTo>
                  <a:lnTo>
                    <a:pt x="8204" y="4989"/>
                  </a:lnTo>
                  <a:lnTo>
                    <a:pt x="8347" y="5132"/>
                  </a:lnTo>
                  <a:lnTo>
                    <a:pt x="7918" y="5560"/>
                  </a:lnTo>
                  <a:cubicBezTo>
                    <a:pt x="7835" y="5656"/>
                    <a:pt x="7835" y="5787"/>
                    <a:pt x="7918" y="5858"/>
                  </a:cubicBezTo>
                  <a:cubicBezTo>
                    <a:pt x="7966" y="5906"/>
                    <a:pt x="8026" y="5929"/>
                    <a:pt x="8073" y="5929"/>
                  </a:cubicBezTo>
                  <a:cubicBezTo>
                    <a:pt x="8109" y="5929"/>
                    <a:pt x="8168" y="5906"/>
                    <a:pt x="8216" y="5858"/>
                  </a:cubicBezTo>
                  <a:lnTo>
                    <a:pt x="8645" y="5429"/>
                  </a:lnTo>
                  <a:lnTo>
                    <a:pt x="8740" y="5525"/>
                  </a:lnTo>
                  <a:cubicBezTo>
                    <a:pt x="8764" y="5548"/>
                    <a:pt x="8799" y="5560"/>
                    <a:pt x="8811" y="5596"/>
                  </a:cubicBezTo>
                  <a:lnTo>
                    <a:pt x="8740" y="5787"/>
                  </a:lnTo>
                  <a:cubicBezTo>
                    <a:pt x="8680" y="5965"/>
                    <a:pt x="8728" y="6180"/>
                    <a:pt x="8859" y="6310"/>
                  </a:cubicBezTo>
                  <a:lnTo>
                    <a:pt x="9169" y="6620"/>
                  </a:lnTo>
                  <a:cubicBezTo>
                    <a:pt x="9216" y="6668"/>
                    <a:pt x="9276" y="6680"/>
                    <a:pt x="9323" y="6680"/>
                  </a:cubicBezTo>
                  <a:cubicBezTo>
                    <a:pt x="9383" y="6680"/>
                    <a:pt x="9419" y="6668"/>
                    <a:pt x="9466" y="6620"/>
                  </a:cubicBezTo>
                  <a:cubicBezTo>
                    <a:pt x="9561" y="6537"/>
                    <a:pt x="9561" y="6394"/>
                    <a:pt x="9466" y="6322"/>
                  </a:cubicBezTo>
                  <a:lnTo>
                    <a:pt x="9157" y="6013"/>
                  </a:lnTo>
                  <a:cubicBezTo>
                    <a:pt x="9145" y="6001"/>
                    <a:pt x="9121" y="5965"/>
                    <a:pt x="9145" y="5941"/>
                  </a:cubicBezTo>
                  <a:lnTo>
                    <a:pt x="9180" y="5799"/>
                  </a:lnTo>
                  <a:cubicBezTo>
                    <a:pt x="9276" y="5834"/>
                    <a:pt x="9383" y="5846"/>
                    <a:pt x="9478" y="5846"/>
                  </a:cubicBezTo>
                  <a:cubicBezTo>
                    <a:pt x="9692" y="5846"/>
                    <a:pt x="9895" y="5787"/>
                    <a:pt x="10073" y="5668"/>
                  </a:cubicBezTo>
                  <a:lnTo>
                    <a:pt x="14038" y="9632"/>
                  </a:lnTo>
                  <a:cubicBezTo>
                    <a:pt x="14360" y="9954"/>
                    <a:pt x="14360" y="10490"/>
                    <a:pt x="14038" y="10823"/>
                  </a:cubicBezTo>
                  <a:lnTo>
                    <a:pt x="13490" y="11371"/>
                  </a:lnTo>
                  <a:lnTo>
                    <a:pt x="12336" y="10228"/>
                  </a:lnTo>
                  <a:cubicBezTo>
                    <a:pt x="12211" y="10103"/>
                    <a:pt x="12044" y="10040"/>
                    <a:pt x="11877" y="10040"/>
                  </a:cubicBezTo>
                  <a:cubicBezTo>
                    <a:pt x="11710" y="10040"/>
                    <a:pt x="11544" y="10103"/>
                    <a:pt x="11419" y="10228"/>
                  </a:cubicBezTo>
                  <a:lnTo>
                    <a:pt x="11121" y="10525"/>
                  </a:lnTo>
                  <a:cubicBezTo>
                    <a:pt x="11026" y="10609"/>
                    <a:pt x="11026" y="10752"/>
                    <a:pt x="11121" y="10823"/>
                  </a:cubicBezTo>
                  <a:cubicBezTo>
                    <a:pt x="11163" y="10865"/>
                    <a:pt x="11219" y="10885"/>
                    <a:pt x="11274" y="10885"/>
                  </a:cubicBezTo>
                  <a:cubicBezTo>
                    <a:pt x="11329" y="10885"/>
                    <a:pt x="11383" y="10865"/>
                    <a:pt x="11419" y="10823"/>
                  </a:cubicBezTo>
                  <a:lnTo>
                    <a:pt x="11716" y="10525"/>
                  </a:lnTo>
                  <a:cubicBezTo>
                    <a:pt x="11758" y="10478"/>
                    <a:pt x="11815" y="10454"/>
                    <a:pt x="11871" y="10454"/>
                  </a:cubicBezTo>
                  <a:cubicBezTo>
                    <a:pt x="11928" y="10454"/>
                    <a:pt x="11984" y="10478"/>
                    <a:pt x="12026" y="10525"/>
                  </a:cubicBezTo>
                  <a:lnTo>
                    <a:pt x="13169" y="11668"/>
                  </a:lnTo>
                  <a:lnTo>
                    <a:pt x="11764" y="13085"/>
                  </a:lnTo>
                  <a:lnTo>
                    <a:pt x="10609" y="11942"/>
                  </a:lnTo>
                  <a:cubicBezTo>
                    <a:pt x="10526" y="11847"/>
                    <a:pt x="10526" y="11716"/>
                    <a:pt x="10609" y="11621"/>
                  </a:cubicBezTo>
                  <a:lnTo>
                    <a:pt x="10752" y="11490"/>
                  </a:lnTo>
                  <a:cubicBezTo>
                    <a:pt x="10835" y="11406"/>
                    <a:pt x="10835" y="11263"/>
                    <a:pt x="10752" y="11192"/>
                  </a:cubicBezTo>
                  <a:cubicBezTo>
                    <a:pt x="10704" y="11150"/>
                    <a:pt x="10648" y="11130"/>
                    <a:pt x="10594" y="11130"/>
                  </a:cubicBezTo>
                  <a:cubicBezTo>
                    <a:pt x="10541" y="11130"/>
                    <a:pt x="10490" y="11150"/>
                    <a:pt x="10454" y="11192"/>
                  </a:cubicBezTo>
                  <a:lnTo>
                    <a:pt x="10312" y="11323"/>
                  </a:lnTo>
                  <a:cubicBezTo>
                    <a:pt x="10061" y="11585"/>
                    <a:pt x="10061" y="12002"/>
                    <a:pt x="10312" y="12252"/>
                  </a:cubicBezTo>
                  <a:lnTo>
                    <a:pt x="11466" y="13395"/>
                  </a:lnTo>
                  <a:lnTo>
                    <a:pt x="10907" y="13942"/>
                  </a:lnTo>
                  <a:cubicBezTo>
                    <a:pt x="10746" y="14109"/>
                    <a:pt x="10532" y="14192"/>
                    <a:pt x="10316" y="14192"/>
                  </a:cubicBezTo>
                  <a:cubicBezTo>
                    <a:pt x="10100" y="14192"/>
                    <a:pt x="9883" y="14109"/>
                    <a:pt x="9716" y="13942"/>
                  </a:cubicBezTo>
                  <a:lnTo>
                    <a:pt x="8466" y="12692"/>
                  </a:lnTo>
                  <a:cubicBezTo>
                    <a:pt x="8585" y="12514"/>
                    <a:pt x="8645" y="12311"/>
                    <a:pt x="8645" y="12097"/>
                  </a:cubicBezTo>
                  <a:cubicBezTo>
                    <a:pt x="8645" y="11990"/>
                    <a:pt x="8633" y="11906"/>
                    <a:pt x="8609" y="11799"/>
                  </a:cubicBezTo>
                  <a:lnTo>
                    <a:pt x="8740" y="11752"/>
                  </a:lnTo>
                  <a:cubicBezTo>
                    <a:pt x="8746" y="11748"/>
                    <a:pt x="8753" y="11747"/>
                    <a:pt x="8761" y="11747"/>
                  </a:cubicBezTo>
                  <a:cubicBezTo>
                    <a:pt x="8781" y="11747"/>
                    <a:pt x="8803" y="11758"/>
                    <a:pt x="8811" y="11775"/>
                  </a:cubicBezTo>
                  <a:lnTo>
                    <a:pt x="9121" y="12085"/>
                  </a:lnTo>
                  <a:cubicBezTo>
                    <a:pt x="9169" y="12133"/>
                    <a:pt x="9228" y="12145"/>
                    <a:pt x="9276" y="12145"/>
                  </a:cubicBezTo>
                  <a:cubicBezTo>
                    <a:pt x="9335" y="12145"/>
                    <a:pt x="9383" y="12133"/>
                    <a:pt x="9419" y="12085"/>
                  </a:cubicBezTo>
                  <a:cubicBezTo>
                    <a:pt x="9514" y="11990"/>
                    <a:pt x="9514" y="11859"/>
                    <a:pt x="9419" y="11787"/>
                  </a:cubicBezTo>
                  <a:lnTo>
                    <a:pt x="9109" y="11478"/>
                  </a:lnTo>
                  <a:cubicBezTo>
                    <a:pt x="9018" y="11379"/>
                    <a:pt x="8887" y="11331"/>
                    <a:pt x="8756" y="11331"/>
                  </a:cubicBezTo>
                  <a:cubicBezTo>
                    <a:pt x="8698" y="11331"/>
                    <a:pt x="8640" y="11340"/>
                    <a:pt x="8585" y="11359"/>
                  </a:cubicBezTo>
                  <a:lnTo>
                    <a:pt x="8395" y="11430"/>
                  </a:lnTo>
                  <a:cubicBezTo>
                    <a:pt x="8371" y="11394"/>
                    <a:pt x="8347" y="11371"/>
                    <a:pt x="8323" y="11359"/>
                  </a:cubicBezTo>
                  <a:lnTo>
                    <a:pt x="8228" y="11263"/>
                  </a:lnTo>
                  <a:lnTo>
                    <a:pt x="8668" y="10835"/>
                  </a:lnTo>
                  <a:cubicBezTo>
                    <a:pt x="8752" y="10740"/>
                    <a:pt x="8752" y="10609"/>
                    <a:pt x="8668" y="10537"/>
                  </a:cubicBezTo>
                  <a:cubicBezTo>
                    <a:pt x="8621" y="10490"/>
                    <a:pt x="8564" y="10466"/>
                    <a:pt x="8511" y="10466"/>
                  </a:cubicBezTo>
                  <a:cubicBezTo>
                    <a:pt x="8457" y="10466"/>
                    <a:pt x="8407" y="10490"/>
                    <a:pt x="8371" y="10537"/>
                  </a:cubicBezTo>
                  <a:lnTo>
                    <a:pt x="7930" y="10966"/>
                  </a:lnTo>
                  <a:lnTo>
                    <a:pt x="7787" y="10823"/>
                  </a:lnTo>
                  <a:lnTo>
                    <a:pt x="7775" y="10799"/>
                  </a:lnTo>
                  <a:lnTo>
                    <a:pt x="7835" y="10609"/>
                  </a:lnTo>
                  <a:cubicBezTo>
                    <a:pt x="7895" y="10430"/>
                    <a:pt x="7847" y="10228"/>
                    <a:pt x="7716" y="10085"/>
                  </a:cubicBezTo>
                  <a:lnTo>
                    <a:pt x="7394" y="9775"/>
                  </a:lnTo>
                  <a:cubicBezTo>
                    <a:pt x="7353" y="9734"/>
                    <a:pt x="7299" y="9713"/>
                    <a:pt x="7246" y="9713"/>
                  </a:cubicBezTo>
                  <a:cubicBezTo>
                    <a:pt x="7192" y="9713"/>
                    <a:pt x="7138" y="9734"/>
                    <a:pt x="7097" y="9775"/>
                  </a:cubicBezTo>
                  <a:cubicBezTo>
                    <a:pt x="7013" y="9870"/>
                    <a:pt x="7013" y="10001"/>
                    <a:pt x="7097" y="10073"/>
                  </a:cubicBezTo>
                  <a:lnTo>
                    <a:pt x="7418" y="10382"/>
                  </a:lnTo>
                  <a:cubicBezTo>
                    <a:pt x="7430" y="10406"/>
                    <a:pt x="7442" y="10430"/>
                    <a:pt x="7430" y="10466"/>
                  </a:cubicBezTo>
                  <a:lnTo>
                    <a:pt x="7394" y="10561"/>
                  </a:lnTo>
                  <a:cubicBezTo>
                    <a:pt x="7281" y="10517"/>
                    <a:pt x="7161" y="10496"/>
                    <a:pt x="7041" y="10496"/>
                  </a:cubicBezTo>
                  <a:cubicBezTo>
                    <a:pt x="6833" y="10496"/>
                    <a:pt x="6623" y="10559"/>
                    <a:pt x="6442" y="10680"/>
                  </a:cubicBezTo>
                  <a:lnTo>
                    <a:pt x="5632" y="9870"/>
                  </a:lnTo>
                  <a:cubicBezTo>
                    <a:pt x="5585" y="9823"/>
                    <a:pt x="5528" y="9799"/>
                    <a:pt x="5475" y="9799"/>
                  </a:cubicBezTo>
                  <a:cubicBezTo>
                    <a:pt x="5421" y="9799"/>
                    <a:pt x="5370" y="9823"/>
                    <a:pt x="5335" y="9870"/>
                  </a:cubicBezTo>
                  <a:cubicBezTo>
                    <a:pt x="5239" y="9954"/>
                    <a:pt x="5239" y="10085"/>
                    <a:pt x="5335" y="10168"/>
                  </a:cubicBezTo>
                  <a:lnTo>
                    <a:pt x="6144" y="10978"/>
                  </a:lnTo>
                  <a:cubicBezTo>
                    <a:pt x="6025" y="11156"/>
                    <a:pt x="5966" y="11371"/>
                    <a:pt x="5966" y="11573"/>
                  </a:cubicBezTo>
                  <a:cubicBezTo>
                    <a:pt x="5966" y="11716"/>
                    <a:pt x="5990" y="11835"/>
                    <a:pt x="6025" y="11954"/>
                  </a:cubicBezTo>
                  <a:lnTo>
                    <a:pt x="5930" y="11978"/>
                  </a:lnTo>
                  <a:cubicBezTo>
                    <a:pt x="5920" y="11981"/>
                    <a:pt x="5910" y="11983"/>
                    <a:pt x="5901" y="11983"/>
                  </a:cubicBezTo>
                  <a:cubicBezTo>
                    <a:pt x="5880" y="11983"/>
                    <a:pt x="5863" y="11974"/>
                    <a:pt x="5847" y="11966"/>
                  </a:cubicBezTo>
                  <a:lnTo>
                    <a:pt x="5537" y="11656"/>
                  </a:lnTo>
                  <a:cubicBezTo>
                    <a:pt x="5495" y="11609"/>
                    <a:pt x="5439" y="11585"/>
                    <a:pt x="5384" y="11585"/>
                  </a:cubicBezTo>
                  <a:cubicBezTo>
                    <a:pt x="5329" y="11585"/>
                    <a:pt x="5275" y="11609"/>
                    <a:pt x="5239" y="11656"/>
                  </a:cubicBezTo>
                  <a:cubicBezTo>
                    <a:pt x="5156" y="11740"/>
                    <a:pt x="5156" y="11871"/>
                    <a:pt x="5239" y="11954"/>
                  </a:cubicBezTo>
                  <a:lnTo>
                    <a:pt x="5549" y="12264"/>
                  </a:lnTo>
                  <a:cubicBezTo>
                    <a:pt x="5644" y="12347"/>
                    <a:pt x="5775" y="12406"/>
                    <a:pt x="5906" y="12406"/>
                  </a:cubicBezTo>
                  <a:cubicBezTo>
                    <a:pt x="5966" y="12406"/>
                    <a:pt x="6013" y="12395"/>
                    <a:pt x="6073" y="12383"/>
                  </a:cubicBezTo>
                  <a:lnTo>
                    <a:pt x="6263" y="12323"/>
                  </a:lnTo>
                  <a:lnTo>
                    <a:pt x="6287" y="12335"/>
                  </a:lnTo>
                  <a:lnTo>
                    <a:pt x="6430" y="12490"/>
                  </a:lnTo>
                  <a:lnTo>
                    <a:pt x="6001" y="12918"/>
                  </a:lnTo>
                  <a:cubicBezTo>
                    <a:pt x="5906" y="13002"/>
                    <a:pt x="5906" y="13145"/>
                    <a:pt x="6001" y="13216"/>
                  </a:cubicBezTo>
                  <a:cubicBezTo>
                    <a:pt x="6049" y="13264"/>
                    <a:pt x="6109" y="13276"/>
                    <a:pt x="6144" y="13276"/>
                  </a:cubicBezTo>
                  <a:cubicBezTo>
                    <a:pt x="6204" y="13276"/>
                    <a:pt x="6251" y="13264"/>
                    <a:pt x="6299" y="13216"/>
                  </a:cubicBezTo>
                  <a:lnTo>
                    <a:pt x="6728" y="12787"/>
                  </a:lnTo>
                  <a:lnTo>
                    <a:pt x="6823" y="12871"/>
                  </a:lnTo>
                  <a:cubicBezTo>
                    <a:pt x="6847" y="12907"/>
                    <a:pt x="6883" y="12918"/>
                    <a:pt x="6894" y="12942"/>
                  </a:cubicBezTo>
                  <a:lnTo>
                    <a:pt x="6823" y="13145"/>
                  </a:lnTo>
                  <a:cubicBezTo>
                    <a:pt x="6763" y="13323"/>
                    <a:pt x="6799" y="13526"/>
                    <a:pt x="6942" y="13657"/>
                  </a:cubicBezTo>
                  <a:lnTo>
                    <a:pt x="7252" y="13978"/>
                  </a:lnTo>
                  <a:cubicBezTo>
                    <a:pt x="7299" y="14014"/>
                    <a:pt x="7359" y="14038"/>
                    <a:pt x="7394" y="14038"/>
                  </a:cubicBezTo>
                  <a:cubicBezTo>
                    <a:pt x="7454" y="14038"/>
                    <a:pt x="7502" y="14014"/>
                    <a:pt x="7549" y="13978"/>
                  </a:cubicBezTo>
                  <a:cubicBezTo>
                    <a:pt x="7633" y="13883"/>
                    <a:pt x="7633" y="13752"/>
                    <a:pt x="7549" y="13680"/>
                  </a:cubicBezTo>
                  <a:lnTo>
                    <a:pt x="7240" y="13359"/>
                  </a:lnTo>
                  <a:cubicBezTo>
                    <a:pt x="7216" y="13347"/>
                    <a:pt x="7204" y="13323"/>
                    <a:pt x="7216" y="13288"/>
                  </a:cubicBezTo>
                  <a:lnTo>
                    <a:pt x="7264" y="13157"/>
                  </a:lnTo>
                  <a:cubicBezTo>
                    <a:pt x="7359" y="13180"/>
                    <a:pt x="7454" y="13204"/>
                    <a:pt x="7561" y="13204"/>
                  </a:cubicBezTo>
                  <a:cubicBezTo>
                    <a:pt x="7775" y="13204"/>
                    <a:pt x="7978" y="13145"/>
                    <a:pt x="8156" y="13026"/>
                  </a:cubicBezTo>
                  <a:lnTo>
                    <a:pt x="9407" y="14276"/>
                  </a:lnTo>
                  <a:cubicBezTo>
                    <a:pt x="9657" y="14526"/>
                    <a:pt x="9990" y="14645"/>
                    <a:pt x="10300" y="14645"/>
                  </a:cubicBezTo>
                  <a:cubicBezTo>
                    <a:pt x="10633" y="14645"/>
                    <a:pt x="10954" y="14526"/>
                    <a:pt x="11193" y="14276"/>
                  </a:cubicBezTo>
                  <a:lnTo>
                    <a:pt x="14300" y="11156"/>
                  </a:lnTo>
                  <a:cubicBezTo>
                    <a:pt x="14800" y="10668"/>
                    <a:pt x="14800" y="9847"/>
                    <a:pt x="14300" y="9358"/>
                  </a:cubicBezTo>
                  <a:lnTo>
                    <a:pt x="10347" y="5406"/>
                  </a:lnTo>
                  <a:cubicBezTo>
                    <a:pt x="10526" y="5132"/>
                    <a:pt x="10573" y="4810"/>
                    <a:pt x="10478" y="4513"/>
                  </a:cubicBezTo>
                  <a:lnTo>
                    <a:pt x="10609" y="4465"/>
                  </a:lnTo>
                  <a:cubicBezTo>
                    <a:pt x="10620" y="4462"/>
                    <a:pt x="10629" y="4460"/>
                    <a:pt x="10638" y="4460"/>
                  </a:cubicBezTo>
                  <a:cubicBezTo>
                    <a:pt x="10659" y="4460"/>
                    <a:pt x="10676" y="4469"/>
                    <a:pt x="10693" y="4477"/>
                  </a:cubicBezTo>
                  <a:lnTo>
                    <a:pt x="11002" y="4786"/>
                  </a:lnTo>
                  <a:cubicBezTo>
                    <a:pt x="11050" y="4834"/>
                    <a:pt x="11109" y="4846"/>
                    <a:pt x="11145" y="4846"/>
                  </a:cubicBezTo>
                  <a:cubicBezTo>
                    <a:pt x="11193" y="4846"/>
                    <a:pt x="11252" y="4834"/>
                    <a:pt x="11300" y="4786"/>
                  </a:cubicBezTo>
                  <a:cubicBezTo>
                    <a:pt x="11383" y="4703"/>
                    <a:pt x="11383" y="4572"/>
                    <a:pt x="11300" y="4489"/>
                  </a:cubicBezTo>
                  <a:lnTo>
                    <a:pt x="10990" y="4179"/>
                  </a:lnTo>
                  <a:cubicBezTo>
                    <a:pt x="10888" y="4086"/>
                    <a:pt x="10756" y="4035"/>
                    <a:pt x="10624" y="4035"/>
                  </a:cubicBezTo>
                  <a:cubicBezTo>
                    <a:pt x="10571" y="4035"/>
                    <a:pt x="10518" y="4043"/>
                    <a:pt x="10466" y="4060"/>
                  </a:cubicBezTo>
                  <a:lnTo>
                    <a:pt x="10276" y="4132"/>
                  </a:lnTo>
                  <a:cubicBezTo>
                    <a:pt x="10240" y="4108"/>
                    <a:pt x="10228" y="4072"/>
                    <a:pt x="10192" y="4060"/>
                  </a:cubicBezTo>
                  <a:lnTo>
                    <a:pt x="10109" y="3977"/>
                  </a:lnTo>
                  <a:lnTo>
                    <a:pt x="10538" y="3536"/>
                  </a:lnTo>
                  <a:cubicBezTo>
                    <a:pt x="10633" y="3453"/>
                    <a:pt x="10633" y="3322"/>
                    <a:pt x="10538" y="3239"/>
                  </a:cubicBezTo>
                  <a:cubicBezTo>
                    <a:pt x="10496" y="3197"/>
                    <a:pt x="10439" y="3176"/>
                    <a:pt x="10384" y="3176"/>
                  </a:cubicBezTo>
                  <a:cubicBezTo>
                    <a:pt x="10329" y="3176"/>
                    <a:pt x="10276" y="3197"/>
                    <a:pt x="10240" y="3239"/>
                  </a:cubicBezTo>
                  <a:lnTo>
                    <a:pt x="9811" y="3679"/>
                  </a:lnTo>
                  <a:lnTo>
                    <a:pt x="9657" y="3524"/>
                  </a:lnTo>
                  <a:lnTo>
                    <a:pt x="9645" y="3513"/>
                  </a:lnTo>
                  <a:lnTo>
                    <a:pt x="9704" y="3322"/>
                  </a:lnTo>
                  <a:cubicBezTo>
                    <a:pt x="9764" y="3143"/>
                    <a:pt x="9716" y="2929"/>
                    <a:pt x="9585" y="2798"/>
                  </a:cubicBezTo>
                  <a:lnTo>
                    <a:pt x="9276" y="2489"/>
                  </a:lnTo>
                  <a:cubicBezTo>
                    <a:pt x="9228" y="2441"/>
                    <a:pt x="9171" y="2417"/>
                    <a:pt x="9118" y="2417"/>
                  </a:cubicBezTo>
                  <a:cubicBezTo>
                    <a:pt x="9064" y="2417"/>
                    <a:pt x="9014" y="2441"/>
                    <a:pt x="8978" y="2489"/>
                  </a:cubicBezTo>
                  <a:cubicBezTo>
                    <a:pt x="8883" y="2572"/>
                    <a:pt x="8883" y="2703"/>
                    <a:pt x="8978" y="2786"/>
                  </a:cubicBezTo>
                  <a:lnTo>
                    <a:pt x="9288" y="3096"/>
                  </a:lnTo>
                  <a:cubicBezTo>
                    <a:pt x="9299" y="3108"/>
                    <a:pt x="9323" y="3143"/>
                    <a:pt x="9299" y="3167"/>
                  </a:cubicBezTo>
                  <a:lnTo>
                    <a:pt x="9276" y="3274"/>
                  </a:lnTo>
                  <a:cubicBezTo>
                    <a:pt x="9157" y="3227"/>
                    <a:pt x="9038" y="3215"/>
                    <a:pt x="8907" y="3215"/>
                  </a:cubicBezTo>
                  <a:cubicBezTo>
                    <a:pt x="8692" y="3215"/>
                    <a:pt x="8490" y="3274"/>
                    <a:pt x="8311" y="3393"/>
                  </a:cubicBezTo>
                  <a:lnTo>
                    <a:pt x="7002" y="2084"/>
                  </a:lnTo>
                  <a:cubicBezTo>
                    <a:pt x="6900" y="1989"/>
                    <a:pt x="6769" y="1941"/>
                    <a:pt x="6640" y="1941"/>
                  </a:cubicBezTo>
                  <a:cubicBezTo>
                    <a:pt x="6510" y="1941"/>
                    <a:pt x="6382" y="1989"/>
                    <a:pt x="6287" y="2084"/>
                  </a:cubicBezTo>
                  <a:lnTo>
                    <a:pt x="6144" y="2215"/>
                  </a:lnTo>
                  <a:lnTo>
                    <a:pt x="4085" y="143"/>
                  </a:lnTo>
                  <a:cubicBezTo>
                    <a:pt x="3983" y="48"/>
                    <a:pt x="3852" y="0"/>
                    <a:pt x="3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04"/>
        <p:cNvGrpSpPr/>
        <p:nvPr/>
      </p:nvGrpSpPr>
      <p:grpSpPr>
        <a:xfrm>
          <a:off x="0" y="0"/>
          <a:ext cx="0" cy="0"/>
          <a:chOff x="0" y="0"/>
          <a:chExt cx="0" cy="0"/>
        </a:xfrm>
      </p:grpSpPr>
      <p:sp>
        <p:nvSpPr>
          <p:cNvPr id="1405" name="Google Shape;1405;p7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1"/>
                </a:solidFill>
              </a:rPr>
              <a:t>resources</a:t>
            </a:r>
            <a:endParaRPr>
              <a:solidFill>
                <a:schemeClr val="accent1"/>
              </a:solidFill>
            </a:endParaRPr>
          </a:p>
        </p:txBody>
      </p:sp>
      <p:sp>
        <p:nvSpPr>
          <p:cNvPr id="1406" name="Google Shape;1406;p75"/>
          <p:cNvSpPr txBox="1"/>
          <p:nvPr/>
        </p:nvSpPr>
        <p:spPr>
          <a:xfrm>
            <a:off x="792000" y="1210793"/>
            <a:ext cx="7443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hlink"/>
                </a:solidFill>
                <a:latin typeface="Archivo"/>
                <a:ea typeface="Archivo"/>
                <a:cs typeface="Archivo"/>
                <a:sym typeface="Archivo"/>
              </a:rPr>
              <a:t>Here’s an assortment of alternative resources whose style fits that of this template:</a:t>
            </a:r>
            <a:endParaRPr>
              <a:solidFill>
                <a:schemeClr val="hlink"/>
              </a:solidFill>
              <a:latin typeface="Archivo"/>
              <a:ea typeface="Archivo"/>
              <a:cs typeface="Archivo"/>
              <a:sym typeface="Archivo"/>
            </a:endParaRPr>
          </a:p>
        </p:txBody>
      </p:sp>
      <p:pic>
        <p:nvPicPr>
          <p:cNvPr id="1407" name="Google Shape;1407;p75"/>
          <p:cNvPicPr preferRelativeResize="0"/>
          <p:nvPr/>
        </p:nvPicPr>
        <p:blipFill>
          <a:blip r:embed="rId3">
            <a:alphaModFix/>
          </a:blip>
          <a:stretch>
            <a:fillRect/>
          </a:stretch>
        </p:blipFill>
        <p:spPr>
          <a:xfrm>
            <a:off x="2773922" y="2473538"/>
            <a:ext cx="1528501" cy="1324324"/>
          </a:xfrm>
          <a:prstGeom prst="rect">
            <a:avLst/>
          </a:prstGeom>
          <a:noFill/>
          <a:ln>
            <a:noFill/>
          </a:ln>
        </p:spPr>
      </p:pic>
      <p:pic>
        <p:nvPicPr>
          <p:cNvPr id="1408" name="Google Shape;1408;p75"/>
          <p:cNvPicPr preferRelativeResize="0"/>
          <p:nvPr/>
        </p:nvPicPr>
        <p:blipFill>
          <a:blip r:embed="rId4">
            <a:alphaModFix/>
          </a:blip>
          <a:stretch>
            <a:fillRect/>
          </a:stretch>
        </p:blipFill>
        <p:spPr>
          <a:xfrm>
            <a:off x="4472726" y="2355515"/>
            <a:ext cx="1528498" cy="1323920"/>
          </a:xfrm>
          <a:prstGeom prst="rect">
            <a:avLst/>
          </a:prstGeom>
          <a:noFill/>
          <a:ln>
            <a:noFill/>
          </a:ln>
        </p:spPr>
      </p:pic>
      <p:pic>
        <p:nvPicPr>
          <p:cNvPr id="1409" name="Google Shape;1409;p75"/>
          <p:cNvPicPr preferRelativeResize="0"/>
          <p:nvPr/>
        </p:nvPicPr>
        <p:blipFill>
          <a:blip r:embed="rId5">
            <a:alphaModFix/>
          </a:blip>
          <a:stretch>
            <a:fillRect/>
          </a:stretch>
        </p:blipFill>
        <p:spPr>
          <a:xfrm>
            <a:off x="1007953" y="2445375"/>
            <a:ext cx="1528902" cy="1324324"/>
          </a:xfrm>
          <a:prstGeom prst="rect">
            <a:avLst/>
          </a:prstGeom>
          <a:noFill/>
          <a:ln>
            <a:noFill/>
          </a:ln>
        </p:spPr>
      </p:pic>
      <p:pic>
        <p:nvPicPr>
          <p:cNvPr id="1410" name="Google Shape;1410;p75"/>
          <p:cNvPicPr preferRelativeResize="0"/>
          <p:nvPr/>
        </p:nvPicPr>
        <p:blipFill>
          <a:blip r:embed="rId6">
            <a:alphaModFix/>
          </a:blip>
          <a:stretch>
            <a:fillRect/>
          </a:stretch>
        </p:blipFill>
        <p:spPr>
          <a:xfrm>
            <a:off x="6171525" y="2653150"/>
            <a:ext cx="2259248" cy="10262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14"/>
        <p:cNvGrpSpPr/>
        <p:nvPr/>
      </p:nvGrpSpPr>
      <p:grpSpPr>
        <a:xfrm>
          <a:off x="0" y="0"/>
          <a:ext cx="0" cy="0"/>
          <a:chOff x="0" y="0"/>
          <a:chExt cx="0" cy="0"/>
        </a:xfrm>
      </p:grpSpPr>
      <p:sp>
        <p:nvSpPr>
          <p:cNvPr id="1415" name="Google Shape;1415;p7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416" name="Google Shape;1416;p76"/>
          <p:cNvSpPr txBox="1">
            <a:spLocks noGrp="1"/>
          </p:cNvSpPr>
          <p:nvPr>
            <p:ph type="body" idx="1"/>
          </p:nvPr>
        </p:nvSpPr>
        <p:spPr>
          <a:xfrm>
            <a:off x="720000" y="1215750"/>
            <a:ext cx="7704000" cy="316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lnSpc>
                <a:spcPct val="125000"/>
              </a:lnSpc>
              <a:spcBef>
                <a:spcPts val="1000"/>
              </a:spcBef>
              <a:spcAft>
                <a:spcPts val="0"/>
              </a:spcAft>
              <a:buNone/>
            </a:pPr>
            <a:r>
              <a:rPr lang="en" sz="1300" b="1">
                <a:latin typeface="Poppins"/>
                <a:ea typeface="Poppins"/>
                <a:cs typeface="Poppins"/>
                <a:sym typeface="Poppins"/>
              </a:rPr>
              <a:t>Vectors:</a:t>
            </a:r>
            <a:endParaRPr sz="1300" b="1">
              <a:latin typeface="Poppins"/>
              <a:ea typeface="Poppins"/>
              <a:cs typeface="Poppins"/>
              <a:sym typeface="Poppins"/>
            </a:endParaRPr>
          </a:p>
          <a:p>
            <a:pPr marL="457200" lvl="0" indent="-304800" algn="l" rtl="0">
              <a:lnSpc>
                <a:spcPct val="125000"/>
              </a:lnSpc>
              <a:spcBef>
                <a:spcPts val="800"/>
              </a:spcBef>
              <a:spcAft>
                <a:spcPts val="0"/>
              </a:spcAft>
              <a:buSzPts val="1200"/>
              <a:buFont typeface="Archivo"/>
              <a:buChar char="●"/>
            </a:pPr>
            <a:r>
              <a:rPr lang="en" sz="1200" u="sng">
                <a:hlinkClick r:id="rId3"/>
              </a:rPr>
              <a:t>Metaverse avatar collage concept</a:t>
            </a:r>
            <a:endParaRPr sz="1200"/>
          </a:p>
          <a:p>
            <a:pPr marL="0" lvl="0" indent="0" algn="l" rtl="0">
              <a:lnSpc>
                <a:spcPct val="125000"/>
              </a:lnSpc>
              <a:spcBef>
                <a:spcPts val="800"/>
              </a:spcBef>
              <a:spcAft>
                <a:spcPts val="0"/>
              </a:spcAft>
              <a:buNone/>
            </a:pPr>
            <a:r>
              <a:rPr lang="en" sz="1300" b="1">
                <a:latin typeface="Poppins"/>
                <a:ea typeface="Poppins"/>
                <a:cs typeface="Poppins"/>
                <a:sym typeface="Poppins"/>
              </a:rPr>
              <a:t>Photos:</a:t>
            </a:r>
            <a:endParaRPr sz="1300" b="1">
              <a:latin typeface="Poppins"/>
              <a:ea typeface="Poppins"/>
              <a:cs typeface="Poppins"/>
              <a:sym typeface="Poppins"/>
            </a:endParaRPr>
          </a:p>
          <a:p>
            <a:pPr marL="457200" lvl="0" indent="-304800" algn="l" rtl="0">
              <a:lnSpc>
                <a:spcPct val="125000"/>
              </a:lnSpc>
              <a:spcBef>
                <a:spcPts val="800"/>
              </a:spcBef>
              <a:spcAft>
                <a:spcPts val="0"/>
              </a:spcAft>
              <a:buSzPts val="1200"/>
              <a:buFont typeface="Archivo"/>
              <a:buChar char="●"/>
            </a:pPr>
            <a:r>
              <a:rPr lang="en" sz="1200" u="sng">
                <a:hlinkClick r:id="rId4"/>
              </a:rPr>
              <a:t>Person with futuristic metaverse avatar mask</a:t>
            </a:r>
            <a:endParaRPr sz="1200"/>
          </a:p>
          <a:p>
            <a:pPr marL="457200" lvl="0" indent="-304800" algn="l" rtl="0">
              <a:lnSpc>
                <a:spcPct val="125000"/>
              </a:lnSpc>
              <a:spcBef>
                <a:spcPts val="0"/>
              </a:spcBef>
              <a:spcAft>
                <a:spcPts val="0"/>
              </a:spcAft>
              <a:buSzPts val="1200"/>
              <a:buFont typeface="Archivo"/>
              <a:buChar char="●"/>
            </a:pPr>
            <a:r>
              <a:rPr lang="en" sz="1200" u="sng">
                <a:hlinkClick r:id="rId5"/>
              </a:rPr>
              <a:t>Metaverse avatar collage concept</a:t>
            </a:r>
            <a:endParaRPr sz="1200"/>
          </a:p>
          <a:p>
            <a:pPr marL="457200" lvl="0" indent="-304800" algn="l" rtl="0">
              <a:lnSpc>
                <a:spcPct val="125000"/>
              </a:lnSpc>
              <a:spcBef>
                <a:spcPts val="0"/>
              </a:spcBef>
              <a:spcAft>
                <a:spcPts val="0"/>
              </a:spcAft>
              <a:buSzPts val="1200"/>
              <a:buFont typeface="Archivo"/>
              <a:buChar char="●"/>
            </a:pPr>
            <a:r>
              <a:rPr lang="en" sz="1200" u="sng">
                <a:hlinkClick r:id="rId6"/>
              </a:rPr>
              <a:t>Happy man at party wearing sunglasses</a:t>
            </a:r>
            <a:endParaRPr sz="1200"/>
          </a:p>
          <a:p>
            <a:pPr marL="457200" lvl="0" indent="-304800" algn="l" rtl="0">
              <a:lnSpc>
                <a:spcPct val="125000"/>
              </a:lnSpc>
              <a:spcBef>
                <a:spcPts val="0"/>
              </a:spcBef>
              <a:spcAft>
                <a:spcPts val="0"/>
              </a:spcAft>
              <a:buSzPts val="1200"/>
              <a:buFont typeface="Archivo"/>
              <a:buChar char="●"/>
            </a:pPr>
            <a:r>
              <a:rPr lang="en" sz="1200" u="sng">
                <a:hlinkClick r:id="rId7"/>
              </a:rPr>
              <a:t>Medium shot smiley man with green background</a:t>
            </a:r>
            <a:endParaRPr sz="1200"/>
          </a:p>
          <a:p>
            <a:pPr marL="0" lvl="0" indent="0" algn="l" rtl="0">
              <a:lnSpc>
                <a:spcPct val="125000"/>
              </a:lnSpc>
              <a:spcBef>
                <a:spcPts val="800"/>
              </a:spcBef>
              <a:spcAft>
                <a:spcPts val="0"/>
              </a:spcAft>
              <a:buNone/>
            </a:pPr>
            <a:r>
              <a:rPr lang="en" sz="1300" b="1">
                <a:latin typeface="Poppins"/>
                <a:ea typeface="Poppins"/>
                <a:cs typeface="Poppins"/>
                <a:sym typeface="Poppins"/>
              </a:rPr>
              <a:t>Icons:</a:t>
            </a:r>
            <a:endParaRPr sz="1300" b="1">
              <a:latin typeface="Poppins"/>
              <a:ea typeface="Poppins"/>
              <a:cs typeface="Poppins"/>
              <a:sym typeface="Poppins"/>
            </a:endParaRPr>
          </a:p>
          <a:p>
            <a:pPr marL="457200" lvl="0" indent="-304800" algn="l" rtl="0">
              <a:lnSpc>
                <a:spcPct val="125000"/>
              </a:lnSpc>
              <a:spcBef>
                <a:spcPts val="800"/>
              </a:spcBef>
              <a:spcAft>
                <a:spcPts val="0"/>
              </a:spcAft>
              <a:buSzPts val="1200"/>
              <a:buChar char="●"/>
            </a:pPr>
            <a:r>
              <a:rPr lang="en" sz="1200" u="sng">
                <a:hlinkClick r:id="rId8"/>
              </a:rPr>
              <a:t>Icon Pack: Cyber Crimes</a:t>
            </a:r>
            <a:endParaRPr sz="1200"/>
          </a:p>
          <a:p>
            <a:pPr marL="0" lvl="0" indent="0" algn="l" rtl="0">
              <a:lnSpc>
                <a:spcPct val="115000"/>
              </a:lnSpc>
              <a:spcBef>
                <a:spcPts val="0"/>
              </a:spcBef>
              <a:spcAft>
                <a:spcPts val="0"/>
              </a:spcAft>
              <a:buNone/>
            </a:pPr>
            <a:endParaRPr sz="1000">
              <a:solidFill>
                <a:srgbClr val="424242"/>
              </a:solidFill>
              <a:latin typeface="Inter"/>
              <a:ea typeface="Inter"/>
              <a:cs typeface="Inter"/>
              <a:sym typeface="Inter"/>
            </a:endParaRPr>
          </a:p>
          <a:p>
            <a:pPr marL="0" lvl="0" indent="0" algn="l" rtl="0">
              <a:lnSpc>
                <a:spcPct val="115000"/>
              </a:lnSpc>
              <a:spcBef>
                <a:spcPts val="0"/>
              </a:spcBef>
              <a:spcAft>
                <a:spcPts val="0"/>
              </a:spcAft>
              <a:buNone/>
            </a:pPr>
            <a:endParaRPr sz="1000">
              <a:solidFill>
                <a:srgbClr val="424242"/>
              </a:solidFill>
              <a:latin typeface="Inter"/>
              <a:ea typeface="Inter"/>
              <a:cs typeface="Inter"/>
              <a:sym typeface="Inter"/>
            </a:endParaRPr>
          </a:p>
          <a:p>
            <a:pPr marL="0" lvl="0" indent="0" algn="l" rtl="0">
              <a:spcBef>
                <a:spcPts val="0"/>
              </a:spcBef>
              <a:spcAft>
                <a:spcPts val="100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0"/>
        <p:cNvGrpSpPr/>
        <p:nvPr/>
      </p:nvGrpSpPr>
      <p:grpSpPr>
        <a:xfrm>
          <a:off x="0" y="0"/>
          <a:ext cx="0" cy="0"/>
          <a:chOff x="0" y="0"/>
          <a:chExt cx="0" cy="0"/>
        </a:xfrm>
      </p:grpSpPr>
      <p:sp>
        <p:nvSpPr>
          <p:cNvPr id="1421" name="Google Shape;1421;p77"/>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422" name="Google Shape;1422;p77"/>
          <p:cNvSpPr txBox="1"/>
          <p:nvPr/>
        </p:nvSpPr>
        <p:spPr>
          <a:xfrm>
            <a:off x="720000" y="1188000"/>
            <a:ext cx="77040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52"/>
          <p:cNvSpPr txBox="1">
            <a:spLocks noGrp="1"/>
          </p:cNvSpPr>
          <p:nvPr>
            <p:ph type="title"/>
          </p:nvPr>
        </p:nvSpPr>
        <p:spPr>
          <a:xfrm rot="16200000">
            <a:off x="-3142509" y="1307100"/>
            <a:ext cx="5607000" cy="25293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4800" dirty="0">
                <a:solidFill>
                  <a:schemeClr val="bg1"/>
                </a:solidFill>
              </a:rPr>
              <a:t>WHAT IS SWOT</a:t>
            </a:r>
            <a:endParaRPr sz="4800" dirty="0">
              <a:solidFill>
                <a:schemeClr val="bg1"/>
              </a:solidFill>
            </a:endParaRPr>
          </a:p>
        </p:txBody>
      </p:sp>
      <p:sp>
        <p:nvSpPr>
          <p:cNvPr id="537" name="Google Shape;537;p52"/>
          <p:cNvSpPr/>
          <p:nvPr/>
        </p:nvSpPr>
        <p:spPr>
          <a:xfrm rot="-5400000">
            <a:off x="6719700" y="-389604"/>
            <a:ext cx="5862987" cy="57485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2"/>
          <p:cNvSpPr/>
          <p:nvPr/>
        </p:nvSpPr>
        <p:spPr>
          <a:xfrm rot="5400000" flipH="1">
            <a:off x="-3438687" y="-389604"/>
            <a:ext cx="5862987" cy="57485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descr="How to Use SWOT Analysis for 2021 Marketing Strategy｜MAツール「BowNow」">
            <a:extLst>
              <a:ext uri="{FF2B5EF4-FFF2-40B4-BE49-F238E27FC236}">
                <a16:creationId xmlns:a16="http://schemas.microsoft.com/office/drawing/2014/main" id="{EA51A888-7898-403F-830F-3AA31026DE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7199" y="330683"/>
            <a:ext cx="4579071" cy="240957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4A14BD7-20A5-48E3-9234-4891EBFC81BF}"/>
              </a:ext>
            </a:extLst>
          </p:cNvPr>
          <p:cNvSpPr txBox="1"/>
          <p:nvPr/>
        </p:nvSpPr>
        <p:spPr>
          <a:xfrm>
            <a:off x="1801147" y="2929388"/>
            <a:ext cx="5541706" cy="1883429"/>
          </a:xfrm>
          <a:prstGeom prst="rect">
            <a:avLst/>
          </a:prstGeom>
          <a:noFill/>
        </p:spPr>
        <p:txBody>
          <a:bodyPr wrap="square">
            <a:spAutoFit/>
          </a:bodyPr>
          <a:lstStyle/>
          <a:p>
            <a:r>
              <a:rPr lang="en-US" b="0" i="0" dirty="0">
                <a:solidFill>
                  <a:srgbClr val="0D0D0D"/>
                </a:solidFill>
                <a:effectLst/>
                <a:latin typeface="Söhne"/>
              </a:rPr>
              <a:t>SWOT analysis is a strategic planning tool used to identify and evaluate the Strengths, Weaknesses, Opportunities, and Threats involved in a project or business venture. It helps organizations understand their current position relative to the internal and external factors that could impact their objectives. Strengths and Weaknesses are internal factors, while Opportunities and Threats are external factors. By examining these four aspects, organizations can develop strategies to capitalize on strengths, address weaknesses, seize opportunities, and mitigate threats.</a:t>
            </a:r>
            <a:endParaRPr lang="en-US"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6"/>
        <p:cNvGrpSpPr/>
        <p:nvPr/>
      </p:nvGrpSpPr>
      <p:grpSpPr>
        <a:xfrm>
          <a:off x="0" y="0"/>
          <a:ext cx="0" cy="0"/>
          <a:chOff x="0" y="0"/>
          <a:chExt cx="0" cy="0"/>
        </a:xfrm>
      </p:grpSpPr>
      <p:sp>
        <p:nvSpPr>
          <p:cNvPr id="1427" name="Google Shape;1427;p78"/>
          <p:cNvSpPr txBox="1"/>
          <p:nvPr/>
        </p:nvSpPr>
        <p:spPr>
          <a:xfrm>
            <a:off x="720000" y="1188000"/>
            <a:ext cx="77040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ctr" rtl="0">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428" name="Google Shape;1428;p78"/>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2"/>
        <p:cNvGrpSpPr/>
        <p:nvPr/>
      </p:nvGrpSpPr>
      <p:grpSpPr>
        <a:xfrm>
          <a:off x="0" y="0"/>
          <a:ext cx="0" cy="0"/>
          <a:chOff x="0" y="0"/>
          <a:chExt cx="0" cy="0"/>
        </a:xfrm>
      </p:grpSpPr>
      <p:sp>
        <p:nvSpPr>
          <p:cNvPr id="1433" name="Google Shape;1433;p79"/>
          <p:cNvSpPr txBox="1"/>
          <p:nvPr/>
        </p:nvSpPr>
        <p:spPr>
          <a:xfrm>
            <a:off x="720000" y="1188000"/>
            <a:ext cx="7704000" cy="172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Poppins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https://fonts.google.com/specimen/Poppins</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Archivo</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chemeClr val="lt1"/>
              </a:solidFill>
            </a:endParaRPr>
          </a:p>
        </p:txBody>
      </p:sp>
      <p:sp>
        <p:nvSpPr>
          <p:cNvPr id="1434" name="Google Shape;1434;p79"/>
          <p:cNvSpPr/>
          <p:nvPr/>
        </p:nvSpPr>
        <p:spPr>
          <a:xfrm>
            <a:off x="2583563" y="2794775"/>
            <a:ext cx="791400" cy="754200"/>
          </a:xfrm>
          <a:prstGeom prst="roundRect">
            <a:avLst>
              <a:gd name="adj" fmla="val 16667"/>
            </a:avLst>
          </a:prstGeom>
          <a:solidFill>
            <a:srgbClr val="3A3E5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9"/>
          <p:cNvSpPr/>
          <p:nvPr/>
        </p:nvSpPr>
        <p:spPr>
          <a:xfrm>
            <a:off x="3645382" y="27947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9"/>
          <p:cNvSpPr/>
          <p:nvPr/>
        </p:nvSpPr>
        <p:spPr>
          <a:xfrm>
            <a:off x="4707202" y="2794775"/>
            <a:ext cx="791400" cy="754200"/>
          </a:xfrm>
          <a:prstGeom prst="roundRect">
            <a:avLst>
              <a:gd name="adj" fmla="val 16667"/>
            </a:avLst>
          </a:prstGeom>
          <a:solidFill>
            <a:srgbClr val="E0E0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9"/>
          <p:cNvSpPr txBox="1"/>
          <p:nvPr/>
        </p:nvSpPr>
        <p:spPr>
          <a:xfrm>
            <a:off x="2583563" y="29518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#3a3e5f</a:t>
            </a:r>
            <a:endParaRPr sz="1000">
              <a:solidFill>
                <a:srgbClr val="FFFFFF"/>
              </a:solidFill>
            </a:endParaRPr>
          </a:p>
        </p:txBody>
      </p:sp>
      <p:sp>
        <p:nvSpPr>
          <p:cNvPr id="1438" name="Google Shape;1438;p79"/>
          <p:cNvSpPr txBox="1"/>
          <p:nvPr/>
        </p:nvSpPr>
        <p:spPr>
          <a:xfrm>
            <a:off x="3645388" y="29518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439" name="Google Shape;1439;p79"/>
          <p:cNvSpPr txBox="1"/>
          <p:nvPr/>
        </p:nvSpPr>
        <p:spPr>
          <a:xfrm>
            <a:off x="4707213" y="29518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#e0e0e0</a:t>
            </a:r>
            <a:endParaRPr sz="1000">
              <a:solidFill>
                <a:schemeClr val="dk1"/>
              </a:solidFill>
            </a:endParaRPr>
          </a:p>
        </p:txBody>
      </p:sp>
      <p:sp>
        <p:nvSpPr>
          <p:cNvPr id="1440" name="Google Shape;1440;p79"/>
          <p:cNvSpPr/>
          <p:nvPr/>
        </p:nvSpPr>
        <p:spPr>
          <a:xfrm>
            <a:off x="5769038" y="2794775"/>
            <a:ext cx="791400" cy="754200"/>
          </a:xfrm>
          <a:prstGeom prst="roundRect">
            <a:avLst>
              <a:gd name="adj" fmla="val 16667"/>
            </a:avLst>
          </a:prstGeom>
          <a:solidFill>
            <a:srgbClr val="8ED83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9"/>
          <p:cNvSpPr txBox="1"/>
          <p:nvPr/>
        </p:nvSpPr>
        <p:spPr>
          <a:xfrm>
            <a:off x="5769038" y="29518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#8ed835</a:t>
            </a:r>
            <a:endParaRPr sz="1000">
              <a:solidFill>
                <a:schemeClr val="dk1"/>
              </a:solidFill>
            </a:endParaRPr>
          </a:p>
        </p:txBody>
      </p:sp>
      <p:sp>
        <p:nvSpPr>
          <p:cNvPr id="1442" name="Google Shape;1442;p79"/>
          <p:cNvSpPr/>
          <p:nvPr/>
        </p:nvSpPr>
        <p:spPr>
          <a:xfrm>
            <a:off x="4176300" y="3725875"/>
            <a:ext cx="791400" cy="754200"/>
          </a:xfrm>
          <a:prstGeom prst="roundRect">
            <a:avLst>
              <a:gd name="adj" fmla="val 16667"/>
            </a:avLst>
          </a:prstGeom>
          <a:solidFill>
            <a:srgbClr val="09607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9"/>
          <p:cNvSpPr/>
          <p:nvPr/>
        </p:nvSpPr>
        <p:spPr>
          <a:xfrm>
            <a:off x="5238120" y="3725875"/>
            <a:ext cx="791400" cy="754200"/>
          </a:xfrm>
          <a:prstGeom prst="roundRect">
            <a:avLst>
              <a:gd name="adj" fmla="val 16667"/>
            </a:avLst>
          </a:prstGeom>
          <a:solidFill>
            <a:srgbClr val="F8C4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9"/>
          <p:cNvSpPr txBox="1"/>
          <p:nvPr/>
        </p:nvSpPr>
        <p:spPr>
          <a:xfrm>
            <a:off x="4176300" y="3882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#09607d</a:t>
            </a:r>
            <a:endParaRPr sz="1000">
              <a:solidFill>
                <a:srgbClr val="FFFFFF"/>
              </a:solidFill>
            </a:endParaRPr>
          </a:p>
        </p:txBody>
      </p:sp>
      <p:sp>
        <p:nvSpPr>
          <p:cNvPr id="1445" name="Google Shape;1445;p79"/>
          <p:cNvSpPr txBox="1"/>
          <p:nvPr/>
        </p:nvSpPr>
        <p:spPr>
          <a:xfrm>
            <a:off x="5238125" y="3882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#f8c430</a:t>
            </a:r>
            <a:endParaRPr sz="1000">
              <a:solidFill>
                <a:schemeClr val="dk1"/>
              </a:solidFill>
            </a:endParaRPr>
          </a:p>
        </p:txBody>
      </p:sp>
      <p:sp>
        <p:nvSpPr>
          <p:cNvPr id="1446" name="Google Shape;1446;p79"/>
          <p:cNvSpPr/>
          <p:nvPr/>
        </p:nvSpPr>
        <p:spPr>
          <a:xfrm>
            <a:off x="3114475" y="3725875"/>
            <a:ext cx="791400" cy="754200"/>
          </a:xfrm>
          <a:prstGeom prst="roundRect">
            <a:avLst>
              <a:gd name="adj" fmla="val 16667"/>
            </a:avLst>
          </a:prstGeom>
          <a:solidFill>
            <a:srgbClr val="0BA39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9"/>
          <p:cNvSpPr txBox="1"/>
          <p:nvPr/>
        </p:nvSpPr>
        <p:spPr>
          <a:xfrm>
            <a:off x="3114475" y="3882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#0ba391</a:t>
            </a:r>
            <a:endParaRPr sz="1000">
              <a:solidFill>
                <a:srgbClr val="FFFFFF"/>
              </a:solidFill>
            </a:endParaRPr>
          </a:p>
        </p:txBody>
      </p:sp>
      <p:sp>
        <p:nvSpPr>
          <p:cNvPr id="1448" name="Google Shape;1448;p79"/>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2"/>
        <p:cNvGrpSpPr/>
        <p:nvPr/>
      </p:nvGrpSpPr>
      <p:grpSpPr>
        <a:xfrm>
          <a:off x="0" y="0"/>
          <a:ext cx="0" cy="0"/>
          <a:chOff x="0" y="0"/>
          <a:chExt cx="0" cy="0"/>
        </a:xfrm>
      </p:grpSpPr>
      <p:sp>
        <p:nvSpPr>
          <p:cNvPr id="1453" name="Google Shape;1453;p80"/>
          <p:cNvSpPr txBox="1"/>
          <p:nvPr/>
        </p:nvSpPr>
        <p:spPr>
          <a:xfrm>
            <a:off x="1498100" y="1188000"/>
            <a:ext cx="6147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454" name="Google Shape;1454;p80"/>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455" name="Google Shape;1455;p80"/>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456" name="Google Shape;1456;p80">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457" name="Google Shape;1457;p80">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458" name="Google Shape;1458;p80">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459" name="Google Shape;1459;p80">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460" name="Google Shape;1460;p80"/>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461" name="Google Shape;1461;p80"/>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462" name="Google Shape;1462;p80"/>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463" name="Google Shape;1463;p80"/>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464" name="Google Shape;1464;p80">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68"/>
        <p:cNvGrpSpPr/>
        <p:nvPr/>
      </p:nvGrpSpPr>
      <p:grpSpPr>
        <a:xfrm>
          <a:off x="0" y="0"/>
          <a:ext cx="0" cy="0"/>
          <a:chOff x="0" y="0"/>
          <a:chExt cx="0" cy="0"/>
        </a:xfrm>
      </p:grpSpPr>
      <p:sp>
        <p:nvSpPr>
          <p:cNvPr id="1469" name="Google Shape;1469;p81"/>
          <p:cNvSpPr txBox="1"/>
          <p:nvPr/>
        </p:nvSpPr>
        <p:spPr>
          <a:xfrm>
            <a:off x="720000" y="1188000"/>
            <a:ext cx="7704000" cy="68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rgbClr val="FFFFFF"/>
              </a:solidFill>
            </a:endParaRPr>
          </a:p>
        </p:txBody>
      </p:sp>
      <p:sp>
        <p:nvSpPr>
          <p:cNvPr id="1470" name="Google Shape;1470;p81"/>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471" name="Google Shape;1471;p81"/>
          <p:cNvGrpSpPr/>
          <p:nvPr/>
        </p:nvGrpSpPr>
        <p:grpSpPr>
          <a:xfrm>
            <a:off x="5048544" y="2943384"/>
            <a:ext cx="442841" cy="514271"/>
            <a:chOff x="4727025" y="1332775"/>
            <a:chExt cx="59900" cy="69625"/>
          </a:xfrm>
        </p:grpSpPr>
        <p:sp>
          <p:nvSpPr>
            <p:cNvPr id="1472" name="Google Shape;1472;p8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81"/>
          <p:cNvGrpSpPr/>
          <p:nvPr/>
        </p:nvGrpSpPr>
        <p:grpSpPr>
          <a:xfrm>
            <a:off x="5723860" y="2190872"/>
            <a:ext cx="500909" cy="500899"/>
            <a:chOff x="4820425" y="1329900"/>
            <a:chExt cx="70175" cy="70350"/>
          </a:xfrm>
        </p:grpSpPr>
        <p:sp>
          <p:nvSpPr>
            <p:cNvPr id="1475" name="Google Shape;1475;p8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81"/>
          <p:cNvGrpSpPr/>
          <p:nvPr/>
        </p:nvGrpSpPr>
        <p:grpSpPr>
          <a:xfrm>
            <a:off x="6376484" y="2202662"/>
            <a:ext cx="538135" cy="493119"/>
            <a:chOff x="4903200" y="1331525"/>
            <a:chExt cx="73575" cy="67425"/>
          </a:xfrm>
        </p:grpSpPr>
        <p:sp>
          <p:nvSpPr>
            <p:cNvPr id="1480" name="Google Shape;1480;p8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81" name="Google Shape;1481;p8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81"/>
          <p:cNvGrpSpPr/>
          <p:nvPr/>
        </p:nvGrpSpPr>
        <p:grpSpPr>
          <a:xfrm>
            <a:off x="5636435" y="2944640"/>
            <a:ext cx="544563" cy="511895"/>
            <a:chOff x="4815575" y="1416800"/>
            <a:chExt cx="73750" cy="71400"/>
          </a:xfrm>
        </p:grpSpPr>
        <p:sp>
          <p:nvSpPr>
            <p:cNvPr id="1483" name="Google Shape;1483;p8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81"/>
          <p:cNvGrpSpPr/>
          <p:nvPr/>
        </p:nvGrpSpPr>
        <p:grpSpPr>
          <a:xfrm>
            <a:off x="6333060" y="2944346"/>
            <a:ext cx="602914" cy="512477"/>
            <a:chOff x="4902475" y="1418875"/>
            <a:chExt cx="74500" cy="63775"/>
          </a:xfrm>
        </p:grpSpPr>
        <p:sp>
          <p:nvSpPr>
            <p:cNvPr id="1487" name="Google Shape;1487;p8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81"/>
          <p:cNvGrpSpPr/>
          <p:nvPr/>
        </p:nvGrpSpPr>
        <p:grpSpPr>
          <a:xfrm>
            <a:off x="5748932" y="3683585"/>
            <a:ext cx="515391" cy="525699"/>
            <a:chOff x="4818100" y="1507675"/>
            <a:chExt cx="71225" cy="71625"/>
          </a:xfrm>
        </p:grpSpPr>
        <p:sp>
          <p:nvSpPr>
            <p:cNvPr id="1490" name="Google Shape;1490;p8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 name="Google Shape;1494;p81"/>
          <p:cNvGrpSpPr/>
          <p:nvPr/>
        </p:nvGrpSpPr>
        <p:grpSpPr>
          <a:xfrm>
            <a:off x="5087034" y="3705117"/>
            <a:ext cx="522956" cy="489869"/>
            <a:chOff x="4721450" y="1509475"/>
            <a:chExt cx="79350" cy="74325"/>
          </a:xfrm>
        </p:grpSpPr>
        <p:sp>
          <p:nvSpPr>
            <p:cNvPr id="1495" name="Google Shape;1495;p8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 name="Google Shape;1499;p81"/>
          <p:cNvGrpSpPr/>
          <p:nvPr/>
        </p:nvGrpSpPr>
        <p:grpSpPr>
          <a:xfrm>
            <a:off x="6410277" y="3684869"/>
            <a:ext cx="525704" cy="535436"/>
            <a:chOff x="4906800" y="1507500"/>
            <a:chExt cx="70350" cy="71075"/>
          </a:xfrm>
        </p:grpSpPr>
        <p:sp>
          <p:nvSpPr>
            <p:cNvPr id="1500" name="Google Shape;1500;p8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81"/>
          <p:cNvGrpSpPr/>
          <p:nvPr/>
        </p:nvGrpSpPr>
        <p:grpSpPr>
          <a:xfrm>
            <a:off x="4443099" y="2190850"/>
            <a:ext cx="508054" cy="508095"/>
            <a:chOff x="3736598" y="2170606"/>
            <a:chExt cx="404889" cy="404889"/>
          </a:xfrm>
        </p:grpSpPr>
        <p:sp>
          <p:nvSpPr>
            <p:cNvPr id="1506" name="Google Shape;1506;p8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81"/>
          <p:cNvGrpSpPr/>
          <p:nvPr/>
        </p:nvGrpSpPr>
        <p:grpSpPr>
          <a:xfrm>
            <a:off x="3731139" y="2190945"/>
            <a:ext cx="575790" cy="507904"/>
            <a:chOff x="3161917" y="2170682"/>
            <a:chExt cx="458870" cy="404737"/>
          </a:xfrm>
        </p:grpSpPr>
        <p:sp>
          <p:nvSpPr>
            <p:cNvPr id="1511" name="Google Shape;1511;p8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512" name="Google Shape;1512;p8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81"/>
          <p:cNvGrpSpPr/>
          <p:nvPr/>
        </p:nvGrpSpPr>
        <p:grpSpPr>
          <a:xfrm>
            <a:off x="3758669" y="2951317"/>
            <a:ext cx="520730" cy="498567"/>
            <a:chOff x="3179914" y="2889488"/>
            <a:chExt cx="422876" cy="404911"/>
          </a:xfrm>
        </p:grpSpPr>
        <p:sp>
          <p:nvSpPr>
            <p:cNvPr id="1515" name="Google Shape;1515;p8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8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81"/>
          <p:cNvGrpSpPr/>
          <p:nvPr/>
        </p:nvGrpSpPr>
        <p:grpSpPr>
          <a:xfrm>
            <a:off x="4387349" y="2951277"/>
            <a:ext cx="516145" cy="498648"/>
            <a:chOff x="3729467" y="2889422"/>
            <a:chExt cx="419153" cy="404977"/>
          </a:xfrm>
        </p:grpSpPr>
        <p:sp>
          <p:nvSpPr>
            <p:cNvPr id="1522" name="Google Shape;1522;p8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 name="Google Shape;1529;p81"/>
          <p:cNvSpPr/>
          <p:nvPr/>
        </p:nvSpPr>
        <p:spPr>
          <a:xfrm>
            <a:off x="7405574" y="21982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1"/>
          <p:cNvSpPr/>
          <p:nvPr/>
        </p:nvSpPr>
        <p:spPr>
          <a:xfrm>
            <a:off x="7105028" y="21806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1"/>
          <p:cNvSpPr/>
          <p:nvPr/>
        </p:nvSpPr>
        <p:spPr>
          <a:xfrm>
            <a:off x="7727317" y="21871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1"/>
          <p:cNvSpPr/>
          <p:nvPr/>
        </p:nvSpPr>
        <p:spPr>
          <a:xfrm>
            <a:off x="8022022" y="21806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81"/>
          <p:cNvGrpSpPr/>
          <p:nvPr/>
        </p:nvGrpSpPr>
        <p:grpSpPr>
          <a:xfrm>
            <a:off x="7107677" y="2398162"/>
            <a:ext cx="166473" cy="141497"/>
            <a:chOff x="4660325" y="1866850"/>
            <a:chExt cx="68350" cy="58100"/>
          </a:xfrm>
        </p:grpSpPr>
        <p:sp>
          <p:nvSpPr>
            <p:cNvPr id="1534" name="Google Shape;1534;p8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 name="Google Shape;1536;p81"/>
          <p:cNvGrpSpPr/>
          <p:nvPr/>
        </p:nvGrpSpPr>
        <p:grpSpPr>
          <a:xfrm>
            <a:off x="7417022" y="2423886"/>
            <a:ext cx="162515" cy="90049"/>
            <a:chOff x="4791775" y="1877500"/>
            <a:chExt cx="66725" cy="36975"/>
          </a:xfrm>
        </p:grpSpPr>
        <p:sp>
          <p:nvSpPr>
            <p:cNvPr id="1537" name="Google Shape;1537;p8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81"/>
          <p:cNvGrpSpPr/>
          <p:nvPr/>
        </p:nvGrpSpPr>
        <p:grpSpPr>
          <a:xfrm>
            <a:off x="7738734" y="2423886"/>
            <a:ext cx="144979" cy="90049"/>
            <a:chOff x="4923925" y="1877500"/>
            <a:chExt cx="59525" cy="36975"/>
          </a:xfrm>
        </p:grpSpPr>
        <p:sp>
          <p:nvSpPr>
            <p:cNvPr id="1540" name="Google Shape;1540;p8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81"/>
          <p:cNvGrpSpPr/>
          <p:nvPr/>
        </p:nvGrpSpPr>
        <p:grpSpPr>
          <a:xfrm>
            <a:off x="8033226" y="2406077"/>
            <a:ext cx="141447" cy="125667"/>
            <a:chOff x="5058450" y="1870100"/>
            <a:chExt cx="58075" cy="51600"/>
          </a:xfrm>
        </p:grpSpPr>
        <p:sp>
          <p:nvSpPr>
            <p:cNvPr id="1543" name="Google Shape;1543;p8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81"/>
          <p:cNvGrpSpPr/>
          <p:nvPr/>
        </p:nvGrpSpPr>
        <p:grpSpPr>
          <a:xfrm>
            <a:off x="7447741" y="2828485"/>
            <a:ext cx="101077" cy="107645"/>
            <a:chOff x="4811425" y="2065025"/>
            <a:chExt cx="41500" cy="44200"/>
          </a:xfrm>
        </p:grpSpPr>
        <p:sp>
          <p:nvSpPr>
            <p:cNvPr id="1546" name="Google Shape;1546;p8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81"/>
          <p:cNvGrpSpPr/>
          <p:nvPr/>
        </p:nvGrpSpPr>
        <p:grpSpPr>
          <a:xfrm>
            <a:off x="7740178" y="2828698"/>
            <a:ext cx="120867" cy="107218"/>
            <a:chOff x="4929875" y="2065025"/>
            <a:chExt cx="49625" cy="44025"/>
          </a:xfrm>
        </p:grpSpPr>
        <p:sp>
          <p:nvSpPr>
            <p:cNvPr id="1549" name="Google Shape;1549;p8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81"/>
          <p:cNvGrpSpPr/>
          <p:nvPr/>
        </p:nvGrpSpPr>
        <p:grpSpPr>
          <a:xfrm>
            <a:off x="8068847" y="2831712"/>
            <a:ext cx="70206" cy="101191"/>
            <a:chOff x="5083925" y="2066350"/>
            <a:chExt cx="28825" cy="41550"/>
          </a:xfrm>
        </p:grpSpPr>
        <p:sp>
          <p:nvSpPr>
            <p:cNvPr id="1552" name="Google Shape;1552;p8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 name="Google Shape;1554;p81"/>
          <p:cNvGrpSpPr/>
          <p:nvPr/>
        </p:nvGrpSpPr>
        <p:grpSpPr>
          <a:xfrm>
            <a:off x="7100401" y="2847359"/>
            <a:ext cx="181026" cy="69896"/>
            <a:chOff x="4659775" y="2072775"/>
            <a:chExt cx="74325" cy="28700"/>
          </a:xfrm>
        </p:grpSpPr>
        <p:sp>
          <p:nvSpPr>
            <p:cNvPr id="1555" name="Google Shape;1555;p8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81"/>
          <p:cNvGrpSpPr/>
          <p:nvPr/>
        </p:nvGrpSpPr>
        <p:grpSpPr>
          <a:xfrm>
            <a:off x="8020257" y="2637924"/>
            <a:ext cx="167387" cy="89197"/>
            <a:chOff x="4662475" y="1976500"/>
            <a:chExt cx="68725" cy="36625"/>
          </a:xfrm>
        </p:grpSpPr>
        <p:sp>
          <p:nvSpPr>
            <p:cNvPr id="1559" name="Google Shape;1559;p8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81"/>
          <p:cNvGrpSpPr/>
          <p:nvPr/>
        </p:nvGrpSpPr>
        <p:grpSpPr>
          <a:xfrm>
            <a:off x="7717162" y="2641364"/>
            <a:ext cx="166899" cy="82317"/>
            <a:chOff x="4920150" y="1977875"/>
            <a:chExt cx="68525" cy="33800"/>
          </a:xfrm>
        </p:grpSpPr>
        <p:sp>
          <p:nvSpPr>
            <p:cNvPr id="1563" name="Google Shape;1563;p8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81"/>
          <p:cNvGrpSpPr/>
          <p:nvPr/>
        </p:nvGrpSpPr>
        <p:grpSpPr>
          <a:xfrm>
            <a:off x="7128319" y="3045282"/>
            <a:ext cx="125190" cy="127858"/>
            <a:chOff x="4676550" y="2160575"/>
            <a:chExt cx="51400" cy="52500"/>
          </a:xfrm>
        </p:grpSpPr>
        <p:sp>
          <p:nvSpPr>
            <p:cNvPr id="1567" name="Google Shape;1567;p8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81"/>
          <p:cNvGrpSpPr/>
          <p:nvPr/>
        </p:nvGrpSpPr>
        <p:grpSpPr>
          <a:xfrm>
            <a:off x="7425577" y="3052314"/>
            <a:ext cx="145405" cy="113794"/>
            <a:chOff x="4768325" y="2163475"/>
            <a:chExt cx="59700" cy="46725"/>
          </a:xfrm>
        </p:grpSpPr>
        <p:sp>
          <p:nvSpPr>
            <p:cNvPr id="1571" name="Google Shape;1571;p8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 name="Google Shape;1573;p81"/>
          <p:cNvSpPr/>
          <p:nvPr/>
        </p:nvSpPr>
        <p:spPr>
          <a:xfrm>
            <a:off x="7757532" y="30438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1"/>
          <p:cNvSpPr/>
          <p:nvPr/>
        </p:nvSpPr>
        <p:spPr>
          <a:xfrm>
            <a:off x="8029908" y="40509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1"/>
          <p:cNvSpPr/>
          <p:nvPr/>
        </p:nvSpPr>
        <p:spPr>
          <a:xfrm>
            <a:off x="7131363" y="32791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1"/>
          <p:cNvSpPr/>
          <p:nvPr/>
        </p:nvSpPr>
        <p:spPr>
          <a:xfrm>
            <a:off x="7099335" y="40667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1"/>
          <p:cNvSpPr/>
          <p:nvPr/>
        </p:nvSpPr>
        <p:spPr>
          <a:xfrm>
            <a:off x="7116658" y="35483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1"/>
          <p:cNvSpPr/>
          <p:nvPr/>
        </p:nvSpPr>
        <p:spPr>
          <a:xfrm>
            <a:off x="7750408" y="35302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 name="Google Shape;1579;p81"/>
          <p:cNvGrpSpPr/>
          <p:nvPr/>
        </p:nvGrpSpPr>
        <p:grpSpPr>
          <a:xfrm>
            <a:off x="7441895" y="3307408"/>
            <a:ext cx="112768" cy="106853"/>
            <a:chOff x="4768575" y="2253950"/>
            <a:chExt cx="46300" cy="43875"/>
          </a:xfrm>
        </p:grpSpPr>
        <p:sp>
          <p:nvSpPr>
            <p:cNvPr id="1580" name="Google Shape;1580;p8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81"/>
          <p:cNvGrpSpPr/>
          <p:nvPr/>
        </p:nvGrpSpPr>
        <p:grpSpPr>
          <a:xfrm>
            <a:off x="7741518" y="3796434"/>
            <a:ext cx="118187" cy="146246"/>
            <a:chOff x="4960900" y="2433225"/>
            <a:chExt cx="48525" cy="60050"/>
          </a:xfrm>
        </p:grpSpPr>
        <p:sp>
          <p:nvSpPr>
            <p:cNvPr id="1583" name="Google Shape;1583;p8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81"/>
          <p:cNvGrpSpPr/>
          <p:nvPr/>
        </p:nvGrpSpPr>
        <p:grpSpPr>
          <a:xfrm>
            <a:off x="7430083" y="4060495"/>
            <a:ext cx="136394" cy="143810"/>
            <a:chOff x="4854075" y="2527625"/>
            <a:chExt cx="56000" cy="59050"/>
          </a:xfrm>
        </p:grpSpPr>
        <p:sp>
          <p:nvSpPr>
            <p:cNvPr id="1586" name="Google Shape;1586;p8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 name="Google Shape;1588;p81"/>
          <p:cNvSpPr/>
          <p:nvPr/>
        </p:nvSpPr>
        <p:spPr>
          <a:xfrm>
            <a:off x="7445335" y="38032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1"/>
          <p:cNvSpPr/>
          <p:nvPr/>
        </p:nvSpPr>
        <p:spPr>
          <a:xfrm>
            <a:off x="8024001" y="30428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1"/>
          <p:cNvSpPr/>
          <p:nvPr/>
        </p:nvSpPr>
        <p:spPr>
          <a:xfrm>
            <a:off x="7123265" y="38032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1" name="Google Shape;1591;p81"/>
          <p:cNvGrpSpPr/>
          <p:nvPr/>
        </p:nvGrpSpPr>
        <p:grpSpPr>
          <a:xfrm>
            <a:off x="8054294" y="3524239"/>
            <a:ext cx="99312" cy="160797"/>
            <a:chOff x="5059700" y="2334775"/>
            <a:chExt cx="40775" cy="66025"/>
          </a:xfrm>
        </p:grpSpPr>
        <p:sp>
          <p:nvSpPr>
            <p:cNvPr id="1592" name="Google Shape;1592;p8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 name="Google Shape;1601;p81"/>
          <p:cNvGrpSpPr/>
          <p:nvPr/>
        </p:nvGrpSpPr>
        <p:grpSpPr>
          <a:xfrm>
            <a:off x="8011458" y="3789371"/>
            <a:ext cx="184984" cy="160371"/>
            <a:chOff x="5037700" y="2430325"/>
            <a:chExt cx="75950" cy="65850"/>
          </a:xfrm>
        </p:grpSpPr>
        <p:sp>
          <p:nvSpPr>
            <p:cNvPr id="1602" name="Google Shape;1602;p8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81"/>
          <p:cNvGrpSpPr/>
          <p:nvPr/>
        </p:nvGrpSpPr>
        <p:grpSpPr>
          <a:xfrm>
            <a:off x="7430964" y="3555823"/>
            <a:ext cx="173014" cy="97629"/>
            <a:chOff x="4756975" y="2341800"/>
            <a:chExt cx="91975" cy="51925"/>
          </a:xfrm>
        </p:grpSpPr>
        <p:sp>
          <p:nvSpPr>
            <p:cNvPr id="1605" name="Google Shape;1605;p8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8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81"/>
          <p:cNvGrpSpPr/>
          <p:nvPr/>
        </p:nvGrpSpPr>
        <p:grpSpPr>
          <a:xfrm>
            <a:off x="7697901" y="4044520"/>
            <a:ext cx="212497" cy="175761"/>
            <a:chOff x="4943575" y="2516350"/>
            <a:chExt cx="98675" cy="81700"/>
          </a:xfrm>
        </p:grpSpPr>
        <p:sp>
          <p:nvSpPr>
            <p:cNvPr id="1626" name="Google Shape;1626;p8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81"/>
          <p:cNvGrpSpPr/>
          <p:nvPr/>
        </p:nvGrpSpPr>
        <p:grpSpPr>
          <a:xfrm>
            <a:off x="1955962" y="3270763"/>
            <a:ext cx="965351" cy="134611"/>
            <a:chOff x="4411970" y="2962952"/>
            <a:chExt cx="706544" cy="104212"/>
          </a:xfrm>
        </p:grpSpPr>
        <p:sp>
          <p:nvSpPr>
            <p:cNvPr id="1705" name="Google Shape;1705;p8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81"/>
          <p:cNvGrpSpPr/>
          <p:nvPr/>
        </p:nvGrpSpPr>
        <p:grpSpPr>
          <a:xfrm>
            <a:off x="1955962" y="2859677"/>
            <a:ext cx="960158" cy="289172"/>
            <a:chOff x="4411970" y="2726085"/>
            <a:chExt cx="643107" cy="193659"/>
          </a:xfrm>
        </p:grpSpPr>
        <p:sp>
          <p:nvSpPr>
            <p:cNvPr id="1710" name="Google Shape;1710;p8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81"/>
          <p:cNvGrpSpPr/>
          <p:nvPr/>
        </p:nvGrpSpPr>
        <p:grpSpPr>
          <a:xfrm>
            <a:off x="958854" y="3125787"/>
            <a:ext cx="833173" cy="259209"/>
            <a:chOff x="4411970" y="4340222"/>
            <a:chExt cx="779467" cy="242683"/>
          </a:xfrm>
        </p:grpSpPr>
        <p:sp>
          <p:nvSpPr>
            <p:cNvPr id="1714" name="Google Shape;1714;p8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 name="Google Shape;1717;p81"/>
          <p:cNvGrpSpPr/>
          <p:nvPr/>
        </p:nvGrpSpPr>
        <p:grpSpPr>
          <a:xfrm>
            <a:off x="1955962" y="2521533"/>
            <a:ext cx="965160" cy="216230"/>
            <a:chOff x="4411970" y="2468674"/>
            <a:chExt cx="747317" cy="167425"/>
          </a:xfrm>
        </p:grpSpPr>
        <p:sp>
          <p:nvSpPr>
            <p:cNvPr id="1718" name="Google Shape;1718;p8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 name="Google Shape;1720;p81"/>
          <p:cNvGrpSpPr/>
          <p:nvPr/>
        </p:nvGrpSpPr>
        <p:grpSpPr>
          <a:xfrm>
            <a:off x="954709" y="2426250"/>
            <a:ext cx="810451" cy="319148"/>
            <a:chOff x="4411970" y="3686602"/>
            <a:chExt cx="797845" cy="314215"/>
          </a:xfrm>
        </p:grpSpPr>
        <p:sp>
          <p:nvSpPr>
            <p:cNvPr id="1721" name="Google Shape;1721;p8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6" name="Google Shape;1726;p81"/>
          <p:cNvSpPr/>
          <p:nvPr/>
        </p:nvSpPr>
        <p:spPr>
          <a:xfrm>
            <a:off x="947558" y="28348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7" name="Google Shape;1727;p81"/>
          <p:cNvGrpSpPr/>
          <p:nvPr/>
        </p:nvGrpSpPr>
        <p:grpSpPr>
          <a:xfrm>
            <a:off x="954806" y="2180774"/>
            <a:ext cx="1970333" cy="208784"/>
            <a:chOff x="6336019" y="3733725"/>
            <a:chExt cx="2566206" cy="351310"/>
          </a:xfrm>
        </p:grpSpPr>
        <p:sp>
          <p:nvSpPr>
            <p:cNvPr id="1728" name="Google Shape;1728;p8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81"/>
          <p:cNvGrpSpPr/>
          <p:nvPr/>
        </p:nvGrpSpPr>
        <p:grpSpPr>
          <a:xfrm>
            <a:off x="1955962" y="3788329"/>
            <a:ext cx="946551" cy="153200"/>
            <a:chOff x="4404545" y="3301592"/>
            <a:chExt cx="782403" cy="129272"/>
          </a:xfrm>
        </p:grpSpPr>
        <p:sp>
          <p:nvSpPr>
            <p:cNvPr id="1733" name="Google Shape;1733;p8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81"/>
          <p:cNvGrpSpPr/>
          <p:nvPr/>
        </p:nvGrpSpPr>
        <p:grpSpPr>
          <a:xfrm>
            <a:off x="1955962" y="3527288"/>
            <a:ext cx="962257" cy="139127"/>
            <a:chOff x="4411970" y="3131459"/>
            <a:chExt cx="710520" cy="117397"/>
          </a:xfrm>
        </p:grpSpPr>
        <p:sp>
          <p:nvSpPr>
            <p:cNvPr id="1736" name="Google Shape;1736;p8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8" name="Google Shape;1738;p81" descr="Timeline background shape"/>
          <p:cNvSpPr/>
          <p:nvPr/>
        </p:nvSpPr>
        <p:spPr>
          <a:xfrm>
            <a:off x="1955962" y="40634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9" name="Google Shape;1739;p81"/>
          <p:cNvGrpSpPr/>
          <p:nvPr/>
        </p:nvGrpSpPr>
        <p:grpSpPr>
          <a:xfrm>
            <a:off x="956107" y="3462082"/>
            <a:ext cx="823838" cy="458988"/>
            <a:chOff x="4411970" y="1801825"/>
            <a:chExt cx="734586" cy="409262"/>
          </a:xfrm>
        </p:grpSpPr>
        <p:sp>
          <p:nvSpPr>
            <p:cNvPr id="1740" name="Google Shape;1740;p8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81"/>
          <p:cNvGrpSpPr/>
          <p:nvPr/>
        </p:nvGrpSpPr>
        <p:grpSpPr>
          <a:xfrm>
            <a:off x="956107" y="4010508"/>
            <a:ext cx="856348" cy="212039"/>
            <a:chOff x="4411970" y="2233974"/>
            <a:chExt cx="763574" cy="189068"/>
          </a:xfrm>
        </p:grpSpPr>
        <p:sp>
          <p:nvSpPr>
            <p:cNvPr id="1743" name="Google Shape;1743;p8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81"/>
          <p:cNvGrpSpPr/>
          <p:nvPr/>
        </p:nvGrpSpPr>
        <p:grpSpPr>
          <a:xfrm>
            <a:off x="3066303" y="2185844"/>
            <a:ext cx="511602" cy="511602"/>
            <a:chOff x="5681300" y="2527788"/>
            <a:chExt cx="805800" cy="805800"/>
          </a:xfrm>
        </p:grpSpPr>
        <p:sp>
          <p:nvSpPr>
            <p:cNvPr id="1746" name="Google Shape;1746;p8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81"/>
          <p:cNvGrpSpPr/>
          <p:nvPr/>
        </p:nvGrpSpPr>
        <p:grpSpPr>
          <a:xfrm>
            <a:off x="3063497" y="2952427"/>
            <a:ext cx="513021" cy="512935"/>
            <a:chOff x="4049800" y="640400"/>
            <a:chExt cx="858900" cy="858900"/>
          </a:xfrm>
        </p:grpSpPr>
        <p:sp>
          <p:nvSpPr>
            <p:cNvPr id="1749" name="Google Shape;1749;p8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81"/>
          <p:cNvGrpSpPr/>
          <p:nvPr/>
        </p:nvGrpSpPr>
        <p:grpSpPr>
          <a:xfrm>
            <a:off x="2980696" y="3604319"/>
            <a:ext cx="686489" cy="686585"/>
            <a:chOff x="5080188" y="927900"/>
            <a:chExt cx="961200" cy="961200"/>
          </a:xfrm>
        </p:grpSpPr>
        <p:sp>
          <p:nvSpPr>
            <p:cNvPr id="1752" name="Google Shape;1752;p8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81"/>
          <p:cNvGrpSpPr/>
          <p:nvPr/>
        </p:nvGrpSpPr>
        <p:grpSpPr>
          <a:xfrm>
            <a:off x="3763848" y="3697048"/>
            <a:ext cx="510373" cy="510937"/>
            <a:chOff x="7508249" y="1522825"/>
            <a:chExt cx="1326332" cy="1322987"/>
          </a:xfrm>
        </p:grpSpPr>
        <p:sp>
          <p:nvSpPr>
            <p:cNvPr id="1761" name="Google Shape;1761;p8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81"/>
          <p:cNvGrpSpPr/>
          <p:nvPr/>
        </p:nvGrpSpPr>
        <p:grpSpPr>
          <a:xfrm>
            <a:off x="4455441" y="3698453"/>
            <a:ext cx="492652" cy="503348"/>
            <a:chOff x="6039282" y="1042577"/>
            <a:chExt cx="734315" cy="731929"/>
          </a:xfrm>
        </p:grpSpPr>
        <p:sp>
          <p:nvSpPr>
            <p:cNvPr id="1772" name="Google Shape;1772;p8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81"/>
          <p:cNvGrpSpPr/>
          <p:nvPr/>
        </p:nvGrpSpPr>
        <p:grpSpPr>
          <a:xfrm>
            <a:off x="5095855" y="2194494"/>
            <a:ext cx="483304" cy="504902"/>
            <a:chOff x="1825800" y="1651625"/>
            <a:chExt cx="568125" cy="591775"/>
          </a:xfrm>
        </p:grpSpPr>
        <p:sp>
          <p:nvSpPr>
            <p:cNvPr id="1794" name="Google Shape;1794;p8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0" name="Google Shape;1800;p81"/>
          <p:cNvSpPr/>
          <p:nvPr/>
        </p:nvSpPr>
        <p:spPr>
          <a:xfrm>
            <a:off x="7713443" y="32736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1"/>
          <p:cNvSpPr/>
          <p:nvPr/>
        </p:nvSpPr>
        <p:spPr>
          <a:xfrm>
            <a:off x="8029700" y="33024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1"/>
          <p:cNvSpPr/>
          <p:nvPr/>
        </p:nvSpPr>
        <p:spPr>
          <a:xfrm>
            <a:off x="7131814"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1"/>
          <p:cNvSpPr/>
          <p:nvPr/>
        </p:nvSpPr>
        <p:spPr>
          <a:xfrm flipH="1">
            <a:off x="7439179" y="26234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807"/>
        <p:cNvGrpSpPr/>
        <p:nvPr/>
      </p:nvGrpSpPr>
      <p:grpSpPr>
        <a:xfrm>
          <a:off x="0" y="0"/>
          <a:ext cx="0" cy="0"/>
          <a:chOff x="0" y="0"/>
          <a:chExt cx="0" cy="0"/>
        </a:xfrm>
      </p:grpSpPr>
      <p:grpSp>
        <p:nvGrpSpPr>
          <p:cNvPr id="1808" name="Google Shape;1808;p82"/>
          <p:cNvGrpSpPr/>
          <p:nvPr/>
        </p:nvGrpSpPr>
        <p:grpSpPr>
          <a:xfrm>
            <a:off x="722059" y="974193"/>
            <a:ext cx="2492868" cy="1379876"/>
            <a:chOff x="2654821" y="2311071"/>
            <a:chExt cx="2279715" cy="1262120"/>
          </a:xfrm>
        </p:grpSpPr>
        <p:grpSp>
          <p:nvGrpSpPr>
            <p:cNvPr id="1809" name="Google Shape;1809;p82"/>
            <p:cNvGrpSpPr/>
            <p:nvPr/>
          </p:nvGrpSpPr>
          <p:grpSpPr>
            <a:xfrm>
              <a:off x="4034269" y="2840745"/>
              <a:ext cx="40212" cy="36437"/>
              <a:chOff x="4293400" y="2574725"/>
              <a:chExt cx="84425" cy="80100"/>
            </a:xfrm>
          </p:grpSpPr>
          <p:sp>
            <p:nvSpPr>
              <p:cNvPr id="1810" name="Google Shape;1810;p8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811" name="Google Shape;1811;p8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82"/>
            <p:cNvGrpSpPr/>
            <p:nvPr/>
          </p:nvGrpSpPr>
          <p:grpSpPr>
            <a:xfrm>
              <a:off x="3894606" y="2334874"/>
              <a:ext cx="913198" cy="518984"/>
              <a:chOff x="4000175" y="1462675"/>
              <a:chExt cx="1917275" cy="1140875"/>
            </a:xfrm>
          </p:grpSpPr>
          <p:sp>
            <p:nvSpPr>
              <p:cNvPr id="1813" name="Google Shape;1813;p8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814" name="Google Shape;1814;p82"/>
              <p:cNvGrpSpPr/>
              <p:nvPr/>
            </p:nvGrpSpPr>
            <p:grpSpPr>
              <a:xfrm>
                <a:off x="4000175" y="1462675"/>
                <a:ext cx="1917275" cy="1140875"/>
                <a:chOff x="4000175" y="1462675"/>
                <a:chExt cx="1917275" cy="1140875"/>
              </a:xfrm>
            </p:grpSpPr>
            <p:sp>
              <p:nvSpPr>
                <p:cNvPr id="1815" name="Google Shape;1815;p8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816" name="Google Shape;1816;p8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20" name="Google Shape;1820;p8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1" name="Google Shape;1821;p82"/>
            <p:cNvGrpSpPr/>
            <p:nvPr/>
          </p:nvGrpSpPr>
          <p:grpSpPr>
            <a:xfrm>
              <a:off x="3875768" y="2846704"/>
              <a:ext cx="44796" cy="47366"/>
              <a:chOff x="3960625" y="2587825"/>
              <a:chExt cx="94050" cy="104125"/>
            </a:xfrm>
          </p:grpSpPr>
          <p:sp>
            <p:nvSpPr>
              <p:cNvPr id="1822" name="Google Shape;1822;p8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823" name="Google Shape;1823;p8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82"/>
            <p:cNvGrpSpPr/>
            <p:nvPr/>
          </p:nvGrpSpPr>
          <p:grpSpPr>
            <a:xfrm>
              <a:off x="3782759" y="2807162"/>
              <a:ext cx="82686" cy="85487"/>
              <a:chOff x="3765350" y="2500900"/>
              <a:chExt cx="173600" cy="187925"/>
            </a:xfrm>
          </p:grpSpPr>
          <p:sp>
            <p:nvSpPr>
              <p:cNvPr id="1825" name="Google Shape;1825;p8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826" name="Google Shape;1826;p8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82"/>
            <p:cNvGrpSpPr/>
            <p:nvPr/>
          </p:nvGrpSpPr>
          <p:grpSpPr>
            <a:xfrm>
              <a:off x="3775674" y="2798496"/>
              <a:ext cx="40545" cy="23564"/>
              <a:chOff x="3750475" y="2481850"/>
              <a:chExt cx="85125" cy="51800"/>
            </a:xfrm>
          </p:grpSpPr>
          <p:sp>
            <p:nvSpPr>
              <p:cNvPr id="1832" name="Google Shape;1832;p8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834" name="Google Shape;1834;p82"/>
            <p:cNvGrpSpPr/>
            <p:nvPr/>
          </p:nvGrpSpPr>
          <p:grpSpPr>
            <a:xfrm>
              <a:off x="3716946" y="2776024"/>
              <a:ext cx="81971" cy="76912"/>
              <a:chOff x="3627175" y="2432450"/>
              <a:chExt cx="172100" cy="169075"/>
            </a:xfrm>
          </p:grpSpPr>
          <p:sp>
            <p:nvSpPr>
              <p:cNvPr id="1835" name="Google Shape;1835;p8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8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837" name="Google Shape;1837;p8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838" name="Google Shape;1838;p82"/>
            <p:cNvGrpSpPr/>
            <p:nvPr/>
          </p:nvGrpSpPr>
          <p:grpSpPr>
            <a:xfrm>
              <a:off x="3685682" y="2845624"/>
              <a:ext cx="29311" cy="45055"/>
              <a:chOff x="3561536" y="2585450"/>
              <a:chExt cx="61539" cy="99045"/>
            </a:xfrm>
          </p:grpSpPr>
          <p:sp>
            <p:nvSpPr>
              <p:cNvPr id="1839" name="Google Shape;1839;p8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41" name="Google Shape;1841;p82"/>
            <p:cNvGrpSpPr/>
            <p:nvPr/>
          </p:nvGrpSpPr>
          <p:grpSpPr>
            <a:xfrm>
              <a:off x="3849905" y="2572252"/>
              <a:ext cx="74339" cy="119559"/>
              <a:chOff x="3906325" y="1984500"/>
              <a:chExt cx="156075" cy="262825"/>
            </a:xfrm>
          </p:grpSpPr>
          <p:sp>
            <p:nvSpPr>
              <p:cNvPr id="1842" name="Google Shape;1842;p8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43" name="Google Shape;1843;p8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82"/>
            <p:cNvGrpSpPr/>
            <p:nvPr/>
          </p:nvGrpSpPr>
          <p:grpSpPr>
            <a:xfrm>
              <a:off x="2654821" y="2414345"/>
              <a:ext cx="667570" cy="558731"/>
              <a:chOff x="1397225" y="1637375"/>
              <a:chExt cx="1401575" cy="1228250"/>
            </a:xfrm>
          </p:grpSpPr>
          <p:sp>
            <p:nvSpPr>
              <p:cNvPr id="1845" name="Google Shape;1845;p8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46" name="Google Shape;1846;p82"/>
              <p:cNvGrpSpPr/>
              <p:nvPr/>
            </p:nvGrpSpPr>
            <p:grpSpPr>
              <a:xfrm>
                <a:off x="1397225" y="1637375"/>
                <a:ext cx="1398775" cy="1228250"/>
                <a:chOff x="1397225" y="1637375"/>
                <a:chExt cx="1398775" cy="1228250"/>
              </a:xfrm>
            </p:grpSpPr>
            <p:sp>
              <p:nvSpPr>
                <p:cNvPr id="1847" name="Google Shape;1847;p8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49" name="Google Shape;1849;p82"/>
            <p:cNvGrpSpPr/>
            <p:nvPr/>
          </p:nvGrpSpPr>
          <p:grpSpPr>
            <a:xfrm>
              <a:off x="3230417" y="3103734"/>
              <a:ext cx="282982" cy="280332"/>
              <a:chOff x="2605700" y="3152850"/>
              <a:chExt cx="594125" cy="616250"/>
            </a:xfrm>
          </p:grpSpPr>
          <p:sp>
            <p:nvSpPr>
              <p:cNvPr id="1850" name="Google Shape;1850;p8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51" name="Google Shape;1851;p8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852" name="Google Shape;1852;p82"/>
            <p:cNvGrpSpPr/>
            <p:nvPr/>
          </p:nvGrpSpPr>
          <p:grpSpPr>
            <a:xfrm>
              <a:off x="3265985" y="3226989"/>
              <a:ext cx="87151" cy="346202"/>
              <a:chOff x="2680375" y="3423800"/>
              <a:chExt cx="182975" cy="761050"/>
            </a:xfrm>
          </p:grpSpPr>
          <p:sp>
            <p:nvSpPr>
              <p:cNvPr id="1853" name="Google Shape;1853;p8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854" name="Google Shape;1854;p8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82"/>
            <p:cNvGrpSpPr/>
            <p:nvPr/>
          </p:nvGrpSpPr>
          <p:grpSpPr>
            <a:xfrm>
              <a:off x="3855466" y="3289811"/>
              <a:ext cx="112514" cy="94210"/>
              <a:chOff x="3918000" y="3561900"/>
              <a:chExt cx="236225" cy="207100"/>
            </a:xfrm>
          </p:grpSpPr>
          <p:sp>
            <p:nvSpPr>
              <p:cNvPr id="1856" name="Google Shape;1856;p8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857" name="Google Shape;1857;p8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8" name="Google Shape;1858;p8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861" name="Google Shape;1861;p82"/>
            <p:cNvGrpSpPr/>
            <p:nvPr/>
          </p:nvGrpSpPr>
          <p:grpSpPr>
            <a:xfrm>
              <a:off x="2905224" y="2311071"/>
              <a:ext cx="596721" cy="528992"/>
              <a:chOff x="1922950" y="1410350"/>
              <a:chExt cx="1252825" cy="1162875"/>
            </a:xfrm>
          </p:grpSpPr>
          <p:sp>
            <p:nvSpPr>
              <p:cNvPr id="1862" name="Google Shape;1862;p8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878" name="Google Shape;1878;p8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98" name="Google Shape;1898;p8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99" name="Google Shape;1899;p8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0" name="Google Shape;1900;p82"/>
            <p:cNvGrpSpPr/>
            <p:nvPr/>
          </p:nvGrpSpPr>
          <p:grpSpPr>
            <a:xfrm>
              <a:off x="3280929" y="3294542"/>
              <a:ext cx="109894" cy="272224"/>
              <a:chOff x="2711750" y="3572300"/>
              <a:chExt cx="230725" cy="598425"/>
            </a:xfrm>
          </p:grpSpPr>
          <p:sp>
            <p:nvSpPr>
              <p:cNvPr id="1901" name="Google Shape;1901;p8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8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82"/>
            <p:cNvGrpSpPr/>
            <p:nvPr/>
          </p:nvGrpSpPr>
          <p:grpSpPr>
            <a:xfrm>
              <a:off x="3790439" y="2408636"/>
              <a:ext cx="73017" cy="75684"/>
              <a:chOff x="3781475" y="1624825"/>
              <a:chExt cx="153300" cy="166375"/>
            </a:xfrm>
          </p:grpSpPr>
          <p:sp>
            <p:nvSpPr>
              <p:cNvPr id="1905" name="Google Shape;1905;p8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9" name="Google Shape;1909;p8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6" name="Google Shape;1916;p82"/>
            <p:cNvGrpSpPr/>
            <p:nvPr/>
          </p:nvGrpSpPr>
          <p:grpSpPr>
            <a:xfrm>
              <a:off x="4403342" y="3107749"/>
              <a:ext cx="316680" cy="101374"/>
              <a:chOff x="5068275" y="3161675"/>
              <a:chExt cx="664875" cy="222850"/>
            </a:xfrm>
          </p:grpSpPr>
          <p:sp>
            <p:nvSpPr>
              <p:cNvPr id="1917" name="Google Shape;1917;p8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1" name="Google Shape;1921;p8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0" name="Google Shape;1950;p82"/>
            <p:cNvGrpSpPr/>
            <p:nvPr/>
          </p:nvGrpSpPr>
          <p:grpSpPr>
            <a:xfrm>
              <a:off x="3697513" y="2707266"/>
              <a:ext cx="59549" cy="79733"/>
              <a:chOff x="3586375" y="2281300"/>
              <a:chExt cx="125025" cy="175275"/>
            </a:xfrm>
          </p:grpSpPr>
          <p:sp>
            <p:nvSpPr>
              <p:cNvPr id="1951" name="Google Shape;1951;p8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8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3" name="Google Shape;1953;p8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4" name="Google Shape;1954;p82"/>
            <p:cNvGrpSpPr/>
            <p:nvPr/>
          </p:nvGrpSpPr>
          <p:grpSpPr>
            <a:xfrm>
              <a:off x="4513224" y="3221724"/>
              <a:ext cx="274563" cy="280321"/>
              <a:chOff x="5298975" y="3412225"/>
              <a:chExt cx="576450" cy="616225"/>
            </a:xfrm>
          </p:grpSpPr>
          <p:sp>
            <p:nvSpPr>
              <p:cNvPr id="1955" name="Google Shape;1955;p8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56" name="Google Shape;1956;p8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 name="Google Shape;1957;p82"/>
            <p:cNvGrpSpPr/>
            <p:nvPr/>
          </p:nvGrpSpPr>
          <p:grpSpPr>
            <a:xfrm>
              <a:off x="4824403" y="3421846"/>
              <a:ext cx="110132" cy="130647"/>
              <a:chOff x="5952300" y="3852150"/>
              <a:chExt cx="231225" cy="287200"/>
            </a:xfrm>
          </p:grpSpPr>
          <p:sp>
            <p:nvSpPr>
              <p:cNvPr id="1958" name="Google Shape;1958;p8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8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0" name="Google Shape;1960;p8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8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8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8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8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8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8" name="Google Shape;1968;p82"/>
            <p:cNvGrpSpPr/>
            <p:nvPr/>
          </p:nvGrpSpPr>
          <p:grpSpPr>
            <a:xfrm>
              <a:off x="4295710" y="3079670"/>
              <a:ext cx="14968" cy="27135"/>
              <a:chOff x="4842300" y="3099950"/>
              <a:chExt cx="31425" cy="59650"/>
            </a:xfrm>
          </p:grpSpPr>
          <p:sp>
            <p:nvSpPr>
              <p:cNvPr id="1969" name="Google Shape;1969;p8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8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8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8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3" name="Google Shape;1973;p8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8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8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8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8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8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8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8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1" name="Google Shape;1981;p82"/>
            <p:cNvGrpSpPr/>
            <p:nvPr/>
          </p:nvGrpSpPr>
          <p:grpSpPr>
            <a:xfrm>
              <a:off x="3831056" y="2816010"/>
              <a:ext cx="37378" cy="27612"/>
              <a:chOff x="3866750" y="2520350"/>
              <a:chExt cx="78475" cy="60700"/>
            </a:xfrm>
          </p:grpSpPr>
          <p:sp>
            <p:nvSpPr>
              <p:cNvPr id="1982" name="Google Shape;1982;p8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8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8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 name="Google Shape;1986;p8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8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8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8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8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8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03" name="Google Shape;2003;p8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8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8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15" name="Google Shape;2015;p8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8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8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8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8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8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8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8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8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8" name="Google Shape;2028;p82"/>
            <p:cNvGrpSpPr/>
            <p:nvPr/>
          </p:nvGrpSpPr>
          <p:grpSpPr>
            <a:xfrm>
              <a:off x="3632736" y="3051591"/>
              <a:ext cx="63288" cy="45217"/>
              <a:chOff x="3450375" y="3038225"/>
              <a:chExt cx="132875" cy="99400"/>
            </a:xfrm>
          </p:grpSpPr>
          <p:sp>
            <p:nvSpPr>
              <p:cNvPr id="2029" name="Google Shape;2029;p8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8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1" name="Google Shape;2031;p8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8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8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40" name="Google Shape;2040;p8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8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8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8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8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8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50" name="Google Shape;2050;p8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56" name="Google Shape;2056;p8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8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8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8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8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2066;p82"/>
          <p:cNvGrpSpPr/>
          <p:nvPr/>
        </p:nvGrpSpPr>
        <p:grpSpPr>
          <a:xfrm>
            <a:off x="719116" y="2869970"/>
            <a:ext cx="2622876" cy="1333540"/>
            <a:chOff x="238125" y="1038125"/>
            <a:chExt cx="7146800" cy="3633625"/>
          </a:xfrm>
        </p:grpSpPr>
        <p:sp>
          <p:nvSpPr>
            <p:cNvPr id="2067" name="Google Shape;2067;p8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8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8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8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8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8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8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8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8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8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8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8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8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8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8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8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8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8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8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8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8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8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8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8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8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8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8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8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8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8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8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8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8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8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8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8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8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8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8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8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82"/>
          <p:cNvGrpSpPr/>
          <p:nvPr/>
        </p:nvGrpSpPr>
        <p:grpSpPr>
          <a:xfrm>
            <a:off x="5834044" y="1012080"/>
            <a:ext cx="2590840" cy="1380235"/>
            <a:chOff x="233350" y="949250"/>
            <a:chExt cx="7137300" cy="3802300"/>
          </a:xfrm>
        </p:grpSpPr>
        <p:sp>
          <p:nvSpPr>
            <p:cNvPr id="3640" name="Google Shape;3640;p8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1" name="Google Shape;3691;p82"/>
          <p:cNvGrpSpPr/>
          <p:nvPr/>
        </p:nvGrpSpPr>
        <p:grpSpPr>
          <a:xfrm>
            <a:off x="7648473" y="3056853"/>
            <a:ext cx="104231" cy="320340"/>
            <a:chOff x="7564426" y="3224343"/>
            <a:chExt cx="119985" cy="368801"/>
          </a:xfrm>
        </p:grpSpPr>
        <p:sp>
          <p:nvSpPr>
            <p:cNvPr id="3692" name="Google Shape;3692;p8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82"/>
          <p:cNvGrpSpPr/>
          <p:nvPr/>
        </p:nvGrpSpPr>
        <p:grpSpPr>
          <a:xfrm>
            <a:off x="7347962" y="3050954"/>
            <a:ext cx="189489" cy="332132"/>
            <a:chOff x="8370831" y="3202002"/>
            <a:chExt cx="218129" cy="382376"/>
          </a:xfrm>
        </p:grpSpPr>
        <p:sp>
          <p:nvSpPr>
            <p:cNvPr id="3695" name="Google Shape;3695;p8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7" name="Google Shape;3697;p82"/>
          <p:cNvGrpSpPr/>
          <p:nvPr/>
        </p:nvGrpSpPr>
        <p:grpSpPr>
          <a:xfrm>
            <a:off x="8071351" y="3462086"/>
            <a:ext cx="309429" cy="267000"/>
            <a:chOff x="6742064" y="3750480"/>
            <a:chExt cx="399315" cy="344560"/>
          </a:xfrm>
        </p:grpSpPr>
        <p:sp>
          <p:nvSpPr>
            <p:cNvPr id="3698" name="Google Shape;3698;p8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0" name="Google Shape;3700;p82"/>
          <p:cNvGrpSpPr/>
          <p:nvPr/>
        </p:nvGrpSpPr>
        <p:grpSpPr>
          <a:xfrm>
            <a:off x="7610370" y="3813134"/>
            <a:ext cx="180437" cy="281608"/>
            <a:chOff x="7248525" y="3739696"/>
            <a:chExt cx="230531" cy="359790"/>
          </a:xfrm>
        </p:grpSpPr>
        <p:sp>
          <p:nvSpPr>
            <p:cNvPr id="3701" name="Google Shape;3701;p8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82"/>
          <p:cNvGrpSpPr/>
          <p:nvPr/>
        </p:nvGrpSpPr>
        <p:grpSpPr>
          <a:xfrm>
            <a:off x="7856289" y="3456358"/>
            <a:ext cx="162896" cy="278710"/>
            <a:chOff x="7601242" y="3729267"/>
            <a:chExt cx="222566" cy="380803"/>
          </a:xfrm>
        </p:grpSpPr>
        <p:sp>
          <p:nvSpPr>
            <p:cNvPr id="3704" name="Google Shape;3704;p8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6" name="Google Shape;3706;p82"/>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7" name="Google Shape;3707;p82"/>
          <p:cNvGrpSpPr/>
          <p:nvPr/>
        </p:nvGrpSpPr>
        <p:grpSpPr>
          <a:xfrm>
            <a:off x="7345935" y="3457498"/>
            <a:ext cx="193543" cy="275990"/>
            <a:chOff x="8304647" y="3738687"/>
            <a:chExt cx="225076" cy="320956"/>
          </a:xfrm>
        </p:grpSpPr>
        <p:sp>
          <p:nvSpPr>
            <p:cNvPr id="3708" name="Google Shape;3708;p8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82"/>
          <p:cNvGrpSpPr/>
          <p:nvPr/>
        </p:nvGrpSpPr>
        <p:grpSpPr>
          <a:xfrm>
            <a:off x="7618427" y="3457498"/>
            <a:ext cx="178492" cy="275990"/>
            <a:chOff x="8615101" y="3738687"/>
            <a:chExt cx="207573" cy="320956"/>
          </a:xfrm>
        </p:grpSpPr>
        <p:sp>
          <p:nvSpPr>
            <p:cNvPr id="3712" name="Google Shape;3712;p8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5" name="Google Shape;3715;p82"/>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6" name="Google Shape;3716;p82"/>
          <p:cNvGrpSpPr/>
          <p:nvPr/>
        </p:nvGrpSpPr>
        <p:grpSpPr>
          <a:xfrm>
            <a:off x="6013132" y="3578986"/>
            <a:ext cx="557671" cy="511283"/>
            <a:chOff x="6015419" y="3716859"/>
            <a:chExt cx="557671" cy="511283"/>
          </a:xfrm>
        </p:grpSpPr>
        <p:sp>
          <p:nvSpPr>
            <p:cNvPr id="3717" name="Google Shape;3717;p8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8" name="Google Shape;3718;p82"/>
            <p:cNvGrpSpPr/>
            <p:nvPr/>
          </p:nvGrpSpPr>
          <p:grpSpPr>
            <a:xfrm>
              <a:off x="6036094" y="3716980"/>
              <a:ext cx="529860" cy="510468"/>
              <a:chOff x="6036094" y="3716980"/>
              <a:chExt cx="529860" cy="510468"/>
            </a:xfrm>
          </p:grpSpPr>
          <p:sp>
            <p:nvSpPr>
              <p:cNvPr id="3719" name="Google Shape;3719;p8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29" name="Google Shape;3729;p82"/>
          <p:cNvGrpSpPr/>
          <p:nvPr/>
        </p:nvGrpSpPr>
        <p:grpSpPr>
          <a:xfrm>
            <a:off x="6642017" y="2935755"/>
            <a:ext cx="576302" cy="511871"/>
            <a:chOff x="6644304" y="3073628"/>
            <a:chExt cx="576302" cy="511871"/>
          </a:xfrm>
        </p:grpSpPr>
        <p:sp>
          <p:nvSpPr>
            <p:cNvPr id="3730" name="Google Shape;3730;p8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1" name="Google Shape;3731;p82"/>
            <p:cNvGrpSpPr/>
            <p:nvPr/>
          </p:nvGrpSpPr>
          <p:grpSpPr>
            <a:xfrm>
              <a:off x="6712169" y="3085440"/>
              <a:ext cx="481622" cy="494913"/>
              <a:chOff x="6712169" y="3085440"/>
              <a:chExt cx="481622" cy="494913"/>
            </a:xfrm>
          </p:grpSpPr>
          <p:sp>
            <p:nvSpPr>
              <p:cNvPr id="3732" name="Google Shape;3732;p8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7" name="Google Shape;3737;p8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0" name="Google Shape;3740;p82"/>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1" name="Google Shape;3741;p82"/>
          <p:cNvGrpSpPr/>
          <p:nvPr/>
        </p:nvGrpSpPr>
        <p:grpSpPr>
          <a:xfrm>
            <a:off x="6649868" y="3578750"/>
            <a:ext cx="560631" cy="511352"/>
            <a:chOff x="6652154" y="3716623"/>
            <a:chExt cx="560631" cy="511352"/>
          </a:xfrm>
        </p:grpSpPr>
        <p:sp>
          <p:nvSpPr>
            <p:cNvPr id="3742" name="Google Shape;3742;p8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3" name="Google Shape;3743;p82"/>
            <p:cNvGrpSpPr/>
            <p:nvPr/>
          </p:nvGrpSpPr>
          <p:grpSpPr>
            <a:xfrm>
              <a:off x="6669657" y="3716715"/>
              <a:ext cx="466779" cy="464290"/>
              <a:chOff x="6669657" y="3716715"/>
              <a:chExt cx="466779" cy="464290"/>
            </a:xfrm>
          </p:grpSpPr>
          <p:sp>
            <p:nvSpPr>
              <p:cNvPr id="3744" name="Google Shape;3744;p8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57" name="Google Shape;3757;p82"/>
          <p:cNvGrpSpPr/>
          <p:nvPr/>
        </p:nvGrpSpPr>
        <p:grpSpPr>
          <a:xfrm>
            <a:off x="7843959" y="3860159"/>
            <a:ext cx="187557" cy="187557"/>
            <a:chOff x="8565775" y="671075"/>
            <a:chExt cx="441000" cy="441000"/>
          </a:xfrm>
        </p:grpSpPr>
        <p:sp>
          <p:nvSpPr>
            <p:cNvPr id="3758" name="Google Shape;3758;p8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0" name="Google Shape;3760;p82"/>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2"/>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2" name="Google Shape;3762;p82"/>
          <p:cNvGrpSpPr/>
          <p:nvPr/>
        </p:nvGrpSpPr>
        <p:grpSpPr>
          <a:xfrm>
            <a:off x="5997814" y="2938377"/>
            <a:ext cx="587871" cy="512373"/>
            <a:chOff x="6000100" y="3076250"/>
            <a:chExt cx="587871" cy="512373"/>
          </a:xfrm>
        </p:grpSpPr>
        <p:sp>
          <p:nvSpPr>
            <p:cNvPr id="3763" name="Google Shape;3763;p8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4" name="Google Shape;3764;p82"/>
            <p:cNvGrpSpPr/>
            <p:nvPr/>
          </p:nvGrpSpPr>
          <p:grpSpPr>
            <a:xfrm>
              <a:off x="6031360" y="3076713"/>
              <a:ext cx="539107" cy="480965"/>
              <a:chOff x="6031360" y="3076713"/>
              <a:chExt cx="539107" cy="480965"/>
            </a:xfrm>
          </p:grpSpPr>
          <p:sp>
            <p:nvSpPr>
              <p:cNvPr id="3765" name="Google Shape;3765;p8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2" name="Google Shape;3772;p82"/>
          <p:cNvGrpSpPr/>
          <p:nvPr/>
        </p:nvGrpSpPr>
        <p:grpSpPr>
          <a:xfrm>
            <a:off x="3416805" y="919691"/>
            <a:ext cx="2310381" cy="1488888"/>
            <a:chOff x="229225" y="549050"/>
            <a:chExt cx="7161750" cy="4615275"/>
          </a:xfrm>
        </p:grpSpPr>
        <p:sp>
          <p:nvSpPr>
            <p:cNvPr id="3773" name="Google Shape;3773;p82"/>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2"/>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2"/>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2"/>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2"/>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2"/>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2"/>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2"/>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2"/>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2"/>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2"/>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2"/>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2"/>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2"/>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2"/>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2"/>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2"/>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2"/>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2"/>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2"/>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2"/>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2"/>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2"/>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2"/>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2"/>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2"/>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2"/>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2"/>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2"/>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2"/>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2"/>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2"/>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2"/>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2"/>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2"/>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2"/>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2"/>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2"/>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2"/>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2"/>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2"/>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2"/>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2"/>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2"/>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2"/>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2"/>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2"/>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2"/>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2"/>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2"/>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2"/>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2"/>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2"/>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2"/>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2"/>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2"/>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2"/>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2"/>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2"/>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2"/>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2"/>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2"/>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2"/>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2"/>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2"/>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2"/>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2"/>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2"/>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2"/>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2"/>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2"/>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2"/>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2"/>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2"/>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2"/>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2"/>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2"/>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2"/>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2"/>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2"/>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2"/>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2"/>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2"/>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2"/>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2"/>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2"/>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2"/>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2"/>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2"/>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2"/>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2"/>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2"/>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2"/>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2"/>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2"/>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2"/>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2"/>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2"/>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2"/>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2"/>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2"/>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2"/>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2"/>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2"/>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2"/>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2"/>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2"/>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2"/>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2"/>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2"/>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2"/>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2"/>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2"/>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2"/>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2"/>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2"/>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2"/>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0" name="Google Shape;3890;p82"/>
          <p:cNvGrpSpPr/>
          <p:nvPr/>
        </p:nvGrpSpPr>
        <p:grpSpPr>
          <a:xfrm>
            <a:off x="3514723" y="2849588"/>
            <a:ext cx="2310282" cy="1374222"/>
            <a:chOff x="3514722" y="2832485"/>
            <a:chExt cx="2310282" cy="1374222"/>
          </a:xfrm>
        </p:grpSpPr>
        <p:sp>
          <p:nvSpPr>
            <p:cNvPr id="3891" name="Google Shape;3891;p82"/>
            <p:cNvSpPr/>
            <p:nvPr/>
          </p:nvSpPr>
          <p:spPr>
            <a:xfrm>
              <a:off x="4463864" y="2916960"/>
              <a:ext cx="1217948" cy="1085392"/>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92" name="Google Shape;3892;p82"/>
            <p:cNvSpPr/>
            <p:nvPr/>
          </p:nvSpPr>
          <p:spPr>
            <a:xfrm>
              <a:off x="4882083" y="3828574"/>
              <a:ext cx="63115" cy="99622"/>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2"/>
            <p:cNvSpPr/>
            <p:nvPr/>
          </p:nvSpPr>
          <p:spPr>
            <a:xfrm>
              <a:off x="5153636" y="3663083"/>
              <a:ext cx="20258" cy="34174"/>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2"/>
            <p:cNvSpPr/>
            <p:nvPr/>
          </p:nvSpPr>
          <p:spPr>
            <a:xfrm>
              <a:off x="5261131" y="3700927"/>
              <a:ext cx="83057" cy="86840"/>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2"/>
            <p:cNvSpPr/>
            <p:nvPr/>
          </p:nvSpPr>
          <p:spPr>
            <a:xfrm>
              <a:off x="5335902" y="3779067"/>
              <a:ext cx="110873" cy="2916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2"/>
            <p:cNvSpPr/>
            <p:nvPr/>
          </p:nvSpPr>
          <p:spPr>
            <a:xfrm>
              <a:off x="5432146" y="3793493"/>
              <a:ext cx="65975" cy="15447"/>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2"/>
            <p:cNvSpPr/>
            <p:nvPr/>
          </p:nvSpPr>
          <p:spPr>
            <a:xfrm>
              <a:off x="5430097" y="3724246"/>
              <a:ext cx="53500" cy="60969"/>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2"/>
            <p:cNvSpPr/>
            <p:nvPr/>
          </p:nvSpPr>
          <p:spPr>
            <a:xfrm>
              <a:off x="5360858" y="3682418"/>
              <a:ext cx="75281" cy="90218"/>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2"/>
            <p:cNvSpPr/>
            <p:nvPr/>
          </p:nvSpPr>
          <p:spPr>
            <a:xfrm>
              <a:off x="5516418" y="3735603"/>
              <a:ext cx="156597" cy="87966"/>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2"/>
            <p:cNvSpPr/>
            <p:nvPr/>
          </p:nvSpPr>
          <p:spPr>
            <a:xfrm>
              <a:off x="5376710" y="3816092"/>
              <a:ext cx="286286" cy="255911"/>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2"/>
            <p:cNvSpPr/>
            <p:nvPr/>
          </p:nvSpPr>
          <p:spPr>
            <a:xfrm>
              <a:off x="5565618" y="4088665"/>
              <a:ext cx="37543" cy="41018"/>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2"/>
            <p:cNvSpPr/>
            <p:nvPr/>
          </p:nvSpPr>
          <p:spPr>
            <a:xfrm>
              <a:off x="5700936" y="4119859"/>
              <a:ext cx="69044" cy="67927"/>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2"/>
            <p:cNvSpPr/>
            <p:nvPr/>
          </p:nvSpPr>
          <p:spPr>
            <a:xfrm>
              <a:off x="5776720" y="4042333"/>
              <a:ext cx="48284" cy="83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2"/>
            <p:cNvSpPr/>
            <p:nvPr/>
          </p:nvSpPr>
          <p:spPr>
            <a:xfrm>
              <a:off x="5422629" y="3537898"/>
              <a:ext cx="19238" cy="3979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2"/>
            <p:cNvSpPr/>
            <p:nvPr/>
          </p:nvSpPr>
          <p:spPr>
            <a:xfrm>
              <a:off x="5351851" y="3583614"/>
              <a:ext cx="27937" cy="25377"/>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2"/>
            <p:cNvSpPr/>
            <p:nvPr/>
          </p:nvSpPr>
          <p:spPr>
            <a:xfrm>
              <a:off x="5433272" y="3589138"/>
              <a:ext cx="40711" cy="6618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2"/>
            <p:cNvSpPr/>
            <p:nvPr/>
          </p:nvSpPr>
          <p:spPr>
            <a:xfrm>
              <a:off x="5454543" y="3641197"/>
              <a:ext cx="44906" cy="60758"/>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2"/>
            <p:cNvSpPr/>
            <p:nvPr/>
          </p:nvSpPr>
          <p:spPr>
            <a:xfrm>
              <a:off x="5483387" y="3380798"/>
              <a:ext cx="77128" cy="122334"/>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2"/>
            <p:cNvSpPr/>
            <p:nvPr/>
          </p:nvSpPr>
          <p:spPr>
            <a:xfrm>
              <a:off x="5531355" y="3332215"/>
              <a:ext cx="34271" cy="51961"/>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2"/>
            <p:cNvSpPr/>
            <p:nvPr/>
          </p:nvSpPr>
          <p:spPr>
            <a:xfrm>
              <a:off x="5501587" y="3222063"/>
              <a:ext cx="47166" cy="105964"/>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2"/>
            <p:cNvSpPr/>
            <p:nvPr/>
          </p:nvSpPr>
          <p:spPr>
            <a:xfrm>
              <a:off x="5257551" y="2882089"/>
              <a:ext cx="52682" cy="42452"/>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2"/>
            <p:cNvSpPr/>
            <p:nvPr/>
          </p:nvSpPr>
          <p:spPr>
            <a:xfrm>
              <a:off x="5321476" y="2883620"/>
              <a:ext cx="36118" cy="17399"/>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2"/>
            <p:cNvSpPr/>
            <p:nvPr/>
          </p:nvSpPr>
          <p:spPr>
            <a:xfrm>
              <a:off x="5301534" y="2920540"/>
              <a:ext cx="36620" cy="2210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2"/>
            <p:cNvSpPr/>
            <p:nvPr/>
          </p:nvSpPr>
          <p:spPr>
            <a:xfrm>
              <a:off x="5039490" y="2879838"/>
              <a:ext cx="30699" cy="44704"/>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2"/>
            <p:cNvSpPr/>
            <p:nvPr/>
          </p:nvSpPr>
          <p:spPr>
            <a:xfrm>
              <a:off x="4980377" y="2849665"/>
              <a:ext cx="59640" cy="59430"/>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2"/>
            <p:cNvSpPr/>
            <p:nvPr/>
          </p:nvSpPr>
          <p:spPr>
            <a:xfrm>
              <a:off x="4857945" y="2971376"/>
              <a:ext cx="58928" cy="131844"/>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2"/>
            <p:cNvSpPr/>
            <p:nvPr/>
          </p:nvSpPr>
          <p:spPr>
            <a:xfrm>
              <a:off x="4513266" y="3289973"/>
              <a:ext cx="30691" cy="43683"/>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2"/>
            <p:cNvSpPr/>
            <p:nvPr/>
          </p:nvSpPr>
          <p:spPr>
            <a:xfrm>
              <a:off x="4537307" y="3258780"/>
              <a:ext cx="52682" cy="87658"/>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2"/>
            <p:cNvSpPr/>
            <p:nvPr/>
          </p:nvSpPr>
          <p:spPr>
            <a:xfrm>
              <a:off x="4618614" y="2943253"/>
              <a:ext cx="84386" cy="7763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2"/>
            <p:cNvSpPr/>
            <p:nvPr/>
          </p:nvSpPr>
          <p:spPr>
            <a:xfrm>
              <a:off x="4658709" y="2930665"/>
              <a:ext cx="50738" cy="36118"/>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2"/>
            <p:cNvSpPr/>
            <p:nvPr/>
          </p:nvSpPr>
          <p:spPr>
            <a:xfrm>
              <a:off x="4438705" y="3158956"/>
              <a:ext cx="59227" cy="49718"/>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2"/>
            <p:cNvSpPr/>
            <p:nvPr/>
          </p:nvSpPr>
          <p:spPr>
            <a:xfrm>
              <a:off x="4666583" y="3449324"/>
              <a:ext cx="18525" cy="11567"/>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2"/>
            <p:cNvSpPr/>
            <p:nvPr/>
          </p:nvSpPr>
          <p:spPr>
            <a:xfrm>
              <a:off x="4658709" y="3446254"/>
              <a:ext cx="30999" cy="19238"/>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2"/>
            <p:cNvSpPr/>
            <p:nvPr/>
          </p:nvSpPr>
          <p:spPr>
            <a:xfrm>
              <a:off x="4634571" y="3406775"/>
              <a:ext cx="20363" cy="28544"/>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2"/>
            <p:cNvSpPr/>
            <p:nvPr/>
          </p:nvSpPr>
          <p:spPr>
            <a:xfrm>
              <a:off x="4632733" y="3425802"/>
              <a:ext cx="14021" cy="2997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2"/>
            <p:cNvSpPr/>
            <p:nvPr/>
          </p:nvSpPr>
          <p:spPr>
            <a:xfrm>
              <a:off x="4846289" y="3118553"/>
              <a:ext cx="24041" cy="14434"/>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2"/>
            <p:cNvSpPr/>
            <p:nvPr/>
          </p:nvSpPr>
          <p:spPr>
            <a:xfrm>
              <a:off x="4227190" y="2847008"/>
              <a:ext cx="304495" cy="394802"/>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2"/>
            <p:cNvSpPr/>
            <p:nvPr/>
          </p:nvSpPr>
          <p:spPr>
            <a:xfrm>
              <a:off x="4104354" y="2832485"/>
              <a:ext cx="222061" cy="1770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2"/>
            <p:cNvSpPr/>
            <p:nvPr/>
          </p:nvSpPr>
          <p:spPr>
            <a:xfrm>
              <a:off x="4084209" y="2964628"/>
              <a:ext cx="22712" cy="266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2"/>
            <p:cNvSpPr/>
            <p:nvPr/>
          </p:nvSpPr>
          <p:spPr>
            <a:xfrm>
              <a:off x="4112948" y="2899164"/>
              <a:ext cx="23944" cy="40613"/>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2"/>
            <p:cNvSpPr/>
            <p:nvPr/>
          </p:nvSpPr>
          <p:spPr>
            <a:xfrm>
              <a:off x="4082062" y="2875237"/>
              <a:ext cx="32732" cy="5625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2"/>
            <p:cNvSpPr/>
            <p:nvPr/>
          </p:nvSpPr>
          <p:spPr>
            <a:xfrm>
              <a:off x="4058637" y="2930973"/>
              <a:ext cx="40208" cy="41634"/>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2"/>
            <p:cNvSpPr/>
            <p:nvPr/>
          </p:nvSpPr>
          <p:spPr>
            <a:xfrm>
              <a:off x="3987657" y="2920751"/>
              <a:ext cx="67918" cy="50738"/>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2"/>
            <p:cNvSpPr/>
            <p:nvPr/>
          </p:nvSpPr>
          <p:spPr>
            <a:xfrm>
              <a:off x="3965568" y="2890270"/>
              <a:ext cx="59738" cy="36823"/>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2"/>
            <p:cNvSpPr/>
            <p:nvPr/>
          </p:nvSpPr>
          <p:spPr>
            <a:xfrm>
              <a:off x="4031737" y="2904073"/>
              <a:ext cx="33356" cy="18833"/>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2"/>
            <p:cNvSpPr/>
            <p:nvPr/>
          </p:nvSpPr>
          <p:spPr>
            <a:xfrm>
              <a:off x="4049841" y="2877999"/>
              <a:ext cx="19035" cy="25264"/>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2"/>
            <p:cNvSpPr/>
            <p:nvPr/>
          </p:nvSpPr>
          <p:spPr>
            <a:xfrm>
              <a:off x="3901335" y="2948769"/>
              <a:ext cx="65359" cy="67619"/>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2"/>
            <p:cNvSpPr/>
            <p:nvPr/>
          </p:nvSpPr>
          <p:spPr>
            <a:xfrm>
              <a:off x="3925781" y="2984878"/>
              <a:ext cx="113125" cy="93182"/>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2"/>
            <p:cNvSpPr/>
            <p:nvPr/>
          </p:nvSpPr>
          <p:spPr>
            <a:xfrm>
              <a:off x="4032247" y="2985591"/>
              <a:ext cx="36628" cy="61787"/>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2"/>
            <p:cNvSpPr/>
            <p:nvPr/>
          </p:nvSpPr>
          <p:spPr>
            <a:xfrm>
              <a:off x="4014962" y="3063627"/>
              <a:ext cx="32027" cy="29363"/>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2"/>
            <p:cNvSpPr/>
            <p:nvPr/>
          </p:nvSpPr>
          <p:spPr>
            <a:xfrm>
              <a:off x="3514722" y="2942451"/>
              <a:ext cx="832251" cy="1264256"/>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2"/>
            <p:cNvSpPr/>
            <p:nvPr/>
          </p:nvSpPr>
          <p:spPr>
            <a:xfrm>
              <a:off x="4063748" y="3127042"/>
              <a:ext cx="47166" cy="58101"/>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2"/>
            <p:cNvSpPr/>
            <p:nvPr/>
          </p:nvSpPr>
          <p:spPr>
            <a:xfrm>
              <a:off x="4089223" y="3006862"/>
              <a:ext cx="138591" cy="200580"/>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2"/>
            <p:cNvSpPr/>
            <p:nvPr/>
          </p:nvSpPr>
          <p:spPr>
            <a:xfrm>
              <a:off x="4194053" y="3324341"/>
              <a:ext cx="38362" cy="46032"/>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2"/>
            <p:cNvSpPr/>
            <p:nvPr/>
          </p:nvSpPr>
          <p:spPr>
            <a:xfrm>
              <a:off x="3985608" y="3568070"/>
              <a:ext cx="85925" cy="28131"/>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2"/>
            <p:cNvSpPr/>
            <p:nvPr/>
          </p:nvSpPr>
          <p:spPr>
            <a:xfrm>
              <a:off x="4058637" y="3586376"/>
              <a:ext cx="49305" cy="24454"/>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2"/>
            <p:cNvSpPr/>
            <p:nvPr/>
          </p:nvSpPr>
          <p:spPr>
            <a:xfrm>
              <a:off x="4028667" y="3603864"/>
              <a:ext cx="28755" cy="15455"/>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2"/>
            <p:cNvSpPr/>
            <p:nvPr/>
          </p:nvSpPr>
          <p:spPr>
            <a:xfrm>
              <a:off x="4110801" y="3597627"/>
              <a:ext cx="34579" cy="17601"/>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952"/>
        <p:cNvGrpSpPr/>
        <p:nvPr/>
      </p:nvGrpSpPr>
      <p:grpSpPr>
        <a:xfrm>
          <a:off x="0" y="0"/>
          <a:ext cx="0" cy="0"/>
          <a:chOff x="0" y="0"/>
          <a:chExt cx="0" cy="0"/>
        </a:xfrm>
      </p:grpSpPr>
      <p:grpSp>
        <p:nvGrpSpPr>
          <p:cNvPr id="3953" name="Google Shape;3953;p83"/>
          <p:cNvGrpSpPr/>
          <p:nvPr/>
        </p:nvGrpSpPr>
        <p:grpSpPr>
          <a:xfrm>
            <a:off x="725414" y="969763"/>
            <a:ext cx="2507799" cy="206239"/>
            <a:chOff x="106648" y="895722"/>
            <a:chExt cx="4481413" cy="374300"/>
          </a:xfrm>
        </p:grpSpPr>
        <p:grpSp>
          <p:nvGrpSpPr>
            <p:cNvPr id="3954" name="Google Shape;3954;p83"/>
            <p:cNvGrpSpPr/>
            <p:nvPr/>
          </p:nvGrpSpPr>
          <p:grpSpPr>
            <a:xfrm>
              <a:off x="2233276" y="895722"/>
              <a:ext cx="1082667" cy="223591"/>
              <a:chOff x="4808316" y="2800065"/>
              <a:chExt cx="1999386" cy="412910"/>
            </a:xfrm>
          </p:grpSpPr>
          <p:sp>
            <p:nvSpPr>
              <p:cNvPr id="3955" name="Google Shape;3955;p8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6" name="Google Shape;3956;p83"/>
              <p:cNvGrpSpPr/>
              <p:nvPr/>
            </p:nvGrpSpPr>
            <p:grpSpPr>
              <a:xfrm>
                <a:off x="4808316" y="2800065"/>
                <a:ext cx="92400" cy="411825"/>
                <a:chOff x="845575" y="2563700"/>
                <a:chExt cx="92400" cy="411825"/>
              </a:xfrm>
            </p:grpSpPr>
            <p:cxnSp>
              <p:nvCxnSpPr>
                <p:cNvPr id="3957" name="Google Shape;3957;p8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58" name="Google Shape;3958;p8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9" name="Google Shape;3959;p83"/>
            <p:cNvGrpSpPr/>
            <p:nvPr/>
          </p:nvGrpSpPr>
          <p:grpSpPr>
            <a:xfrm>
              <a:off x="106648" y="895722"/>
              <a:ext cx="1088401" cy="223591"/>
              <a:chOff x="881025" y="2800065"/>
              <a:chExt cx="2009975" cy="412910"/>
            </a:xfrm>
          </p:grpSpPr>
          <p:sp>
            <p:nvSpPr>
              <p:cNvPr id="3960" name="Google Shape;3960;p8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1" name="Google Shape;3961;p83"/>
              <p:cNvGrpSpPr/>
              <p:nvPr/>
            </p:nvGrpSpPr>
            <p:grpSpPr>
              <a:xfrm>
                <a:off x="881025" y="2800065"/>
                <a:ext cx="92400" cy="411825"/>
                <a:chOff x="845575" y="2563700"/>
                <a:chExt cx="92400" cy="411825"/>
              </a:xfrm>
            </p:grpSpPr>
            <p:cxnSp>
              <p:nvCxnSpPr>
                <p:cNvPr id="3962" name="Google Shape;3962;p8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63" name="Google Shape;3963;p8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64" name="Google Shape;3964;p83"/>
            <p:cNvGrpSpPr/>
            <p:nvPr/>
          </p:nvGrpSpPr>
          <p:grpSpPr>
            <a:xfrm>
              <a:off x="1172346" y="1047018"/>
              <a:ext cx="1083151" cy="223003"/>
              <a:chOff x="2849073" y="3079467"/>
              <a:chExt cx="2000279" cy="411825"/>
            </a:xfrm>
          </p:grpSpPr>
          <p:sp>
            <p:nvSpPr>
              <p:cNvPr id="3965" name="Google Shape;3965;p8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6" name="Google Shape;3966;p83"/>
              <p:cNvGrpSpPr/>
              <p:nvPr/>
            </p:nvGrpSpPr>
            <p:grpSpPr>
              <a:xfrm rot="10800000">
                <a:off x="2849073" y="3079467"/>
                <a:ext cx="92400" cy="411825"/>
                <a:chOff x="2070100" y="2563700"/>
                <a:chExt cx="92400" cy="411825"/>
              </a:xfrm>
            </p:grpSpPr>
            <p:cxnSp>
              <p:nvCxnSpPr>
                <p:cNvPr id="3967" name="Google Shape;3967;p8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68" name="Google Shape;3968;p8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69" name="Google Shape;3969;p83"/>
            <p:cNvGrpSpPr/>
            <p:nvPr/>
          </p:nvGrpSpPr>
          <p:grpSpPr>
            <a:xfrm>
              <a:off x="3290132" y="1047018"/>
              <a:ext cx="1297929" cy="223003"/>
              <a:chOff x="6760035" y="3079467"/>
              <a:chExt cx="2396914" cy="411825"/>
            </a:xfrm>
          </p:grpSpPr>
          <p:sp>
            <p:nvSpPr>
              <p:cNvPr id="3970" name="Google Shape;3970;p8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1" name="Google Shape;3971;p83"/>
              <p:cNvGrpSpPr/>
              <p:nvPr/>
            </p:nvGrpSpPr>
            <p:grpSpPr>
              <a:xfrm rot="10800000">
                <a:off x="6760035" y="3079467"/>
                <a:ext cx="92400" cy="411825"/>
                <a:chOff x="2070100" y="2563700"/>
                <a:chExt cx="92400" cy="411825"/>
              </a:xfrm>
            </p:grpSpPr>
            <p:cxnSp>
              <p:nvCxnSpPr>
                <p:cNvPr id="3972" name="Google Shape;3972;p8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973" name="Google Shape;3973;p8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974" name="Google Shape;3974;p83"/>
          <p:cNvGrpSpPr/>
          <p:nvPr/>
        </p:nvGrpSpPr>
        <p:grpSpPr>
          <a:xfrm>
            <a:off x="2143176" y="3369134"/>
            <a:ext cx="1086701" cy="799429"/>
            <a:chOff x="2183288" y="3555572"/>
            <a:chExt cx="1136241" cy="835873"/>
          </a:xfrm>
        </p:grpSpPr>
        <p:sp>
          <p:nvSpPr>
            <p:cNvPr id="3975" name="Google Shape;3975;p8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6" name="Google Shape;3976;p83"/>
            <p:cNvGrpSpPr/>
            <p:nvPr/>
          </p:nvGrpSpPr>
          <p:grpSpPr>
            <a:xfrm>
              <a:off x="2205895" y="3637269"/>
              <a:ext cx="1089848" cy="724993"/>
              <a:chOff x="2205895" y="3637269"/>
              <a:chExt cx="1089848" cy="724993"/>
            </a:xfrm>
          </p:grpSpPr>
          <p:sp>
            <p:nvSpPr>
              <p:cNvPr id="3977" name="Google Shape;3977;p8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3" name="Google Shape;3983;p8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84" name="Google Shape;3984;p8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85" name="Google Shape;3985;p83"/>
            <p:cNvGrpSpPr/>
            <p:nvPr/>
          </p:nvGrpSpPr>
          <p:grpSpPr>
            <a:xfrm>
              <a:off x="3173850" y="3779426"/>
              <a:ext cx="145679" cy="70048"/>
              <a:chOff x="3173850" y="3779426"/>
              <a:chExt cx="145679" cy="70048"/>
            </a:xfrm>
          </p:grpSpPr>
          <p:cxnSp>
            <p:nvCxnSpPr>
              <p:cNvPr id="3986" name="Google Shape;3986;p8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987" name="Google Shape;3987;p8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83"/>
            <p:cNvGrpSpPr/>
            <p:nvPr/>
          </p:nvGrpSpPr>
          <p:grpSpPr>
            <a:xfrm>
              <a:off x="2183288" y="4139483"/>
              <a:ext cx="145133" cy="70048"/>
              <a:chOff x="2183288" y="4139483"/>
              <a:chExt cx="145133" cy="70048"/>
            </a:xfrm>
          </p:grpSpPr>
          <p:cxnSp>
            <p:nvCxnSpPr>
              <p:cNvPr id="3989" name="Google Shape;3989;p8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990" name="Google Shape;3990;p8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1" name="Google Shape;3991;p8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92" name="Google Shape;3992;p8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93" name="Google Shape;3993;p83"/>
            <p:cNvGrpSpPr/>
            <p:nvPr/>
          </p:nvGrpSpPr>
          <p:grpSpPr>
            <a:xfrm>
              <a:off x="2943836" y="4268886"/>
              <a:ext cx="60717" cy="122559"/>
              <a:chOff x="2943836" y="4268886"/>
              <a:chExt cx="60717" cy="122559"/>
            </a:xfrm>
          </p:grpSpPr>
          <p:sp>
            <p:nvSpPr>
              <p:cNvPr id="3994" name="Google Shape;3994;p8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95" name="Google Shape;3995;p8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996" name="Google Shape;3996;p83"/>
          <p:cNvGrpSpPr/>
          <p:nvPr/>
        </p:nvGrpSpPr>
        <p:grpSpPr>
          <a:xfrm>
            <a:off x="3406121" y="1290134"/>
            <a:ext cx="1675870" cy="758251"/>
            <a:chOff x="3530532" y="1496185"/>
            <a:chExt cx="1562000" cy="706730"/>
          </a:xfrm>
        </p:grpSpPr>
        <p:cxnSp>
          <p:nvCxnSpPr>
            <p:cNvPr id="3997" name="Google Shape;3997;p8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998" name="Google Shape;3998;p83"/>
            <p:cNvGrpSpPr/>
            <p:nvPr/>
          </p:nvGrpSpPr>
          <p:grpSpPr>
            <a:xfrm>
              <a:off x="3530532" y="1496185"/>
              <a:ext cx="323430" cy="463587"/>
              <a:chOff x="3530532" y="1496185"/>
              <a:chExt cx="323430" cy="463587"/>
            </a:xfrm>
          </p:grpSpPr>
          <p:grpSp>
            <p:nvGrpSpPr>
              <p:cNvPr id="3999" name="Google Shape;3999;p83"/>
              <p:cNvGrpSpPr/>
              <p:nvPr/>
            </p:nvGrpSpPr>
            <p:grpSpPr>
              <a:xfrm>
                <a:off x="3567462" y="1496185"/>
                <a:ext cx="286500" cy="361376"/>
                <a:chOff x="3567462" y="1496185"/>
                <a:chExt cx="286500" cy="361376"/>
              </a:xfrm>
            </p:grpSpPr>
            <p:cxnSp>
              <p:nvCxnSpPr>
                <p:cNvPr id="4000" name="Google Shape;4000;p8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001" name="Google Shape;4001;p8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2" name="Google Shape;4002;p8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3" name="Google Shape;4003;p83"/>
            <p:cNvGrpSpPr/>
            <p:nvPr/>
          </p:nvGrpSpPr>
          <p:grpSpPr>
            <a:xfrm>
              <a:off x="3891569" y="1779209"/>
              <a:ext cx="323945" cy="423706"/>
              <a:chOff x="3891569" y="1779209"/>
              <a:chExt cx="323945" cy="423706"/>
            </a:xfrm>
          </p:grpSpPr>
          <p:grpSp>
            <p:nvGrpSpPr>
              <p:cNvPr id="4004" name="Google Shape;4004;p83"/>
              <p:cNvGrpSpPr/>
              <p:nvPr/>
            </p:nvGrpSpPr>
            <p:grpSpPr>
              <a:xfrm>
                <a:off x="3929014" y="1881638"/>
                <a:ext cx="286500" cy="321278"/>
                <a:chOff x="3929014" y="1881638"/>
                <a:chExt cx="286500" cy="321278"/>
              </a:xfrm>
            </p:grpSpPr>
            <p:cxnSp>
              <p:nvCxnSpPr>
                <p:cNvPr id="4005" name="Google Shape;4005;p8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006" name="Google Shape;4006;p8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7" name="Google Shape;4007;p8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83"/>
            <p:cNvGrpSpPr/>
            <p:nvPr/>
          </p:nvGrpSpPr>
          <p:grpSpPr>
            <a:xfrm>
              <a:off x="4252606" y="1496185"/>
              <a:ext cx="324721" cy="463587"/>
              <a:chOff x="4252606" y="1496185"/>
              <a:chExt cx="324721" cy="463587"/>
            </a:xfrm>
          </p:grpSpPr>
          <p:grpSp>
            <p:nvGrpSpPr>
              <p:cNvPr id="4009" name="Google Shape;4009;p83"/>
              <p:cNvGrpSpPr/>
              <p:nvPr/>
            </p:nvGrpSpPr>
            <p:grpSpPr>
              <a:xfrm>
                <a:off x="4290828" y="1496185"/>
                <a:ext cx="286500" cy="361376"/>
                <a:chOff x="4290828" y="1496185"/>
                <a:chExt cx="286500" cy="361376"/>
              </a:xfrm>
            </p:grpSpPr>
            <p:cxnSp>
              <p:nvCxnSpPr>
                <p:cNvPr id="4010" name="Google Shape;4010;p8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011" name="Google Shape;4011;p8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2" name="Google Shape;4012;p8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3" name="Google Shape;4013;p83"/>
            <p:cNvGrpSpPr/>
            <p:nvPr/>
          </p:nvGrpSpPr>
          <p:grpSpPr>
            <a:xfrm>
              <a:off x="4613643" y="1763716"/>
              <a:ext cx="325308" cy="439200"/>
              <a:chOff x="4613643" y="1763716"/>
              <a:chExt cx="325308" cy="439200"/>
            </a:xfrm>
          </p:grpSpPr>
          <p:grpSp>
            <p:nvGrpSpPr>
              <p:cNvPr id="4014" name="Google Shape;4014;p83"/>
              <p:cNvGrpSpPr/>
              <p:nvPr/>
            </p:nvGrpSpPr>
            <p:grpSpPr>
              <a:xfrm>
                <a:off x="4652451" y="1879538"/>
                <a:ext cx="286500" cy="323378"/>
                <a:chOff x="4652451" y="1879538"/>
                <a:chExt cx="286500" cy="323378"/>
              </a:xfrm>
            </p:grpSpPr>
            <p:cxnSp>
              <p:nvCxnSpPr>
                <p:cNvPr id="4015" name="Google Shape;4015;p8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016" name="Google Shape;4016;p8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7" name="Google Shape;4017;p8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8" name="Google Shape;4018;p83"/>
          <p:cNvGrpSpPr/>
          <p:nvPr/>
        </p:nvGrpSpPr>
        <p:grpSpPr>
          <a:xfrm>
            <a:off x="3417981" y="2143759"/>
            <a:ext cx="1652173" cy="391517"/>
            <a:chOff x="3512551" y="2358270"/>
            <a:chExt cx="1597383" cy="378533"/>
          </a:xfrm>
        </p:grpSpPr>
        <p:cxnSp>
          <p:nvCxnSpPr>
            <p:cNvPr id="4019" name="Google Shape;4019;p83"/>
            <p:cNvCxnSpPr>
              <a:stCxn id="4020" idx="6"/>
              <a:endCxn id="402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022" name="Google Shape;4022;p83"/>
            <p:cNvGrpSpPr/>
            <p:nvPr/>
          </p:nvGrpSpPr>
          <p:grpSpPr>
            <a:xfrm>
              <a:off x="3512551" y="2358270"/>
              <a:ext cx="225647" cy="307714"/>
              <a:chOff x="2182679" y="2004714"/>
              <a:chExt cx="792300" cy="1080458"/>
            </a:xfrm>
          </p:grpSpPr>
          <p:cxnSp>
            <p:nvCxnSpPr>
              <p:cNvPr id="4023" name="Google Shape;4023;p83"/>
              <p:cNvCxnSpPr>
                <a:stCxn id="4024"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020" name="Google Shape;4020;p8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5" name="Google Shape;4025;p83"/>
            <p:cNvGrpSpPr/>
            <p:nvPr/>
          </p:nvGrpSpPr>
          <p:grpSpPr>
            <a:xfrm>
              <a:off x="3969644" y="2440153"/>
              <a:ext cx="225853" cy="296651"/>
              <a:chOff x="3775710" y="1729289"/>
              <a:chExt cx="136500" cy="179289"/>
            </a:xfrm>
          </p:grpSpPr>
          <p:cxnSp>
            <p:nvCxnSpPr>
              <p:cNvPr id="4026" name="Google Shape;4026;p8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027" name="Google Shape;4027;p8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83"/>
            <p:cNvGrpSpPr/>
            <p:nvPr/>
          </p:nvGrpSpPr>
          <p:grpSpPr>
            <a:xfrm>
              <a:off x="4427051" y="2358270"/>
              <a:ext cx="225647" cy="307714"/>
              <a:chOff x="5393704" y="2004714"/>
              <a:chExt cx="792300" cy="1080458"/>
            </a:xfrm>
          </p:grpSpPr>
          <p:cxnSp>
            <p:nvCxnSpPr>
              <p:cNvPr id="4030" name="Google Shape;4030;p83"/>
              <p:cNvCxnSpPr>
                <a:stCxn id="4031"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032" name="Google Shape;4032;p8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83"/>
            <p:cNvGrpSpPr/>
            <p:nvPr/>
          </p:nvGrpSpPr>
          <p:grpSpPr>
            <a:xfrm>
              <a:off x="4884287" y="2440252"/>
              <a:ext cx="225647" cy="296532"/>
              <a:chOff x="6999166" y="2292572"/>
              <a:chExt cx="792300" cy="1041192"/>
            </a:xfrm>
          </p:grpSpPr>
          <p:cxnSp>
            <p:nvCxnSpPr>
              <p:cNvPr id="4034" name="Google Shape;4034;p8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021" name="Google Shape;4021;p8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6" name="Google Shape;4036;p83"/>
          <p:cNvGrpSpPr/>
          <p:nvPr/>
        </p:nvGrpSpPr>
        <p:grpSpPr>
          <a:xfrm>
            <a:off x="6838789" y="979959"/>
            <a:ext cx="1581844" cy="732818"/>
            <a:chOff x="634175" y="2986275"/>
            <a:chExt cx="3147949" cy="1458344"/>
          </a:xfrm>
        </p:grpSpPr>
        <p:cxnSp>
          <p:nvCxnSpPr>
            <p:cNvPr id="4037" name="Google Shape;4037;p83"/>
            <p:cNvCxnSpPr>
              <a:stCxn id="4038" idx="4"/>
              <a:endCxn id="4039"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040" name="Google Shape;4040;p83"/>
            <p:cNvCxnSpPr>
              <a:stCxn id="4039" idx="0"/>
              <a:endCxn id="404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042" name="Google Shape;4042;p83"/>
            <p:cNvCxnSpPr>
              <a:stCxn id="4041" idx="4"/>
              <a:endCxn id="404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044" name="Google Shape;4044;p83"/>
            <p:cNvCxnSpPr>
              <a:stCxn id="4043" idx="0"/>
              <a:endCxn id="404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045" name="Google Shape;4045;p8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41" name="Google Shape;4041;p8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38" name="Google Shape;4038;p8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43" name="Google Shape;4043;p8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39" name="Google Shape;4039;p8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046" name="Google Shape;4046;p83"/>
          <p:cNvGrpSpPr/>
          <p:nvPr/>
        </p:nvGrpSpPr>
        <p:grpSpPr>
          <a:xfrm>
            <a:off x="3406504" y="2674269"/>
            <a:ext cx="1675128" cy="313674"/>
            <a:chOff x="998425" y="1182125"/>
            <a:chExt cx="1065400" cy="199500"/>
          </a:xfrm>
        </p:grpSpPr>
        <p:sp>
          <p:nvSpPr>
            <p:cNvPr id="4047" name="Google Shape;4047;p8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2" name="Google Shape;4052;p83"/>
          <p:cNvGrpSpPr/>
          <p:nvPr/>
        </p:nvGrpSpPr>
        <p:grpSpPr>
          <a:xfrm>
            <a:off x="3406503" y="3630235"/>
            <a:ext cx="1675129" cy="525345"/>
            <a:chOff x="5194708" y="3484366"/>
            <a:chExt cx="3148148" cy="987304"/>
          </a:xfrm>
        </p:grpSpPr>
        <p:grpSp>
          <p:nvGrpSpPr>
            <p:cNvPr id="4053" name="Google Shape;4053;p83"/>
            <p:cNvGrpSpPr/>
            <p:nvPr/>
          </p:nvGrpSpPr>
          <p:grpSpPr>
            <a:xfrm>
              <a:off x="7531521" y="3484366"/>
              <a:ext cx="811335" cy="987304"/>
              <a:chOff x="3379425" y="1617275"/>
              <a:chExt cx="1090650" cy="1327200"/>
            </a:xfrm>
          </p:grpSpPr>
          <p:sp>
            <p:nvSpPr>
              <p:cNvPr id="4054" name="Google Shape;4054;p8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83"/>
            <p:cNvGrpSpPr/>
            <p:nvPr/>
          </p:nvGrpSpPr>
          <p:grpSpPr>
            <a:xfrm>
              <a:off x="6752546" y="3484366"/>
              <a:ext cx="811428" cy="987304"/>
              <a:chOff x="2332275" y="1617275"/>
              <a:chExt cx="1090775" cy="1327200"/>
            </a:xfrm>
          </p:grpSpPr>
          <p:sp>
            <p:nvSpPr>
              <p:cNvPr id="4058" name="Google Shape;4058;p8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83"/>
            <p:cNvGrpSpPr/>
            <p:nvPr/>
          </p:nvGrpSpPr>
          <p:grpSpPr>
            <a:xfrm>
              <a:off x="5973664" y="3484366"/>
              <a:ext cx="811335" cy="987304"/>
              <a:chOff x="1285250" y="1617275"/>
              <a:chExt cx="1090650" cy="1327200"/>
            </a:xfrm>
          </p:grpSpPr>
          <p:sp>
            <p:nvSpPr>
              <p:cNvPr id="4062" name="Google Shape;4062;p8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83"/>
            <p:cNvGrpSpPr/>
            <p:nvPr/>
          </p:nvGrpSpPr>
          <p:grpSpPr>
            <a:xfrm>
              <a:off x="5194708" y="3484366"/>
              <a:ext cx="811409" cy="987304"/>
              <a:chOff x="238125" y="1617275"/>
              <a:chExt cx="1090750" cy="1327200"/>
            </a:xfrm>
          </p:grpSpPr>
          <p:sp>
            <p:nvSpPr>
              <p:cNvPr id="4066" name="Google Shape;4066;p8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69" name="Google Shape;4069;p83"/>
          <p:cNvGrpSpPr/>
          <p:nvPr/>
        </p:nvGrpSpPr>
        <p:grpSpPr>
          <a:xfrm>
            <a:off x="6840188" y="2276124"/>
            <a:ext cx="1579046" cy="522230"/>
            <a:chOff x="6853641" y="2534077"/>
            <a:chExt cx="1515545" cy="501229"/>
          </a:xfrm>
        </p:grpSpPr>
        <p:grpSp>
          <p:nvGrpSpPr>
            <p:cNvPr id="4070" name="Google Shape;4070;p83"/>
            <p:cNvGrpSpPr/>
            <p:nvPr/>
          </p:nvGrpSpPr>
          <p:grpSpPr>
            <a:xfrm>
              <a:off x="6853641" y="2618923"/>
              <a:ext cx="1515545" cy="324556"/>
              <a:chOff x="6853641" y="2618923"/>
              <a:chExt cx="1515545" cy="324556"/>
            </a:xfrm>
          </p:grpSpPr>
          <p:sp>
            <p:nvSpPr>
              <p:cNvPr id="4071" name="Google Shape;4071;p8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6" name="Google Shape;4076;p8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1" name="Google Shape;4081;p83"/>
          <p:cNvGrpSpPr/>
          <p:nvPr/>
        </p:nvGrpSpPr>
        <p:grpSpPr>
          <a:xfrm>
            <a:off x="3435080" y="3151165"/>
            <a:ext cx="1617976" cy="346616"/>
            <a:chOff x="1808063" y="4294338"/>
            <a:chExt cx="3370782" cy="721817"/>
          </a:xfrm>
        </p:grpSpPr>
        <p:sp>
          <p:nvSpPr>
            <p:cNvPr id="4082" name="Google Shape;4082;p8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83"/>
          <p:cNvGrpSpPr/>
          <p:nvPr/>
        </p:nvGrpSpPr>
        <p:grpSpPr>
          <a:xfrm>
            <a:off x="5261076" y="3817915"/>
            <a:ext cx="1417067" cy="350605"/>
            <a:chOff x="4234950" y="2101012"/>
            <a:chExt cx="4219974" cy="1044090"/>
          </a:xfrm>
        </p:grpSpPr>
        <p:sp>
          <p:nvSpPr>
            <p:cNvPr id="4093" name="Google Shape;4093;p8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83"/>
          <p:cNvGrpSpPr/>
          <p:nvPr/>
        </p:nvGrpSpPr>
        <p:grpSpPr>
          <a:xfrm>
            <a:off x="6836548" y="1808672"/>
            <a:ext cx="1586327" cy="371557"/>
            <a:chOff x="1247650" y="2075423"/>
            <a:chExt cx="6648477" cy="1557238"/>
          </a:xfrm>
        </p:grpSpPr>
        <p:sp>
          <p:nvSpPr>
            <p:cNvPr id="4110" name="Google Shape;4110;p8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83"/>
          <p:cNvGrpSpPr/>
          <p:nvPr/>
        </p:nvGrpSpPr>
        <p:grpSpPr>
          <a:xfrm>
            <a:off x="5267818" y="961862"/>
            <a:ext cx="1415601" cy="1648533"/>
            <a:chOff x="1839112" y="2209163"/>
            <a:chExt cx="1918159" cy="2233784"/>
          </a:xfrm>
        </p:grpSpPr>
        <p:sp>
          <p:nvSpPr>
            <p:cNvPr id="4117" name="Google Shape;4117;p8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20" name="Google Shape;4120;p83"/>
            <p:cNvCxnSpPr>
              <a:stCxn id="4117" idx="6"/>
              <a:endCxn id="4118"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121" name="Google Shape;4121;p83"/>
            <p:cNvCxnSpPr>
              <a:stCxn id="4118" idx="4"/>
              <a:endCxn id="412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123" name="Google Shape;4123;p83"/>
            <p:cNvCxnSpPr>
              <a:stCxn id="4122" idx="6"/>
              <a:endCxn id="4119"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124" name="Google Shape;4124;p83"/>
            <p:cNvCxnSpPr>
              <a:stCxn id="4119" idx="4"/>
              <a:endCxn id="412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122" name="Google Shape;4122;p8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27" name="Google Shape;4127;p83"/>
            <p:cNvCxnSpPr>
              <a:endCxn id="412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128" name="Google Shape;4128;p83"/>
          <p:cNvGrpSpPr/>
          <p:nvPr/>
        </p:nvGrpSpPr>
        <p:grpSpPr>
          <a:xfrm>
            <a:off x="3425084" y="979946"/>
            <a:ext cx="1637968" cy="154942"/>
            <a:chOff x="238125" y="2506075"/>
            <a:chExt cx="7115411" cy="673075"/>
          </a:xfrm>
        </p:grpSpPr>
        <p:sp>
          <p:nvSpPr>
            <p:cNvPr id="4129" name="Google Shape;4129;p8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4" name="Google Shape;4134;p83"/>
          <p:cNvGrpSpPr/>
          <p:nvPr/>
        </p:nvGrpSpPr>
        <p:grpSpPr>
          <a:xfrm>
            <a:off x="1965820" y="1294664"/>
            <a:ext cx="1262932" cy="785408"/>
            <a:chOff x="548861" y="389676"/>
            <a:chExt cx="3843371" cy="2390163"/>
          </a:xfrm>
        </p:grpSpPr>
        <p:cxnSp>
          <p:nvCxnSpPr>
            <p:cNvPr id="4135" name="Google Shape;4135;p8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36" name="Google Shape;4136;p8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37" name="Google Shape;4137;p8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38" name="Google Shape;4138;p8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139" name="Google Shape;4139;p8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140" name="Google Shape;4140;p8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41" name="Google Shape;4141;p8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142" name="Google Shape;4142;p8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8" name="Google Shape;4148;p83"/>
          <p:cNvGrpSpPr/>
          <p:nvPr/>
        </p:nvGrpSpPr>
        <p:grpSpPr>
          <a:xfrm>
            <a:off x="753952" y="2401541"/>
            <a:ext cx="1412054" cy="633562"/>
            <a:chOff x="1187400" y="2529299"/>
            <a:chExt cx="6769193" cy="2241903"/>
          </a:xfrm>
        </p:grpSpPr>
        <p:sp>
          <p:nvSpPr>
            <p:cNvPr id="4149" name="Google Shape;4149;p8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150" name="Google Shape;4150;p8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51" name="Google Shape;4151;p8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52" name="Google Shape;4152;p8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53" name="Google Shape;4153;p8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54" name="Google Shape;4154;p8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155" name="Google Shape;4155;p8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156" name="Google Shape;4156;p83"/>
            <p:cNvCxnSpPr>
              <a:stCxn id="4149" idx="2"/>
              <a:endCxn id="4150"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57" name="Google Shape;4157;p83"/>
            <p:cNvCxnSpPr>
              <a:stCxn id="4151" idx="0"/>
              <a:endCxn id="4149"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58" name="Google Shape;4158;p83"/>
            <p:cNvCxnSpPr>
              <a:stCxn id="4151" idx="2"/>
              <a:endCxn id="4153"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59" name="Google Shape;4159;p83"/>
            <p:cNvCxnSpPr>
              <a:stCxn id="4152" idx="0"/>
              <a:endCxn id="4151"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60" name="Google Shape;4160;p83"/>
            <p:cNvCxnSpPr>
              <a:stCxn id="4150" idx="2"/>
              <a:endCxn id="4155"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161" name="Google Shape;4161;p83"/>
            <p:cNvCxnSpPr>
              <a:stCxn id="4154" idx="0"/>
              <a:endCxn id="4150"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162" name="Google Shape;4162;p83"/>
          <p:cNvGrpSpPr/>
          <p:nvPr/>
        </p:nvGrpSpPr>
        <p:grpSpPr>
          <a:xfrm>
            <a:off x="6840198" y="2894250"/>
            <a:ext cx="1579035" cy="540873"/>
            <a:chOff x="6895650" y="3126697"/>
            <a:chExt cx="1436662" cy="492105"/>
          </a:xfrm>
        </p:grpSpPr>
        <p:sp>
          <p:nvSpPr>
            <p:cNvPr id="4163" name="Google Shape;4163;p8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8" name="Google Shape;4168;p83"/>
            <p:cNvGrpSpPr/>
            <p:nvPr/>
          </p:nvGrpSpPr>
          <p:grpSpPr>
            <a:xfrm>
              <a:off x="6995957" y="3335810"/>
              <a:ext cx="1230393" cy="71754"/>
              <a:chOff x="6995957" y="3287964"/>
              <a:chExt cx="1230393" cy="71754"/>
            </a:xfrm>
          </p:grpSpPr>
          <p:sp>
            <p:nvSpPr>
              <p:cNvPr id="4169" name="Google Shape;4169;p8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4" name="Google Shape;4174;p83"/>
          <p:cNvGrpSpPr/>
          <p:nvPr/>
        </p:nvGrpSpPr>
        <p:grpSpPr>
          <a:xfrm>
            <a:off x="6838780" y="3531013"/>
            <a:ext cx="1581862" cy="650625"/>
            <a:chOff x="6777990" y="3710194"/>
            <a:chExt cx="1646915" cy="677382"/>
          </a:xfrm>
        </p:grpSpPr>
        <p:grpSp>
          <p:nvGrpSpPr>
            <p:cNvPr id="4175" name="Google Shape;4175;p83"/>
            <p:cNvGrpSpPr/>
            <p:nvPr/>
          </p:nvGrpSpPr>
          <p:grpSpPr>
            <a:xfrm>
              <a:off x="6777990" y="3874492"/>
              <a:ext cx="411129" cy="513083"/>
              <a:chOff x="6777990" y="3874492"/>
              <a:chExt cx="411129" cy="513083"/>
            </a:xfrm>
          </p:grpSpPr>
          <p:cxnSp>
            <p:nvCxnSpPr>
              <p:cNvPr id="4176" name="Google Shape;4176;p8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77" name="Google Shape;4177;p8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8" name="Google Shape;4178;p83"/>
            <p:cNvGrpSpPr/>
            <p:nvPr/>
          </p:nvGrpSpPr>
          <p:grpSpPr>
            <a:xfrm>
              <a:off x="7188425" y="3710194"/>
              <a:ext cx="411123" cy="520535"/>
              <a:chOff x="7188425" y="3710194"/>
              <a:chExt cx="411123" cy="520535"/>
            </a:xfrm>
          </p:grpSpPr>
          <p:cxnSp>
            <p:nvCxnSpPr>
              <p:cNvPr id="4179" name="Google Shape;4179;p8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80" name="Google Shape;4180;p8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1" name="Google Shape;4181;p83"/>
            <p:cNvGrpSpPr/>
            <p:nvPr/>
          </p:nvGrpSpPr>
          <p:grpSpPr>
            <a:xfrm>
              <a:off x="7603341" y="3874492"/>
              <a:ext cx="411474" cy="513083"/>
              <a:chOff x="7603341" y="3874492"/>
              <a:chExt cx="411474" cy="513083"/>
            </a:xfrm>
          </p:grpSpPr>
          <p:cxnSp>
            <p:nvCxnSpPr>
              <p:cNvPr id="4182" name="Google Shape;4182;p8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83" name="Google Shape;4183;p8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83"/>
            <p:cNvGrpSpPr/>
            <p:nvPr/>
          </p:nvGrpSpPr>
          <p:grpSpPr>
            <a:xfrm>
              <a:off x="8013776" y="3722847"/>
              <a:ext cx="411129" cy="507881"/>
              <a:chOff x="8013776" y="3722847"/>
              <a:chExt cx="411129" cy="507881"/>
            </a:xfrm>
          </p:grpSpPr>
          <p:cxnSp>
            <p:nvCxnSpPr>
              <p:cNvPr id="4185" name="Google Shape;4185;p8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186" name="Google Shape;4186;p8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7" name="Google Shape;4187;p83"/>
          <p:cNvGrpSpPr/>
          <p:nvPr/>
        </p:nvGrpSpPr>
        <p:grpSpPr>
          <a:xfrm>
            <a:off x="5258295" y="2703853"/>
            <a:ext cx="1421889" cy="1020603"/>
            <a:chOff x="5190863" y="2824811"/>
            <a:chExt cx="1544860" cy="1108869"/>
          </a:xfrm>
        </p:grpSpPr>
        <p:grpSp>
          <p:nvGrpSpPr>
            <p:cNvPr id="4188" name="Google Shape;4188;p83"/>
            <p:cNvGrpSpPr/>
            <p:nvPr/>
          </p:nvGrpSpPr>
          <p:grpSpPr>
            <a:xfrm>
              <a:off x="5938695" y="3176919"/>
              <a:ext cx="685761" cy="404739"/>
              <a:chOff x="5938695" y="3176919"/>
              <a:chExt cx="685761" cy="404739"/>
            </a:xfrm>
          </p:grpSpPr>
          <p:grpSp>
            <p:nvGrpSpPr>
              <p:cNvPr id="4189" name="Google Shape;4189;p83"/>
              <p:cNvGrpSpPr/>
              <p:nvPr/>
            </p:nvGrpSpPr>
            <p:grpSpPr>
              <a:xfrm>
                <a:off x="5938695" y="3176919"/>
                <a:ext cx="685761" cy="404739"/>
                <a:chOff x="5938695" y="3176919"/>
                <a:chExt cx="685761" cy="404739"/>
              </a:xfrm>
            </p:grpSpPr>
            <p:sp>
              <p:nvSpPr>
                <p:cNvPr id="4190" name="Google Shape;4190;p8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2" name="Google Shape;4192;p8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3" name="Google Shape;4193;p83"/>
            <p:cNvGrpSpPr/>
            <p:nvPr/>
          </p:nvGrpSpPr>
          <p:grpSpPr>
            <a:xfrm>
              <a:off x="5305233" y="3176835"/>
              <a:ext cx="685971" cy="404655"/>
              <a:chOff x="5305233" y="3176835"/>
              <a:chExt cx="685971" cy="404655"/>
            </a:xfrm>
          </p:grpSpPr>
          <p:grpSp>
            <p:nvGrpSpPr>
              <p:cNvPr id="4194" name="Google Shape;4194;p83"/>
              <p:cNvGrpSpPr/>
              <p:nvPr/>
            </p:nvGrpSpPr>
            <p:grpSpPr>
              <a:xfrm>
                <a:off x="5305233" y="3176835"/>
                <a:ext cx="685971" cy="404655"/>
                <a:chOff x="5305233" y="3176835"/>
                <a:chExt cx="685971" cy="404655"/>
              </a:xfrm>
            </p:grpSpPr>
            <p:sp>
              <p:nvSpPr>
                <p:cNvPr id="4195" name="Google Shape;4195;p8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7" name="Google Shape;4197;p8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8" name="Google Shape;4198;p8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9" name="Google Shape;4199;p83"/>
            <p:cNvGrpSpPr/>
            <p:nvPr/>
          </p:nvGrpSpPr>
          <p:grpSpPr>
            <a:xfrm>
              <a:off x="5657361" y="2824811"/>
              <a:ext cx="1078361" cy="404655"/>
              <a:chOff x="5657361" y="2824811"/>
              <a:chExt cx="1078361" cy="404655"/>
            </a:xfrm>
          </p:grpSpPr>
          <p:grpSp>
            <p:nvGrpSpPr>
              <p:cNvPr id="4200" name="Google Shape;4200;p83"/>
              <p:cNvGrpSpPr/>
              <p:nvPr/>
            </p:nvGrpSpPr>
            <p:grpSpPr>
              <a:xfrm>
                <a:off x="5657361" y="2824811"/>
                <a:ext cx="1078361" cy="404655"/>
                <a:chOff x="5657361" y="2824811"/>
                <a:chExt cx="1078361" cy="404655"/>
              </a:xfrm>
            </p:grpSpPr>
            <p:grpSp>
              <p:nvGrpSpPr>
                <p:cNvPr id="4201" name="Google Shape;4201;p83"/>
                <p:cNvGrpSpPr/>
                <p:nvPr/>
              </p:nvGrpSpPr>
              <p:grpSpPr>
                <a:xfrm>
                  <a:off x="5938485" y="2824811"/>
                  <a:ext cx="797237" cy="404655"/>
                  <a:chOff x="5938485" y="2824811"/>
                  <a:chExt cx="797237" cy="404655"/>
                </a:xfrm>
              </p:grpSpPr>
              <p:sp>
                <p:nvSpPr>
                  <p:cNvPr id="4202" name="Google Shape;4202;p8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4" name="Google Shape;4204;p8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5" name="Google Shape;4205;p8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83"/>
            <p:cNvGrpSpPr/>
            <p:nvPr/>
          </p:nvGrpSpPr>
          <p:grpSpPr>
            <a:xfrm>
              <a:off x="5190863" y="3528942"/>
              <a:ext cx="1078026" cy="404739"/>
              <a:chOff x="5190863" y="3528942"/>
              <a:chExt cx="1078026" cy="404739"/>
            </a:xfrm>
          </p:grpSpPr>
          <p:sp>
            <p:nvSpPr>
              <p:cNvPr id="4207" name="Google Shape;4207;p8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08" name="Google Shape;4208;p83"/>
              <p:cNvGrpSpPr/>
              <p:nvPr/>
            </p:nvGrpSpPr>
            <p:grpSpPr>
              <a:xfrm>
                <a:off x="5190863" y="3528942"/>
                <a:ext cx="1078026" cy="404739"/>
                <a:chOff x="5190863" y="3528942"/>
                <a:chExt cx="1078026" cy="404739"/>
              </a:xfrm>
            </p:grpSpPr>
            <p:sp>
              <p:nvSpPr>
                <p:cNvPr id="4209" name="Google Shape;4209;p8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11" name="Google Shape;4211;p83"/>
          <p:cNvGrpSpPr/>
          <p:nvPr/>
        </p:nvGrpSpPr>
        <p:grpSpPr>
          <a:xfrm>
            <a:off x="724302" y="1268321"/>
            <a:ext cx="1086719" cy="879487"/>
            <a:chOff x="803162" y="1474292"/>
            <a:chExt cx="1086719" cy="879487"/>
          </a:xfrm>
        </p:grpSpPr>
        <p:grpSp>
          <p:nvGrpSpPr>
            <p:cNvPr id="4212" name="Google Shape;4212;p83"/>
            <p:cNvGrpSpPr/>
            <p:nvPr/>
          </p:nvGrpSpPr>
          <p:grpSpPr>
            <a:xfrm>
              <a:off x="803162" y="1625948"/>
              <a:ext cx="445856" cy="576579"/>
              <a:chOff x="803162" y="1625948"/>
              <a:chExt cx="445856" cy="576579"/>
            </a:xfrm>
          </p:grpSpPr>
          <p:sp>
            <p:nvSpPr>
              <p:cNvPr id="4213" name="Google Shape;4213;p8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4" name="Google Shape;4214;p83"/>
              <p:cNvGrpSpPr/>
              <p:nvPr/>
            </p:nvGrpSpPr>
            <p:grpSpPr>
              <a:xfrm>
                <a:off x="1056023" y="1625948"/>
                <a:ext cx="192995" cy="576579"/>
                <a:chOff x="1056023" y="1625948"/>
                <a:chExt cx="192995" cy="576579"/>
              </a:xfrm>
            </p:grpSpPr>
            <p:sp>
              <p:nvSpPr>
                <p:cNvPr id="4215" name="Google Shape;4215;p8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0" name="Google Shape;4220;p83"/>
            <p:cNvGrpSpPr/>
            <p:nvPr/>
          </p:nvGrpSpPr>
          <p:grpSpPr>
            <a:xfrm>
              <a:off x="1371406" y="1474292"/>
              <a:ext cx="518475" cy="879487"/>
              <a:chOff x="1398231" y="1474292"/>
              <a:chExt cx="518475" cy="879487"/>
            </a:xfrm>
          </p:grpSpPr>
          <p:grpSp>
            <p:nvGrpSpPr>
              <p:cNvPr id="4221" name="Google Shape;4221;p83"/>
              <p:cNvGrpSpPr/>
              <p:nvPr/>
            </p:nvGrpSpPr>
            <p:grpSpPr>
              <a:xfrm>
                <a:off x="1398231" y="1474292"/>
                <a:ext cx="518475" cy="341643"/>
                <a:chOff x="1398231" y="1474292"/>
                <a:chExt cx="518475" cy="341643"/>
              </a:xfrm>
            </p:grpSpPr>
            <p:sp>
              <p:nvSpPr>
                <p:cNvPr id="4222" name="Google Shape;4222;p8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3" name="Google Shape;4223;p83"/>
                <p:cNvGrpSpPr/>
                <p:nvPr/>
              </p:nvGrpSpPr>
              <p:grpSpPr>
                <a:xfrm>
                  <a:off x="1616453" y="1474292"/>
                  <a:ext cx="300253" cy="341643"/>
                  <a:chOff x="1616453" y="1475379"/>
                  <a:chExt cx="300253" cy="341643"/>
                </a:xfrm>
              </p:grpSpPr>
              <p:sp>
                <p:nvSpPr>
                  <p:cNvPr id="4224" name="Google Shape;4224;p8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1" name="Google Shape;4231;p83"/>
                  <p:cNvGrpSpPr/>
                  <p:nvPr/>
                </p:nvGrpSpPr>
                <p:grpSpPr>
                  <a:xfrm>
                    <a:off x="1839639" y="1475379"/>
                    <a:ext cx="77067" cy="341643"/>
                    <a:chOff x="1839639" y="1475379"/>
                    <a:chExt cx="77067" cy="341643"/>
                  </a:xfrm>
                </p:grpSpPr>
                <p:sp>
                  <p:nvSpPr>
                    <p:cNvPr id="4232" name="Google Shape;4232;p8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34" name="Google Shape;4234;p83"/>
              <p:cNvGrpSpPr/>
              <p:nvPr/>
            </p:nvGrpSpPr>
            <p:grpSpPr>
              <a:xfrm>
                <a:off x="1398451" y="2012951"/>
                <a:ext cx="518255" cy="340828"/>
                <a:chOff x="1398451" y="2012951"/>
                <a:chExt cx="518255" cy="340828"/>
              </a:xfrm>
            </p:grpSpPr>
            <p:sp>
              <p:nvSpPr>
                <p:cNvPr id="4235" name="Google Shape;4235;p8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6" name="Google Shape;4236;p83"/>
                <p:cNvGrpSpPr/>
                <p:nvPr/>
              </p:nvGrpSpPr>
              <p:grpSpPr>
                <a:xfrm>
                  <a:off x="1616453" y="2012951"/>
                  <a:ext cx="300253" cy="340828"/>
                  <a:chOff x="1616453" y="2013538"/>
                  <a:chExt cx="300253" cy="340828"/>
                </a:xfrm>
              </p:grpSpPr>
              <p:sp>
                <p:nvSpPr>
                  <p:cNvPr id="4237" name="Google Shape;4237;p8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4" name="Google Shape;4244;p83"/>
                  <p:cNvGrpSpPr/>
                  <p:nvPr/>
                </p:nvGrpSpPr>
                <p:grpSpPr>
                  <a:xfrm>
                    <a:off x="1839639" y="2013538"/>
                    <a:ext cx="77067" cy="340828"/>
                    <a:chOff x="1839639" y="2013538"/>
                    <a:chExt cx="77067" cy="340828"/>
                  </a:xfrm>
                </p:grpSpPr>
                <p:sp>
                  <p:nvSpPr>
                    <p:cNvPr id="4245" name="Google Shape;4245;p8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247" name="Google Shape;4247;p83"/>
          <p:cNvGrpSpPr/>
          <p:nvPr/>
        </p:nvGrpSpPr>
        <p:grpSpPr>
          <a:xfrm>
            <a:off x="721126" y="3399508"/>
            <a:ext cx="1368681" cy="682918"/>
            <a:chOff x="724986" y="3605478"/>
            <a:chExt cx="1368681" cy="682918"/>
          </a:xfrm>
        </p:grpSpPr>
        <p:grpSp>
          <p:nvGrpSpPr>
            <p:cNvPr id="4248" name="Google Shape;4248;p83"/>
            <p:cNvGrpSpPr/>
            <p:nvPr/>
          </p:nvGrpSpPr>
          <p:grpSpPr>
            <a:xfrm>
              <a:off x="1289102" y="3823629"/>
              <a:ext cx="240442" cy="250435"/>
              <a:chOff x="-165066" y="3843615"/>
              <a:chExt cx="221259" cy="230455"/>
            </a:xfrm>
          </p:grpSpPr>
          <p:sp>
            <p:nvSpPr>
              <p:cNvPr id="4249" name="Google Shape;4249;p8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83"/>
            <p:cNvGrpSpPr/>
            <p:nvPr/>
          </p:nvGrpSpPr>
          <p:grpSpPr>
            <a:xfrm>
              <a:off x="724986" y="3605478"/>
              <a:ext cx="1368681" cy="682918"/>
              <a:chOff x="724986" y="3605478"/>
              <a:chExt cx="1368681" cy="682918"/>
            </a:xfrm>
          </p:grpSpPr>
          <p:grpSp>
            <p:nvGrpSpPr>
              <p:cNvPr id="4270" name="Google Shape;4270;p83"/>
              <p:cNvGrpSpPr/>
              <p:nvPr/>
            </p:nvGrpSpPr>
            <p:grpSpPr>
              <a:xfrm>
                <a:off x="1498221" y="4047614"/>
                <a:ext cx="529172" cy="240783"/>
                <a:chOff x="1498221" y="4047614"/>
                <a:chExt cx="529172" cy="240783"/>
              </a:xfrm>
            </p:grpSpPr>
            <p:grpSp>
              <p:nvGrpSpPr>
                <p:cNvPr id="4271" name="Google Shape;4271;p83"/>
                <p:cNvGrpSpPr/>
                <p:nvPr/>
              </p:nvGrpSpPr>
              <p:grpSpPr>
                <a:xfrm>
                  <a:off x="1826655" y="4224370"/>
                  <a:ext cx="200738" cy="25631"/>
                  <a:chOff x="1826655" y="4224370"/>
                  <a:chExt cx="200738" cy="25631"/>
                </a:xfrm>
              </p:grpSpPr>
              <p:sp>
                <p:nvSpPr>
                  <p:cNvPr id="4272" name="Google Shape;4272;p8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83"/>
                <p:cNvGrpSpPr/>
                <p:nvPr/>
              </p:nvGrpSpPr>
              <p:grpSpPr>
                <a:xfrm>
                  <a:off x="1498221" y="4047614"/>
                  <a:ext cx="328444" cy="240783"/>
                  <a:chOff x="1498221" y="4047614"/>
                  <a:chExt cx="328444" cy="240783"/>
                </a:xfrm>
              </p:grpSpPr>
              <p:sp>
                <p:nvSpPr>
                  <p:cNvPr id="4275" name="Google Shape;4275;p8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6" name="Google Shape;4276;p83"/>
                  <p:cNvGrpSpPr/>
                  <p:nvPr/>
                </p:nvGrpSpPr>
                <p:grpSpPr>
                  <a:xfrm>
                    <a:off x="1498221" y="4047614"/>
                    <a:ext cx="150566" cy="190416"/>
                    <a:chOff x="1498221" y="4047614"/>
                    <a:chExt cx="150566" cy="190416"/>
                  </a:xfrm>
                </p:grpSpPr>
                <p:sp>
                  <p:nvSpPr>
                    <p:cNvPr id="4277" name="Google Shape;4277;p8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79" name="Google Shape;4279;p83"/>
              <p:cNvGrpSpPr/>
              <p:nvPr/>
            </p:nvGrpSpPr>
            <p:grpSpPr>
              <a:xfrm>
                <a:off x="1560718" y="3800594"/>
                <a:ext cx="532948" cy="302090"/>
                <a:chOff x="1560718" y="3800594"/>
                <a:chExt cx="532948" cy="302090"/>
              </a:xfrm>
            </p:grpSpPr>
            <p:grpSp>
              <p:nvGrpSpPr>
                <p:cNvPr id="4280" name="Google Shape;4280;p83"/>
                <p:cNvGrpSpPr/>
                <p:nvPr/>
              </p:nvGrpSpPr>
              <p:grpSpPr>
                <a:xfrm>
                  <a:off x="1912179" y="3827344"/>
                  <a:ext cx="181487" cy="25631"/>
                  <a:chOff x="1912179" y="3827344"/>
                  <a:chExt cx="181487" cy="25631"/>
                </a:xfrm>
              </p:grpSpPr>
              <p:sp>
                <p:nvSpPr>
                  <p:cNvPr id="4281" name="Google Shape;4281;p8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3" name="Google Shape;4283;p83"/>
                <p:cNvGrpSpPr/>
                <p:nvPr/>
              </p:nvGrpSpPr>
              <p:grpSpPr>
                <a:xfrm>
                  <a:off x="1912179" y="4044505"/>
                  <a:ext cx="181487" cy="25622"/>
                  <a:chOff x="1912179" y="4044506"/>
                  <a:chExt cx="181487" cy="25622"/>
                </a:xfrm>
              </p:grpSpPr>
              <p:sp>
                <p:nvSpPr>
                  <p:cNvPr id="4284" name="Google Shape;4284;p8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6" name="Google Shape;4286;p83"/>
                <p:cNvGrpSpPr/>
                <p:nvPr/>
              </p:nvGrpSpPr>
              <p:grpSpPr>
                <a:xfrm>
                  <a:off x="1560718" y="3800594"/>
                  <a:ext cx="351472" cy="302090"/>
                  <a:chOff x="1560718" y="3800594"/>
                  <a:chExt cx="351472" cy="302090"/>
                </a:xfrm>
              </p:grpSpPr>
              <p:grpSp>
                <p:nvGrpSpPr>
                  <p:cNvPr id="4287" name="Google Shape;4287;p83"/>
                  <p:cNvGrpSpPr/>
                  <p:nvPr/>
                </p:nvGrpSpPr>
                <p:grpSpPr>
                  <a:xfrm>
                    <a:off x="1560718" y="3842857"/>
                    <a:ext cx="173586" cy="217131"/>
                    <a:chOff x="1560718" y="3842857"/>
                    <a:chExt cx="173586" cy="217131"/>
                  </a:xfrm>
                </p:grpSpPr>
                <p:sp>
                  <p:nvSpPr>
                    <p:cNvPr id="4288" name="Google Shape;4288;p8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1" name="Google Shape;4291;p8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93" name="Google Shape;4293;p8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4" name="Google Shape;4294;p83"/>
              <p:cNvGrpSpPr/>
              <p:nvPr/>
            </p:nvGrpSpPr>
            <p:grpSpPr>
              <a:xfrm>
                <a:off x="785350" y="3605478"/>
                <a:ext cx="535311" cy="249245"/>
                <a:chOff x="785350" y="3605478"/>
                <a:chExt cx="535311" cy="249245"/>
              </a:xfrm>
            </p:grpSpPr>
            <p:grpSp>
              <p:nvGrpSpPr>
                <p:cNvPr id="4295" name="Google Shape;4295;p83"/>
                <p:cNvGrpSpPr/>
                <p:nvPr/>
              </p:nvGrpSpPr>
              <p:grpSpPr>
                <a:xfrm>
                  <a:off x="785350" y="3605478"/>
                  <a:ext cx="376191" cy="102736"/>
                  <a:chOff x="785350" y="3605478"/>
                  <a:chExt cx="376191" cy="102736"/>
                </a:xfrm>
              </p:grpSpPr>
              <p:sp>
                <p:nvSpPr>
                  <p:cNvPr id="4296" name="Google Shape;4296;p8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9" name="Google Shape;4299;p83"/>
                <p:cNvGrpSpPr/>
                <p:nvPr/>
              </p:nvGrpSpPr>
              <p:grpSpPr>
                <a:xfrm>
                  <a:off x="1161530" y="3655851"/>
                  <a:ext cx="159131" cy="198872"/>
                  <a:chOff x="1161530" y="3655851"/>
                  <a:chExt cx="159131" cy="198872"/>
                </a:xfrm>
              </p:grpSpPr>
              <p:sp>
                <p:nvSpPr>
                  <p:cNvPr id="4300" name="Google Shape;4300;p8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2" name="Google Shape;4302;p83"/>
              <p:cNvGrpSpPr/>
              <p:nvPr/>
            </p:nvGrpSpPr>
            <p:grpSpPr>
              <a:xfrm>
                <a:off x="785350" y="4047614"/>
                <a:ext cx="535311" cy="240783"/>
                <a:chOff x="785350" y="4047614"/>
                <a:chExt cx="535311" cy="240783"/>
              </a:xfrm>
            </p:grpSpPr>
            <p:grpSp>
              <p:nvGrpSpPr>
                <p:cNvPr id="4303" name="Google Shape;4303;p83"/>
                <p:cNvGrpSpPr/>
                <p:nvPr/>
              </p:nvGrpSpPr>
              <p:grpSpPr>
                <a:xfrm>
                  <a:off x="1161636" y="4047614"/>
                  <a:ext cx="159025" cy="190415"/>
                  <a:chOff x="1161636" y="4047614"/>
                  <a:chExt cx="159025" cy="190415"/>
                </a:xfrm>
              </p:grpSpPr>
              <p:sp>
                <p:nvSpPr>
                  <p:cNvPr id="4304" name="Google Shape;4304;p8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6" name="Google Shape;4306;p83"/>
                <p:cNvGrpSpPr/>
                <p:nvPr/>
              </p:nvGrpSpPr>
              <p:grpSpPr>
                <a:xfrm>
                  <a:off x="785350" y="4185661"/>
                  <a:ext cx="376191" cy="102736"/>
                  <a:chOff x="785350" y="4185661"/>
                  <a:chExt cx="376191" cy="102736"/>
                </a:xfrm>
              </p:grpSpPr>
              <p:sp>
                <p:nvSpPr>
                  <p:cNvPr id="4307" name="Google Shape;4307;p8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10" name="Google Shape;4310;p83"/>
              <p:cNvGrpSpPr/>
              <p:nvPr/>
            </p:nvGrpSpPr>
            <p:grpSpPr>
              <a:xfrm>
                <a:off x="1501054" y="3605478"/>
                <a:ext cx="526340" cy="249240"/>
                <a:chOff x="1501054" y="3605478"/>
                <a:chExt cx="526340" cy="249240"/>
              </a:xfrm>
            </p:grpSpPr>
            <p:grpSp>
              <p:nvGrpSpPr>
                <p:cNvPr id="4311" name="Google Shape;4311;p83"/>
                <p:cNvGrpSpPr/>
                <p:nvPr/>
              </p:nvGrpSpPr>
              <p:grpSpPr>
                <a:xfrm>
                  <a:off x="1834208" y="3643867"/>
                  <a:ext cx="193185" cy="25622"/>
                  <a:chOff x="1834208" y="3643867"/>
                  <a:chExt cx="193185" cy="25622"/>
                </a:xfrm>
              </p:grpSpPr>
              <p:sp>
                <p:nvSpPr>
                  <p:cNvPr id="4312" name="Google Shape;4312;p8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83"/>
                <p:cNvGrpSpPr/>
                <p:nvPr/>
              </p:nvGrpSpPr>
              <p:grpSpPr>
                <a:xfrm>
                  <a:off x="1501054" y="3605478"/>
                  <a:ext cx="333165" cy="249240"/>
                  <a:chOff x="1501054" y="3605478"/>
                  <a:chExt cx="333165" cy="249240"/>
                </a:xfrm>
              </p:grpSpPr>
              <p:sp>
                <p:nvSpPr>
                  <p:cNvPr id="4315" name="Google Shape;4315;p8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6" name="Google Shape;4316;p83"/>
                  <p:cNvGrpSpPr/>
                  <p:nvPr/>
                </p:nvGrpSpPr>
                <p:grpSpPr>
                  <a:xfrm>
                    <a:off x="1501054" y="3655851"/>
                    <a:ext cx="155286" cy="198867"/>
                    <a:chOff x="1501054" y="3655851"/>
                    <a:chExt cx="155286" cy="198867"/>
                  </a:xfrm>
                </p:grpSpPr>
                <p:sp>
                  <p:nvSpPr>
                    <p:cNvPr id="4317" name="Google Shape;4317;p8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19" name="Google Shape;4319;p83"/>
              <p:cNvGrpSpPr/>
              <p:nvPr/>
            </p:nvGrpSpPr>
            <p:grpSpPr>
              <a:xfrm>
                <a:off x="724986" y="3800594"/>
                <a:ext cx="532950" cy="302090"/>
                <a:chOff x="724986" y="3800594"/>
                <a:chExt cx="532950" cy="302090"/>
              </a:xfrm>
            </p:grpSpPr>
            <p:grpSp>
              <p:nvGrpSpPr>
                <p:cNvPr id="4320" name="Google Shape;4320;p83"/>
                <p:cNvGrpSpPr/>
                <p:nvPr/>
              </p:nvGrpSpPr>
              <p:grpSpPr>
                <a:xfrm>
                  <a:off x="724986" y="4044367"/>
                  <a:ext cx="181314" cy="25626"/>
                  <a:chOff x="724986" y="4044367"/>
                  <a:chExt cx="181314" cy="25626"/>
                </a:xfrm>
              </p:grpSpPr>
              <p:sp>
                <p:nvSpPr>
                  <p:cNvPr id="4321" name="Google Shape;4321;p8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83"/>
                <p:cNvGrpSpPr/>
                <p:nvPr/>
              </p:nvGrpSpPr>
              <p:grpSpPr>
                <a:xfrm>
                  <a:off x="906290" y="3800594"/>
                  <a:ext cx="351646" cy="302090"/>
                  <a:chOff x="906290" y="3800594"/>
                  <a:chExt cx="351646" cy="302090"/>
                </a:xfrm>
              </p:grpSpPr>
              <p:grpSp>
                <p:nvGrpSpPr>
                  <p:cNvPr id="4324" name="Google Shape;4324;p83"/>
                  <p:cNvGrpSpPr/>
                  <p:nvPr/>
                </p:nvGrpSpPr>
                <p:grpSpPr>
                  <a:xfrm>
                    <a:off x="1084172" y="3842857"/>
                    <a:ext cx="173764" cy="217131"/>
                    <a:chOff x="1084172" y="3842857"/>
                    <a:chExt cx="173764" cy="217131"/>
                  </a:xfrm>
                </p:grpSpPr>
                <p:grpSp>
                  <p:nvGrpSpPr>
                    <p:cNvPr id="4325" name="Google Shape;4325;p83"/>
                    <p:cNvGrpSpPr/>
                    <p:nvPr/>
                  </p:nvGrpSpPr>
                  <p:grpSpPr>
                    <a:xfrm>
                      <a:off x="1156862" y="3936509"/>
                      <a:ext cx="101073" cy="25622"/>
                      <a:chOff x="1156862" y="3936509"/>
                      <a:chExt cx="101073" cy="25622"/>
                    </a:xfrm>
                  </p:grpSpPr>
                  <p:sp>
                    <p:nvSpPr>
                      <p:cNvPr id="4326" name="Google Shape;4326;p8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8" name="Google Shape;4328;p8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9" name="Google Shape;4329;p8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1" name="Google Shape;4331;p83"/>
                <p:cNvGrpSpPr/>
                <p:nvPr/>
              </p:nvGrpSpPr>
              <p:grpSpPr>
                <a:xfrm>
                  <a:off x="724986" y="3830189"/>
                  <a:ext cx="189533" cy="25626"/>
                  <a:chOff x="724986" y="3830189"/>
                  <a:chExt cx="189533" cy="25626"/>
                </a:xfrm>
              </p:grpSpPr>
              <p:sp>
                <p:nvSpPr>
                  <p:cNvPr id="4332" name="Google Shape;4332;p8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334" name="Google Shape;4334;p83"/>
          <p:cNvGrpSpPr/>
          <p:nvPr/>
        </p:nvGrpSpPr>
        <p:grpSpPr>
          <a:xfrm>
            <a:off x="2249438" y="2249669"/>
            <a:ext cx="948701" cy="935378"/>
            <a:chOff x="2253298" y="2428317"/>
            <a:chExt cx="948701" cy="935378"/>
          </a:xfrm>
        </p:grpSpPr>
        <p:sp>
          <p:nvSpPr>
            <p:cNvPr id="4335" name="Google Shape;4335;p8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371"/>
        <p:cNvGrpSpPr/>
        <p:nvPr/>
      </p:nvGrpSpPr>
      <p:grpSpPr>
        <a:xfrm>
          <a:off x="0" y="0"/>
          <a:ext cx="0" cy="0"/>
          <a:chOff x="0" y="0"/>
          <a:chExt cx="0" cy="0"/>
        </a:xfrm>
      </p:grpSpPr>
      <p:grpSp>
        <p:nvGrpSpPr>
          <p:cNvPr id="4372" name="Google Shape;4372;p84"/>
          <p:cNvGrpSpPr/>
          <p:nvPr/>
        </p:nvGrpSpPr>
        <p:grpSpPr>
          <a:xfrm>
            <a:off x="3339745" y="952988"/>
            <a:ext cx="2363393" cy="1017867"/>
            <a:chOff x="3292400" y="1219146"/>
            <a:chExt cx="2615240" cy="1110239"/>
          </a:xfrm>
        </p:grpSpPr>
        <p:sp>
          <p:nvSpPr>
            <p:cNvPr id="4373" name="Google Shape;4373;p8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374" name="Google Shape;4374;p8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75" name="Google Shape;4375;p8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376" name="Google Shape;4376;p8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377" name="Google Shape;4377;p8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378" name="Google Shape;4378;p8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379" name="Google Shape;4379;p8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380" name="Google Shape;4380;p8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381" name="Google Shape;4381;p8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382" name="Google Shape;4382;p8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383" name="Google Shape;4383;p8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84" name="Google Shape;4384;p8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385" name="Google Shape;4385;p8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86" name="Google Shape;4386;p8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387" name="Google Shape;4387;p84"/>
            <p:cNvGrpSpPr/>
            <p:nvPr/>
          </p:nvGrpSpPr>
          <p:grpSpPr>
            <a:xfrm>
              <a:off x="3748438" y="1378608"/>
              <a:ext cx="2159202" cy="903971"/>
              <a:chOff x="1683525" y="2179850"/>
              <a:chExt cx="4519050" cy="2134525"/>
            </a:xfrm>
          </p:grpSpPr>
          <p:sp>
            <p:nvSpPr>
              <p:cNvPr id="4388" name="Google Shape;4388;p8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89" name="Google Shape;4389;p8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0" name="Google Shape;4390;p8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1" name="Google Shape;4391;p8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2" name="Google Shape;4392;p8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3" name="Google Shape;4393;p8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4" name="Google Shape;4394;p8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5" name="Google Shape;4395;p8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6" name="Google Shape;4396;p8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7" name="Google Shape;4397;p8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8" name="Google Shape;4398;p8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99" name="Google Shape;4399;p8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400" name="Google Shape;4400;p84"/>
          <p:cNvGraphicFramePr/>
          <p:nvPr/>
        </p:nvGraphicFramePr>
        <p:xfrm>
          <a:off x="5935838" y="2130461"/>
          <a:ext cx="3000000" cy="3000000"/>
        </p:xfrm>
        <a:graphic>
          <a:graphicData uri="http://schemas.openxmlformats.org/drawingml/2006/table">
            <a:tbl>
              <a:tblPr>
                <a:noFill/>
                <a:tableStyleId>{B1FF956C-E859-4C66-AA1F-DC2786480298}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401" name="Google Shape;4401;p84"/>
          <p:cNvGrpSpPr/>
          <p:nvPr/>
        </p:nvGrpSpPr>
        <p:grpSpPr>
          <a:xfrm>
            <a:off x="5910045" y="3189058"/>
            <a:ext cx="2522867" cy="1001454"/>
            <a:chOff x="1904318" y="789980"/>
            <a:chExt cx="1489472" cy="606868"/>
          </a:xfrm>
        </p:grpSpPr>
        <p:cxnSp>
          <p:nvCxnSpPr>
            <p:cNvPr id="4402" name="Google Shape;4402;p8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403" name="Google Shape;4403;p8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404" name="Google Shape;4404;p8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405" name="Google Shape;4405;p84"/>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406" name="Google Shape;4406;p84"/>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407" name="Google Shape;4407;p84"/>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408" name="Google Shape;4408;p84"/>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409" name="Google Shape;4409;p8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4"/>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416" name="Google Shape;4416;p84"/>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417" name="Google Shape;4417;p84"/>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418" name="Google Shape;4418;p8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9" name="Google Shape;4419;p84"/>
          <p:cNvGrpSpPr/>
          <p:nvPr/>
        </p:nvGrpSpPr>
        <p:grpSpPr>
          <a:xfrm>
            <a:off x="712562" y="998017"/>
            <a:ext cx="2394370" cy="976502"/>
            <a:chOff x="749309" y="1112739"/>
            <a:chExt cx="2371603" cy="976502"/>
          </a:xfrm>
        </p:grpSpPr>
        <p:sp>
          <p:nvSpPr>
            <p:cNvPr id="4420" name="Google Shape;4420;p8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452" name="Google Shape;4452;p84"/>
          <p:cNvGraphicFramePr/>
          <p:nvPr/>
        </p:nvGraphicFramePr>
        <p:xfrm>
          <a:off x="5935863" y="996311"/>
          <a:ext cx="3000000" cy="3000000"/>
        </p:xfrm>
        <a:graphic>
          <a:graphicData uri="http://schemas.openxmlformats.org/drawingml/2006/table">
            <a:tbl>
              <a:tblPr>
                <a:noFill/>
                <a:tableStyleId>{B1FF956C-E859-4C66-AA1F-DC2786480298}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453" name="Google Shape;4453;p84"/>
          <p:cNvGraphicFramePr/>
          <p:nvPr/>
        </p:nvGraphicFramePr>
        <p:xfrm>
          <a:off x="3342575" y="2130461"/>
          <a:ext cx="3000000" cy="3000000"/>
        </p:xfrm>
        <a:graphic>
          <a:graphicData uri="http://schemas.openxmlformats.org/drawingml/2006/table">
            <a:tbl>
              <a:tblPr>
                <a:noFill/>
                <a:tableStyleId>{B1FF956C-E859-4C66-AA1F-DC2786480298}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454" name="Google Shape;4454;p84"/>
          <p:cNvGrpSpPr/>
          <p:nvPr/>
        </p:nvGrpSpPr>
        <p:grpSpPr>
          <a:xfrm>
            <a:off x="4086505" y="2517104"/>
            <a:ext cx="1517436" cy="74460"/>
            <a:chOff x="3980086" y="2804397"/>
            <a:chExt cx="1227600" cy="66900"/>
          </a:xfrm>
        </p:grpSpPr>
        <p:sp>
          <p:nvSpPr>
            <p:cNvPr id="4455" name="Google Shape;4455;p8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7" name="Google Shape;4457;p84"/>
          <p:cNvGrpSpPr/>
          <p:nvPr/>
        </p:nvGrpSpPr>
        <p:grpSpPr>
          <a:xfrm>
            <a:off x="4711569" y="2809692"/>
            <a:ext cx="892956" cy="74460"/>
            <a:chOff x="3980086" y="2804397"/>
            <a:chExt cx="1227600" cy="66900"/>
          </a:xfrm>
        </p:grpSpPr>
        <p:sp>
          <p:nvSpPr>
            <p:cNvPr id="4458" name="Google Shape;4458;p8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84"/>
          <p:cNvGrpSpPr/>
          <p:nvPr/>
        </p:nvGrpSpPr>
        <p:grpSpPr>
          <a:xfrm>
            <a:off x="3344661" y="3168575"/>
            <a:ext cx="2363244" cy="1005943"/>
            <a:chOff x="3358415" y="3361302"/>
            <a:chExt cx="2363244" cy="1024695"/>
          </a:xfrm>
        </p:grpSpPr>
        <p:grpSp>
          <p:nvGrpSpPr>
            <p:cNvPr id="4461" name="Google Shape;4461;p84"/>
            <p:cNvGrpSpPr/>
            <p:nvPr/>
          </p:nvGrpSpPr>
          <p:grpSpPr>
            <a:xfrm>
              <a:off x="3358415" y="3361302"/>
              <a:ext cx="441300" cy="1024695"/>
              <a:chOff x="3358415" y="3361302"/>
              <a:chExt cx="441300" cy="1024695"/>
            </a:xfrm>
          </p:grpSpPr>
          <p:sp>
            <p:nvSpPr>
              <p:cNvPr id="4462" name="Google Shape;4462;p8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8" name="Google Shape;4468;p84"/>
            <p:cNvGrpSpPr/>
            <p:nvPr/>
          </p:nvGrpSpPr>
          <p:grpSpPr>
            <a:xfrm>
              <a:off x="3838901" y="3361302"/>
              <a:ext cx="441300" cy="1024695"/>
              <a:chOff x="3838901" y="3361302"/>
              <a:chExt cx="441300" cy="1024695"/>
            </a:xfrm>
          </p:grpSpPr>
          <p:sp>
            <p:nvSpPr>
              <p:cNvPr id="4469" name="Google Shape;4469;p8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84"/>
            <p:cNvGrpSpPr/>
            <p:nvPr/>
          </p:nvGrpSpPr>
          <p:grpSpPr>
            <a:xfrm>
              <a:off x="4319387" y="3361302"/>
              <a:ext cx="441300" cy="1024695"/>
              <a:chOff x="4319387" y="3361302"/>
              <a:chExt cx="441300" cy="1024695"/>
            </a:xfrm>
          </p:grpSpPr>
          <p:sp>
            <p:nvSpPr>
              <p:cNvPr id="4476" name="Google Shape;4476;p8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2" name="Google Shape;4482;p84"/>
            <p:cNvGrpSpPr/>
            <p:nvPr/>
          </p:nvGrpSpPr>
          <p:grpSpPr>
            <a:xfrm>
              <a:off x="4799873" y="3361302"/>
              <a:ext cx="441300" cy="1024695"/>
              <a:chOff x="4799873" y="3361302"/>
              <a:chExt cx="441300" cy="1024695"/>
            </a:xfrm>
          </p:grpSpPr>
          <p:sp>
            <p:nvSpPr>
              <p:cNvPr id="4483" name="Google Shape;4483;p8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9" name="Google Shape;4489;p84"/>
            <p:cNvGrpSpPr/>
            <p:nvPr/>
          </p:nvGrpSpPr>
          <p:grpSpPr>
            <a:xfrm>
              <a:off x="5280360" y="3361302"/>
              <a:ext cx="441300" cy="1024695"/>
              <a:chOff x="5280360" y="3361302"/>
              <a:chExt cx="441300" cy="1024695"/>
            </a:xfrm>
          </p:grpSpPr>
          <p:sp>
            <p:nvSpPr>
              <p:cNvPr id="4490" name="Google Shape;4490;p8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496" name="Google Shape;4496;p84"/>
          <p:cNvGraphicFramePr/>
          <p:nvPr/>
        </p:nvGraphicFramePr>
        <p:xfrm>
          <a:off x="711088" y="2130461"/>
          <a:ext cx="3000000" cy="3000000"/>
        </p:xfrm>
        <a:graphic>
          <a:graphicData uri="http://schemas.openxmlformats.org/drawingml/2006/table">
            <a:tbl>
              <a:tblPr>
                <a:noFill/>
                <a:tableStyleId>{B1FF956C-E859-4C66-AA1F-DC2786480298}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497" name="Google Shape;4497;p84"/>
          <p:cNvGrpSpPr/>
          <p:nvPr/>
        </p:nvGrpSpPr>
        <p:grpSpPr>
          <a:xfrm>
            <a:off x="712613" y="3180186"/>
            <a:ext cx="2403614" cy="1005900"/>
            <a:chOff x="726450" y="3372825"/>
            <a:chExt cx="2403614" cy="1005900"/>
          </a:xfrm>
        </p:grpSpPr>
        <p:grpSp>
          <p:nvGrpSpPr>
            <p:cNvPr id="4498" name="Google Shape;4498;p84"/>
            <p:cNvGrpSpPr/>
            <p:nvPr/>
          </p:nvGrpSpPr>
          <p:grpSpPr>
            <a:xfrm>
              <a:off x="726450" y="3696000"/>
              <a:ext cx="2403614" cy="500898"/>
              <a:chOff x="726450" y="3696000"/>
              <a:chExt cx="2403614" cy="500898"/>
            </a:xfrm>
          </p:grpSpPr>
          <p:sp>
            <p:nvSpPr>
              <p:cNvPr id="4499" name="Google Shape;4499;p8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00" name="Google Shape;4500;p8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501" name="Google Shape;4501;p84"/>
            <p:cNvGrpSpPr/>
            <p:nvPr/>
          </p:nvGrpSpPr>
          <p:grpSpPr>
            <a:xfrm>
              <a:off x="1348050" y="3372825"/>
              <a:ext cx="1720425" cy="1005900"/>
              <a:chOff x="1348050" y="3372825"/>
              <a:chExt cx="1720425" cy="1005900"/>
            </a:xfrm>
          </p:grpSpPr>
          <p:sp>
            <p:nvSpPr>
              <p:cNvPr id="4502" name="Google Shape;4502;p8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03" name="Google Shape;4503;p8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04" name="Google Shape;4504;p8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05" name="Google Shape;4505;p8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06" name="Google Shape;4506;p8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507" name="Google Shape;4507;p84"/>
            <p:cNvGrpSpPr/>
            <p:nvPr/>
          </p:nvGrpSpPr>
          <p:grpSpPr>
            <a:xfrm>
              <a:off x="1455707" y="3731058"/>
              <a:ext cx="1491150" cy="417657"/>
              <a:chOff x="1455707" y="3731058"/>
              <a:chExt cx="1491150" cy="417657"/>
            </a:xfrm>
          </p:grpSpPr>
          <p:grpSp>
            <p:nvGrpSpPr>
              <p:cNvPr id="4508" name="Google Shape;4508;p84"/>
              <p:cNvGrpSpPr/>
              <p:nvPr/>
            </p:nvGrpSpPr>
            <p:grpSpPr>
              <a:xfrm>
                <a:off x="1472938" y="3745828"/>
                <a:ext cx="72126" cy="53788"/>
                <a:chOff x="1472938" y="3745828"/>
                <a:chExt cx="72126" cy="53788"/>
              </a:xfrm>
            </p:grpSpPr>
            <p:sp>
              <p:nvSpPr>
                <p:cNvPr id="4509" name="Google Shape;4509;p8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1" name="Google Shape;4511;p84"/>
              <p:cNvGrpSpPr/>
              <p:nvPr/>
            </p:nvGrpSpPr>
            <p:grpSpPr>
              <a:xfrm>
                <a:off x="1819181" y="4089633"/>
                <a:ext cx="72126" cy="53788"/>
                <a:chOff x="1819181" y="4089633"/>
                <a:chExt cx="72126" cy="53788"/>
              </a:xfrm>
            </p:grpSpPr>
            <p:sp>
              <p:nvSpPr>
                <p:cNvPr id="4512" name="Google Shape;4512;p8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84"/>
              <p:cNvGrpSpPr/>
              <p:nvPr/>
            </p:nvGrpSpPr>
            <p:grpSpPr>
              <a:xfrm>
                <a:off x="1455707" y="4084171"/>
                <a:ext cx="64321" cy="64544"/>
                <a:chOff x="1455707" y="4084171"/>
                <a:chExt cx="64321" cy="64544"/>
              </a:xfrm>
            </p:grpSpPr>
            <p:sp>
              <p:nvSpPr>
                <p:cNvPr id="4515" name="Google Shape;4515;p8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84"/>
              <p:cNvGrpSpPr/>
              <p:nvPr/>
            </p:nvGrpSpPr>
            <p:grpSpPr>
              <a:xfrm>
                <a:off x="1818610" y="3731058"/>
                <a:ext cx="64321" cy="64544"/>
                <a:chOff x="1818610" y="3731058"/>
                <a:chExt cx="64321" cy="64544"/>
              </a:xfrm>
            </p:grpSpPr>
            <p:sp>
              <p:nvSpPr>
                <p:cNvPr id="4518" name="Google Shape;4518;p8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84"/>
              <p:cNvGrpSpPr/>
              <p:nvPr/>
            </p:nvGrpSpPr>
            <p:grpSpPr>
              <a:xfrm>
                <a:off x="2172491" y="4089633"/>
                <a:ext cx="72126" cy="53788"/>
                <a:chOff x="2172491" y="4089633"/>
                <a:chExt cx="72126" cy="53788"/>
              </a:xfrm>
            </p:grpSpPr>
            <p:sp>
              <p:nvSpPr>
                <p:cNvPr id="4521" name="Google Shape;4521;p8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84"/>
              <p:cNvGrpSpPr/>
              <p:nvPr/>
            </p:nvGrpSpPr>
            <p:grpSpPr>
              <a:xfrm>
                <a:off x="2171920" y="3731058"/>
                <a:ext cx="64321" cy="64544"/>
                <a:chOff x="2171920" y="3731058"/>
                <a:chExt cx="64321" cy="64544"/>
              </a:xfrm>
            </p:grpSpPr>
            <p:sp>
              <p:nvSpPr>
                <p:cNvPr id="4524" name="Google Shape;4524;p8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84"/>
              <p:cNvGrpSpPr/>
              <p:nvPr/>
            </p:nvGrpSpPr>
            <p:grpSpPr>
              <a:xfrm>
                <a:off x="2874730" y="3745828"/>
                <a:ext cx="72126" cy="53788"/>
                <a:chOff x="2874730" y="3745828"/>
                <a:chExt cx="72126" cy="53788"/>
              </a:xfrm>
            </p:grpSpPr>
            <p:sp>
              <p:nvSpPr>
                <p:cNvPr id="4527" name="Google Shape;4527;p8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84"/>
              <p:cNvGrpSpPr/>
              <p:nvPr/>
            </p:nvGrpSpPr>
            <p:grpSpPr>
              <a:xfrm>
                <a:off x="2878589" y="4081481"/>
                <a:ext cx="64321" cy="64544"/>
                <a:chOff x="2878589" y="4081481"/>
                <a:chExt cx="64321" cy="64544"/>
              </a:xfrm>
            </p:grpSpPr>
            <p:sp>
              <p:nvSpPr>
                <p:cNvPr id="4530" name="Google Shape;4530;p8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84"/>
              <p:cNvGrpSpPr/>
              <p:nvPr/>
            </p:nvGrpSpPr>
            <p:grpSpPr>
              <a:xfrm>
                <a:off x="2525796" y="4089633"/>
                <a:ext cx="72126" cy="53788"/>
                <a:chOff x="2525796" y="4089633"/>
                <a:chExt cx="72126" cy="53788"/>
              </a:xfrm>
            </p:grpSpPr>
            <p:sp>
              <p:nvSpPr>
                <p:cNvPr id="4533" name="Google Shape;4533;p8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5" name="Google Shape;4535;p84"/>
              <p:cNvGrpSpPr/>
              <p:nvPr/>
            </p:nvGrpSpPr>
            <p:grpSpPr>
              <a:xfrm>
                <a:off x="2525225" y="3731058"/>
                <a:ext cx="64321" cy="64544"/>
                <a:chOff x="2525225" y="3731058"/>
                <a:chExt cx="64321" cy="64544"/>
              </a:xfrm>
            </p:grpSpPr>
            <p:sp>
              <p:nvSpPr>
                <p:cNvPr id="4536" name="Google Shape;4536;p8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541"/>
        <p:cNvGrpSpPr/>
        <p:nvPr/>
      </p:nvGrpSpPr>
      <p:grpSpPr>
        <a:xfrm>
          <a:off x="0" y="0"/>
          <a:ext cx="0" cy="0"/>
          <a:chOff x="0" y="0"/>
          <a:chExt cx="0" cy="0"/>
        </a:xfrm>
      </p:grpSpPr>
      <p:grpSp>
        <p:nvGrpSpPr>
          <p:cNvPr id="4542" name="Google Shape;4542;p85"/>
          <p:cNvGrpSpPr/>
          <p:nvPr/>
        </p:nvGrpSpPr>
        <p:grpSpPr>
          <a:xfrm>
            <a:off x="716996" y="971307"/>
            <a:ext cx="845921" cy="690752"/>
            <a:chOff x="732428" y="1198513"/>
            <a:chExt cx="845921" cy="690752"/>
          </a:xfrm>
        </p:grpSpPr>
        <p:grpSp>
          <p:nvGrpSpPr>
            <p:cNvPr id="4543" name="Google Shape;4543;p85"/>
            <p:cNvGrpSpPr/>
            <p:nvPr/>
          </p:nvGrpSpPr>
          <p:grpSpPr>
            <a:xfrm>
              <a:off x="823030" y="1198513"/>
              <a:ext cx="755319" cy="690752"/>
              <a:chOff x="823030" y="1198513"/>
              <a:chExt cx="755319" cy="690752"/>
            </a:xfrm>
          </p:grpSpPr>
          <p:sp>
            <p:nvSpPr>
              <p:cNvPr id="4544" name="Google Shape;4544;p8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85"/>
            <p:cNvGrpSpPr/>
            <p:nvPr/>
          </p:nvGrpSpPr>
          <p:grpSpPr>
            <a:xfrm>
              <a:off x="732428" y="1239937"/>
              <a:ext cx="739912" cy="607886"/>
              <a:chOff x="732428" y="1239937"/>
              <a:chExt cx="739912" cy="607886"/>
            </a:xfrm>
          </p:grpSpPr>
          <p:sp>
            <p:nvSpPr>
              <p:cNvPr id="4547" name="Google Shape;4547;p8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85"/>
            <p:cNvGrpSpPr/>
            <p:nvPr/>
          </p:nvGrpSpPr>
          <p:grpSpPr>
            <a:xfrm>
              <a:off x="732428" y="1277018"/>
              <a:ext cx="702832" cy="533758"/>
              <a:chOff x="732428" y="1277018"/>
              <a:chExt cx="702832" cy="533758"/>
            </a:xfrm>
          </p:grpSpPr>
          <p:sp>
            <p:nvSpPr>
              <p:cNvPr id="4550" name="Google Shape;4550;p8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85"/>
            <p:cNvGrpSpPr/>
            <p:nvPr/>
          </p:nvGrpSpPr>
          <p:grpSpPr>
            <a:xfrm>
              <a:off x="931170" y="1306653"/>
              <a:ext cx="647179" cy="474455"/>
              <a:chOff x="931170" y="1306653"/>
              <a:chExt cx="647179" cy="474455"/>
            </a:xfrm>
          </p:grpSpPr>
          <p:sp>
            <p:nvSpPr>
              <p:cNvPr id="4553" name="Google Shape;4553;p8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5" name="Google Shape;4555;p8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6" name="Google Shape;4556;p85"/>
          <p:cNvGrpSpPr/>
          <p:nvPr/>
        </p:nvGrpSpPr>
        <p:grpSpPr>
          <a:xfrm>
            <a:off x="3948605" y="971313"/>
            <a:ext cx="634656" cy="699982"/>
            <a:chOff x="5985650" y="2860025"/>
            <a:chExt cx="1396075" cy="1539775"/>
          </a:xfrm>
        </p:grpSpPr>
        <p:sp>
          <p:nvSpPr>
            <p:cNvPr id="4557" name="Google Shape;4557;p8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9" name="Google Shape;4589;p85"/>
          <p:cNvGrpSpPr/>
          <p:nvPr/>
        </p:nvGrpSpPr>
        <p:grpSpPr>
          <a:xfrm>
            <a:off x="4704254" y="971307"/>
            <a:ext cx="725845" cy="699975"/>
            <a:chOff x="4249973" y="1201875"/>
            <a:chExt cx="1958568" cy="1888762"/>
          </a:xfrm>
        </p:grpSpPr>
        <p:sp>
          <p:nvSpPr>
            <p:cNvPr id="4590" name="Google Shape;4590;p8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1" name="Google Shape;4591;p85"/>
            <p:cNvGrpSpPr/>
            <p:nvPr/>
          </p:nvGrpSpPr>
          <p:grpSpPr>
            <a:xfrm>
              <a:off x="5853086" y="1789142"/>
              <a:ext cx="355454" cy="1048099"/>
              <a:chOff x="5576108" y="2016725"/>
              <a:chExt cx="565200" cy="1666560"/>
            </a:xfrm>
          </p:grpSpPr>
          <p:sp>
            <p:nvSpPr>
              <p:cNvPr id="4592" name="Google Shape;4592;p8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93" name="Google Shape;4593;p8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4" name="Google Shape;4594;p85"/>
            <p:cNvGrpSpPr/>
            <p:nvPr/>
          </p:nvGrpSpPr>
          <p:grpSpPr>
            <a:xfrm>
              <a:off x="4869455" y="2691676"/>
              <a:ext cx="1013897" cy="398961"/>
              <a:chOff x="4012057" y="3451825"/>
              <a:chExt cx="1612175" cy="634379"/>
            </a:xfrm>
          </p:grpSpPr>
          <p:sp>
            <p:nvSpPr>
              <p:cNvPr id="4595" name="Google Shape;4595;p8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96" name="Google Shape;4596;p8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85"/>
            <p:cNvGrpSpPr/>
            <p:nvPr/>
          </p:nvGrpSpPr>
          <p:grpSpPr>
            <a:xfrm>
              <a:off x="4276937" y="2155961"/>
              <a:ext cx="651965" cy="891358"/>
              <a:chOff x="3069908" y="2599997"/>
              <a:chExt cx="1036675" cy="1417328"/>
            </a:xfrm>
          </p:grpSpPr>
          <p:sp>
            <p:nvSpPr>
              <p:cNvPr id="4598" name="Google Shape;4598;p8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99" name="Google Shape;4599;p8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85"/>
            <p:cNvGrpSpPr/>
            <p:nvPr/>
          </p:nvGrpSpPr>
          <p:grpSpPr>
            <a:xfrm>
              <a:off x="5054918" y="1201875"/>
              <a:ext cx="999548" cy="602711"/>
              <a:chOff x="4306958" y="1082925"/>
              <a:chExt cx="1589359" cy="958358"/>
            </a:xfrm>
          </p:grpSpPr>
          <p:sp>
            <p:nvSpPr>
              <p:cNvPr id="4601" name="Google Shape;4601;p8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02" name="Google Shape;4602;p8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85"/>
            <p:cNvGrpSpPr/>
            <p:nvPr/>
          </p:nvGrpSpPr>
          <p:grpSpPr>
            <a:xfrm>
              <a:off x="4249973" y="1303451"/>
              <a:ext cx="799317" cy="841334"/>
              <a:chOff x="3027033" y="1244439"/>
              <a:chExt cx="1270977" cy="1337786"/>
            </a:xfrm>
          </p:grpSpPr>
          <p:sp>
            <p:nvSpPr>
              <p:cNvPr id="4604" name="Google Shape;4604;p8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05" name="Google Shape;4605;p8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6" name="Google Shape;4606;p85"/>
          <p:cNvGrpSpPr/>
          <p:nvPr/>
        </p:nvGrpSpPr>
        <p:grpSpPr>
          <a:xfrm>
            <a:off x="4057119" y="1858087"/>
            <a:ext cx="750769" cy="683784"/>
            <a:chOff x="4204684" y="2104422"/>
            <a:chExt cx="699822" cy="637382"/>
          </a:xfrm>
        </p:grpSpPr>
        <p:grpSp>
          <p:nvGrpSpPr>
            <p:cNvPr id="4607" name="Google Shape;4607;p85"/>
            <p:cNvGrpSpPr/>
            <p:nvPr/>
          </p:nvGrpSpPr>
          <p:grpSpPr>
            <a:xfrm>
              <a:off x="4204684" y="2430067"/>
              <a:ext cx="342957" cy="311738"/>
              <a:chOff x="4204684" y="2430067"/>
              <a:chExt cx="342957" cy="311738"/>
            </a:xfrm>
          </p:grpSpPr>
          <p:sp>
            <p:nvSpPr>
              <p:cNvPr id="4608" name="Google Shape;4608;p8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85"/>
            <p:cNvGrpSpPr/>
            <p:nvPr/>
          </p:nvGrpSpPr>
          <p:grpSpPr>
            <a:xfrm>
              <a:off x="4561586" y="2430067"/>
              <a:ext cx="342920" cy="311738"/>
              <a:chOff x="4561586" y="2430067"/>
              <a:chExt cx="342920" cy="311738"/>
            </a:xfrm>
          </p:grpSpPr>
          <p:sp>
            <p:nvSpPr>
              <p:cNvPr id="4611" name="Google Shape;4611;p8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85"/>
            <p:cNvGrpSpPr/>
            <p:nvPr/>
          </p:nvGrpSpPr>
          <p:grpSpPr>
            <a:xfrm>
              <a:off x="4561586" y="2104422"/>
              <a:ext cx="342920" cy="311738"/>
              <a:chOff x="4561586" y="2104422"/>
              <a:chExt cx="342920" cy="311738"/>
            </a:xfrm>
          </p:grpSpPr>
          <p:sp>
            <p:nvSpPr>
              <p:cNvPr id="4614" name="Google Shape;4614;p8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85"/>
            <p:cNvGrpSpPr/>
            <p:nvPr/>
          </p:nvGrpSpPr>
          <p:grpSpPr>
            <a:xfrm>
              <a:off x="4204684" y="2104422"/>
              <a:ext cx="342957" cy="311664"/>
              <a:chOff x="4204684" y="2104422"/>
              <a:chExt cx="342957" cy="311664"/>
            </a:xfrm>
          </p:grpSpPr>
          <p:sp>
            <p:nvSpPr>
              <p:cNvPr id="4617" name="Google Shape;4617;p8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19" name="Google Shape;4619;p85"/>
          <p:cNvGrpSpPr/>
          <p:nvPr/>
        </p:nvGrpSpPr>
        <p:grpSpPr>
          <a:xfrm>
            <a:off x="5521552" y="971301"/>
            <a:ext cx="660591" cy="688867"/>
            <a:chOff x="5830645" y="1267368"/>
            <a:chExt cx="530340" cy="553040"/>
          </a:xfrm>
        </p:grpSpPr>
        <p:sp>
          <p:nvSpPr>
            <p:cNvPr id="4620" name="Google Shape;4620;p8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1" name="Google Shape;4621;p85"/>
            <p:cNvGrpSpPr/>
            <p:nvPr/>
          </p:nvGrpSpPr>
          <p:grpSpPr>
            <a:xfrm>
              <a:off x="5830645" y="1267368"/>
              <a:ext cx="259743" cy="269909"/>
              <a:chOff x="5830645" y="1267368"/>
              <a:chExt cx="259743" cy="269909"/>
            </a:xfrm>
          </p:grpSpPr>
          <p:sp>
            <p:nvSpPr>
              <p:cNvPr id="4622" name="Google Shape;4622;p8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4" name="Google Shape;4624;p85"/>
            <p:cNvGrpSpPr/>
            <p:nvPr/>
          </p:nvGrpSpPr>
          <p:grpSpPr>
            <a:xfrm>
              <a:off x="6101293" y="1267368"/>
              <a:ext cx="259692" cy="269909"/>
              <a:chOff x="6101293" y="1267368"/>
              <a:chExt cx="259692" cy="269909"/>
            </a:xfrm>
          </p:grpSpPr>
          <p:sp>
            <p:nvSpPr>
              <p:cNvPr id="4625" name="Google Shape;4625;p8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7" name="Google Shape;4627;p85"/>
            <p:cNvGrpSpPr/>
            <p:nvPr/>
          </p:nvGrpSpPr>
          <p:grpSpPr>
            <a:xfrm>
              <a:off x="5830645" y="1550500"/>
              <a:ext cx="259692" cy="269909"/>
              <a:chOff x="5830645" y="1550500"/>
              <a:chExt cx="259692" cy="269909"/>
            </a:xfrm>
          </p:grpSpPr>
          <p:sp>
            <p:nvSpPr>
              <p:cNvPr id="4628" name="Google Shape;4628;p8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85"/>
            <p:cNvGrpSpPr/>
            <p:nvPr/>
          </p:nvGrpSpPr>
          <p:grpSpPr>
            <a:xfrm>
              <a:off x="6101293" y="1550500"/>
              <a:ext cx="259692" cy="269909"/>
              <a:chOff x="6101293" y="1550500"/>
              <a:chExt cx="259692" cy="269909"/>
            </a:xfrm>
          </p:grpSpPr>
          <p:sp>
            <p:nvSpPr>
              <p:cNvPr id="4631" name="Google Shape;4631;p8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33" name="Google Shape;4633;p85"/>
          <p:cNvGrpSpPr/>
          <p:nvPr/>
        </p:nvGrpSpPr>
        <p:grpSpPr>
          <a:xfrm>
            <a:off x="723705" y="1861761"/>
            <a:ext cx="697154" cy="679574"/>
            <a:chOff x="2679875" y="2361475"/>
            <a:chExt cx="780425" cy="760575"/>
          </a:xfrm>
        </p:grpSpPr>
        <p:sp>
          <p:nvSpPr>
            <p:cNvPr id="4634" name="Google Shape;4634;p8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0" name="Google Shape;4640;p85"/>
          <p:cNvGrpSpPr/>
          <p:nvPr/>
        </p:nvGrpSpPr>
        <p:grpSpPr>
          <a:xfrm>
            <a:off x="3122864" y="971353"/>
            <a:ext cx="735829" cy="684547"/>
            <a:chOff x="3351965" y="1148808"/>
            <a:chExt cx="750770" cy="698375"/>
          </a:xfrm>
        </p:grpSpPr>
        <p:grpSp>
          <p:nvGrpSpPr>
            <p:cNvPr id="4641" name="Google Shape;4641;p85"/>
            <p:cNvGrpSpPr/>
            <p:nvPr/>
          </p:nvGrpSpPr>
          <p:grpSpPr>
            <a:xfrm>
              <a:off x="3586796" y="1148808"/>
              <a:ext cx="294857" cy="286830"/>
              <a:chOff x="3750225" y="1774000"/>
              <a:chExt cx="149575" cy="145525"/>
            </a:xfrm>
          </p:grpSpPr>
          <p:sp>
            <p:nvSpPr>
              <p:cNvPr id="4642" name="Google Shape;4642;p8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4" name="Google Shape;4644;p85"/>
            <p:cNvGrpSpPr/>
            <p:nvPr/>
          </p:nvGrpSpPr>
          <p:grpSpPr>
            <a:xfrm>
              <a:off x="3779245" y="1375768"/>
              <a:ext cx="323490" cy="286978"/>
              <a:chOff x="3847850" y="1889150"/>
              <a:chExt cx="164100" cy="145600"/>
            </a:xfrm>
          </p:grpSpPr>
          <p:sp>
            <p:nvSpPr>
              <p:cNvPr id="4645" name="Google Shape;4645;p8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85"/>
            <p:cNvGrpSpPr/>
            <p:nvPr/>
          </p:nvGrpSpPr>
          <p:grpSpPr>
            <a:xfrm>
              <a:off x="3351965" y="1330435"/>
              <a:ext cx="295449" cy="285401"/>
              <a:chOff x="3631100" y="1866150"/>
              <a:chExt cx="149875" cy="144800"/>
            </a:xfrm>
          </p:grpSpPr>
          <p:sp>
            <p:nvSpPr>
              <p:cNvPr id="4648" name="Google Shape;4648;p8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85"/>
            <p:cNvGrpSpPr/>
            <p:nvPr/>
          </p:nvGrpSpPr>
          <p:grpSpPr>
            <a:xfrm>
              <a:off x="3548208" y="1560352"/>
              <a:ext cx="294808" cy="286830"/>
              <a:chOff x="3730650" y="1982800"/>
              <a:chExt cx="149550" cy="145525"/>
            </a:xfrm>
          </p:grpSpPr>
          <p:sp>
            <p:nvSpPr>
              <p:cNvPr id="4651" name="Google Shape;4651;p8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3" name="Google Shape;4653;p85"/>
          <p:cNvGrpSpPr/>
          <p:nvPr/>
        </p:nvGrpSpPr>
        <p:grpSpPr>
          <a:xfrm>
            <a:off x="7624517" y="971307"/>
            <a:ext cx="804565" cy="677795"/>
            <a:chOff x="7636443" y="1204988"/>
            <a:chExt cx="804565" cy="677795"/>
          </a:xfrm>
        </p:grpSpPr>
        <p:grpSp>
          <p:nvGrpSpPr>
            <p:cNvPr id="4654" name="Google Shape;4654;p85"/>
            <p:cNvGrpSpPr/>
            <p:nvPr/>
          </p:nvGrpSpPr>
          <p:grpSpPr>
            <a:xfrm>
              <a:off x="7636443" y="1509705"/>
              <a:ext cx="804565" cy="373078"/>
              <a:chOff x="7636443" y="1509705"/>
              <a:chExt cx="804565" cy="373078"/>
            </a:xfrm>
          </p:grpSpPr>
          <p:sp>
            <p:nvSpPr>
              <p:cNvPr id="4655" name="Google Shape;4655;p8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85"/>
            <p:cNvGrpSpPr/>
            <p:nvPr/>
          </p:nvGrpSpPr>
          <p:grpSpPr>
            <a:xfrm>
              <a:off x="7636443" y="1408133"/>
              <a:ext cx="804565" cy="373078"/>
              <a:chOff x="7636443" y="1408133"/>
              <a:chExt cx="804565" cy="373078"/>
            </a:xfrm>
          </p:grpSpPr>
          <p:sp>
            <p:nvSpPr>
              <p:cNvPr id="4658" name="Google Shape;4658;p8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85"/>
            <p:cNvGrpSpPr/>
            <p:nvPr/>
          </p:nvGrpSpPr>
          <p:grpSpPr>
            <a:xfrm>
              <a:off x="7636443" y="1306560"/>
              <a:ext cx="804565" cy="373078"/>
              <a:chOff x="7636443" y="1306560"/>
              <a:chExt cx="804565" cy="373078"/>
            </a:xfrm>
          </p:grpSpPr>
          <p:sp>
            <p:nvSpPr>
              <p:cNvPr id="4661" name="Google Shape;4661;p8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85"/>
            <p:cNvGrpSpPr/>
            <p:nvPr/>
          </p:nvGrpSpPr>
          <p:grpSpPr>
            <a:xfrm>
              <a:off x="7636443" y="1204988"/>
              <a:ext cx="804565" cy="373078"/>
              <a:chOff x="7636443" y="1204988"/>
              <a:chExt cx="804565" cy="373078"/>
            </a:xfrm>
          </p:grpSpPr>
          <p:sp>
            <p:nvSpPr>
              <p:cNvPr id="4664" name="Google Shape;4664;p8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66" name="Google Shape;4666;p85"/>
          <p:cNvGrpSpPr/>
          <p:nvPr/>
        </p:nvGrpSpPr>
        <p:grpSpPr>
          <a:xfrm>
            <a:off x="4963363" y="1878721"/>
            <a:ext cx="661339" cy="661188"/>
            <a:chOff x="3990000" y="975400"/>
            <a:chExt cx="3934200" cy="3933300"/>
          </a:xfrm>
        </p:grpSpPr>
        <p:sp>
          <p:nvSpPr>
            <p:cNvPr id="4667" name="Google Shape;4667;p8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1" name="Google Shape;4671;p85"/>
          <p:cNvGrpSpPr/>
          <p:nvPr/>
        </p:nvGrpSpPr>
        <p:grpSpPr>
          <a:xfrm>
            <a:off x="6607011" y="1857359"/>
            <a:ext cx="868881" cy="684241"/>
            <a:chOff x="6598259" y="2078634"/>
            <a:chExt cx="868881" cy="684241"/>
          </a:xfrm>
        </p:grpSpPr>
        <p:sp>
          <p:nvSpPr>
            <p:cNvPr id="4672" name="Google Shape;4672;p8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8" name="Google Shape;4678;p85"/>
            <p:cNvGrpSpPr/>
            <p:nvPr/>
          </p:nvGrpSpPr>
          <p:grpSpPr>
            <a:xfrm>
              <a:off x="6808175" y="2078634"/>
              <a:ext cx="452229" cy="684241"/>
              <a:chOff x="6808175" y="2078634"/>
              <a:chExt cx="452229" cy="684241"/>
            </a:xfrm>
          </p:grpSpPr>
          <p:sp>
            <p:nvSpPr>
              <p:cNvPr id="4679" name="Google Shape;4679;p8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5" name="Google Shape;4685;p85"/>
              <p:cNvGrpSpPr/>
              <p:nvPr/>
            </p:nvGrpSpPr>
            <p:grpSpPr>
              <a:xfrm>
                <a:off x="6821586" y="2078634"/>
                <a:ext cx="426871" cy="684241"/>
                <a:chOff x="6821586" y="2078634"/>
                <a:chExt cx="426871" cy="684241"/>
              </a:xfrm>
            </p:grpSpPr>
            <p:grpSp>
              <p:nvGrpSpPr>
                <p:cNvPr id="4686" name="Google Shape;4686;p85"/>
                <p:cNvGrpSpPr/>
                <p:nvPr/>
              </p:nvGrpSpPr>
              <p:grpSpPr>
                <a:xfrm>
                  <a:off x="6821586" y="2078634"/>
                  <a:ext cx="426871" cy="684241"/>
                  <a:chOff x="6821586" y="2078634"/>
                  <a:chExt cx="426871" cy="684241"/>
                </a:xfrm>
              </p:grpSpPr>
              <p:sp>
                <p:nvSpPr>
                  <p:cNvPr id="4687" name="Google Shape;4687;p8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6" name="Google Shape;4706;p8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12" name="Google Shape;4712;p85"/>
          <p:cNvGrpSpPr/>
          <p:nvPr/>
        </p:nvGrpSpPr>
        <p:grpSpPr>
          <a:xfrm>
            <a:off x="5780178" y="1862968"/>
            <a:ext cx="671358" cy="671358"/>
            <a:chOff x="6535625" y="760425"/>
            <a:chExt cx="1665900" cy="1665900"/>
          </a:xfrm>
        </p:grpSpPr>
        <p:sp>
          <p:nvSpPr>
            <p:cNvPr id="4713" name="Google Shape;4713;p85"/>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5"/>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5"/>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5"/>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7" name="Google Shape;4717;p85"/>
          <p:cNvGrpSpPr/>
          <p:nvPr/>
        </p:nvGrpSpPr>
        <p:grpSpPr>
          <a:xfrm>
            <a:off x="716994" y="3531369"/>
            <a:ext cx="1340789" cy="640830"/>
            <a:chOff x="238125" y="1151100"/>
            <a:chExt cx="7139450" cy="3412300"/>
          </a:xfrm>
        </p:grpSpPr>
        <p:sp>
          <p:nvSpPr>
            <p:cNvPr id="4718" name="Google Shape;4718;p8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0" name="Google Shape;4730;p85"/>
          <p:cNvGrpSpPr/>
          <p:nvPr/>
        </p:nvGrpSpPr>
        <p:grpSpPr>
          <a:xfrm>
            <a:off x="5584217" y="2734650"/>
            <a:ext cx="985357" cy="585764"/>
            <a:chOff x="5145061" y="2881789"/>
            <a:chExt cx="1107641" cy="658458"/>
          </a:xfrm>
        </p:grpSpPr>
        <p:grpSp>
          <p:nvGrpSpPr>
            <p:cNvPr id="4731" name="Google Shape;4731;p85"/>
            <p:cNvGrpSpPr/>
            <p:nvPr/>
          </p:nvGrpSpPr>
          <p:grpSpPr>
            <a:xfrm>
              <a:off x="5722989" y="3244587"/>
              <a:ext cx="529713" cy="295659"/>
              <a:chOff x="5722989" y="3244587"/>
              <a:chExt cx="529713" cy="295659"/>
            </a:xfrm>
          </p:grpSpPr>
          <p:sp>
            <p:nvSpPr>
              <p:cNvPr id="4732" name="Google Shape;4732;p8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33" name="Google Shape;4733;p8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34" name="Google Shape;4734;p85"/>
            <p:cNvGrpSpPr/>
            <p:nvPr/>
          </p:nvGrpSpPr>
          <p:grpSpPr>
            <a:xfrm>
              <a:off x="5145061" y="3244587"/>
              <a:ext cx="536807" cy="295659"/>
              <a:chOff x="5145061" y="3244587"/>
              <a:chExt cx="536807" cy="295659"/>
            </a:xfrm>
          </p:grpSpPr>
          <p:sp>
            <p:nvSpPr>
              <p:cNvPr id="4735" name="Google Shape;4735;p8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36" name="Google Shape;4736;p8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37" name="Google Shape;4737;p85"/>
            <p:cNvGrpSpPr/>
            <p:nvPr/>
          </p:nvGrpSpPr>
          <p:grpSpPr>
            <a:xfrm>
              <a:off x="5341327" y="2898245"/>
              <a:ext cx="532309" cy="614891"/>
              <a:chOff x="5341327" y="2898245"/>
              <a:chExt cx="532309" cy="614891"/>
            </a:xfrm>
          </p:grpSpPr>
          <p:sp>
            <p:nvSpPr>
              <p:cNvPr id="4738" name="Google Shape;4738;p8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39" name="Google Shape;4739;p8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40" name="Google Shape;4740;p85"/>
            <p:cNvGrpSpPr/>
            <p:nvPr/>
          </p:nvGrpSpPr>
          <p:grpSpPr>
            <a:xfrm>
              <a:off x="5532290" y="2881789"/>
              <a:ext cx="620516" cy="305456"/>
              <a:chOff x="5532290" y="2881789"/>
              <a:chExt cx="620516" cy="305456"/>
            </a:xfrm>
          </p:grpSpPr>
          <p:sp>
            <p:nvSpPr>
              <p:cNvPr id="4741" name="Google Shape;4741;p8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42" name="Google Shape;4742;p8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743" name="Google Shape;4743;p85"/>
          <p:cNvGrpSpPr/>
          <p:nvPr/>
        </p:nvGrpSpPr>
        <p:grpSpPr>
          <a:xfrm>
            <a:off x="8163140" y="3526708"/>
            <a:ext cx="269068" cy="645491"/>
            <a:chOff x="7026852" y="3311869"/>
            <a:chExt cx="434331" cy="1041954"/>
          </a:xfrm>
        </p:grpSpPr>
        <p:sp>
          <p:nvSpPr>
            <p:cNvPr id="4744" name="Google Shape;4744;p8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85"/>
          <p:cNvGrpSpPr/>
          <p:nvPr/>
        </p:nvGrpSpPr>
        <p:grpSpPr>
          <a:xfrm>
            <a:off x="6179721" y="3565945"/>
            <a:ext cx="293882" cy="293836"/>
            <a:chOff x="4873519" y="3311869"/>
            <a:chExt cx="499374" cy="499296"/>
          </a:xfrm>
        </p:grpSpPr>
        <p:sp>
          <p:nvSpPr>
            <p:cNvPr id="4748" name="Google Shape;4748;p8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0" name="Google Shape;4750;p85"/>
          <p:cNvGrpSpPr/>
          <p:nvPr/>
        </p:nvGrpSpPr>
        <p:grpSpPr>
          <a:xfrm>
            <a:off x="6179721" y="3878317"/>
            <a:ext cx="293882" cy="293882"/>
            <a:chOff x="4873519" y="3875839"/>
            <a:chExt cx="499374" cy="499374"/>
          </a:xfrm>
        </p:grpSpPr>
        <p:sp>
          <p:nvSpPr>
            <p:cNvPr id="4751" name="Google Shape;4751;p8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3" name="Google Shape;4753;p85"/>
          <p:cNvGrpSpPr/>
          <p:nvPr/>
        </p:nvGrpSpPr>
        <p:grpSpPr>
          <a:xfrm>
            <a:off x="2410248" y="1850269"/>
            <a:ext cx="698104" cy="698208"/>
            <a:chOff x="2565073" y="2075876"/>
            <a:chExt cx="672482" cy="672518"/>
          </a:xfrm>
        </p:grpSpPr>
        <p:sp>
          <p:nvSpPr>
            <p:cNvPr id="4754" name="Google Shape;4754;p8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85"/>
          <p:cNvGrpSpPr/>
          <p:nvPr/>
        </p:nvGrpSpPr>
        <p:grpSpPr>
          <a:xfrm>
            <a:off x="5633660" y="3534870"/>
            <a:ext cx="438354" cy="637329"/>
            <a:chOff x="1697726" y="3244179"/>
            <a:chExt cx="788124" cy="1146069"/>
          </a:xfrm>
        </p:grpSpPr>
        <p:sp>
          <p:nvSpPr>
            <p:cNvPr id="4761" name="Google Shape;4761;p8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85"/>
          <p:cNvGrpSpPr/>
          <p:nvPr/>
        </p:nvGrpSpPr>
        <p:grpSpPr>
          <a:xfrm>
            <a:off x="7634874" y="1863232"/>
            <a:ext cx="799565" cy="670282"/>
            <a:chOff x="7617850" y="2063282"/>
            <a:chExt cx="799565" cy="670282"/>
          </a:xfrm>
        </p:grpSpPr>
        <p:cxnSp>
          <p:nvCxnSpPr>
            <p:cNvPr id="4764" name="Google Shape;4764;p8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65" name="Google Shape;4765;p8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66" name="Google Shape;4766;p8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67" name="Google Shape;4767;p8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768" name="Google Shape;4768;p8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769" name="Google Shape;4769;p8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770" name="Google Shape;4770;p85"/>
            <p:cNvGrpSpPr/>
            <p:nvPr/>
          </p:nvGrpSpPr>
          <p:grpSpPr>
            <a:xfrm>
              <a:off x="7734309" y="2063282"/>
              <a:ext cx="570957" cy="620095"/>
              <a:chOff x="7734309" y="2063282"/>
              <a:chExt cx="570957" cy="620095"/>
            </a:xfrm>
          </p:grpSpPr>
          <p:grpSp>
            <p:nvGrpSpPr>
              <p:cNvPr id="4771" name="Google Shape;4771;p85"/>
              <p:cNvGrpSpPr/>
              <p:nvPr/>
            </p:nvGrpSpPr>
            <p:grpSpPr>
              <a:xfrm>
                <a:off x="8031573" y="2063282"/>
                <a:ext cx="273693" cy="620095"/>
                <a:chOff x="8031573" y="2063282"/>
                <a:chExt cx="273693" cy="620095"/>
              </a:xfrm>
            </p:grpSpPr>
            <p:sp>
              <p:nvSpPr>
                <p:cNvPr id="4772" name="Google Shape;4772;p8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6" name="Google Shape;4776;p85"/>
              <p:cNvGrpSpPr/>
              <p:nvPr/>
            </p:nvGrpSpPr>
            <p:grpSpPr>
              <a:xfrm flipH="1">
                <a:off x="7734309" y="2063282"/>
                <a:ext cx="273693" cy="620095"/>
                <a:chOff x="8031573" y="2063282"/>
                <a:chExt cx="273693" cy="620095"/>
              </a:xfrm>
            </p:grpSpPr>
            <p:sp>
              <p:nvSpPr>
                <p:cNvPr id="4777" name="Google Shape;4777;p8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81" name="Google Shape;4781;p85"/>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5"/>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3" name="Google Shape;4783;p85"/>
          <p:cNvGrpSpPr/>
          <p:nvPr/>
        </p:nvGrpSpPr>
        <p:grpSpPr>
          <a:xfrm>
            <a:off x="7821480" y="2716716"/>
            <a:ext cx="602567" cy="601884"/>
            <a:chOff x="1186975" y="238125"/>
            <a:chExt cx="5244275" cy="5238325"/>
          </a:xfrm>
        </p:grpSpPr>
        <p:sp>
          <p:nvSpPr>
            <p:cNvPr id="4784" name="Google Shape;4784;p8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85"/>
          <p:cNvGrpSpPr/>
          <p:nvPr/>
        </p:nvGrpSpPr>
        <p:grpSpPr>
          <a:xfrm>
            <a:off x="3264218" y="1856199"/>
            <a:ext cx="651848" cy="687338"/>
            <a:chOff x="3400515" y="2056248"/>
            <a:chExt cx="698134" cy="735987"/>
          </a:xfrm>
        </p:grpSpPr>
        <p:grpSp>
          <p:nvGrpSpPr>
            <p:cNvPr id="4789" name="Google Shape;4789;p85"/>
            <p:cNvGrpSpPr/>
            <p:nvPr/>
          </p:nvGrpSpPr>
          <p:grpSpPr>
            <a:xfrm>
              <a:off x="3400515" y="2283913"/>
              <a:ext cx="312919" cy="219900"/>
              <a:chOff x="3400515" y="2283913"/>
              <a:chExt cx="312919" cy="219900"/>
            </a:xfrm>
          </p:grpSpPr>
          <p:sp>
            <p:nvSpPr>
              <p:cNvPr id="4790" name="Google Shape;4790;p8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91" name="Google Shape;4791;p8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792" name="Google Shape;4792;p85"/>
            <p:cNvGrpSpPr/>
            <p:nvPr/>
          </p:nvGrpSpPr>
          <p:grpSpPr>
            <a:xfrm>
              <a:off x="3547823" y="2461089"/>
              <a:ext cx="219900" cy="331146"/>
              <a:chOff x="3547823" y="2461089"/>
              <a:chExt cx="219900" cy="331146"/>
            </a:xfrm>
          </p:grpSpPr>
          <p:sp>
            <p:nvSpPr>
              <p:cNvPr id="4793" name="Google Shape;4793;p8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94" name="Google Shape;4794;p8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795" name="Google Shape;4795;p85"/>
            <p:cNvGrpSpPr/>
            <p:nvPr/>
          </p:nvGrpSpPr>
          <p:grpSpPr>
            <a:xfrm>
              <a:off x="3734138" y="2461089"/>
              <a:ext cx="219900" cy="331146"/>
              <a:chOff x="3734138" y="2461089"/>
              <a:chExt cx="219900" cy="331146"/>
            </a:xfrm>
          </p:grpSpPr>
          <p:sp>
            <p:nvSpPr>
              <p:cNvPr id="4796" name="Google Shape;4796;p8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97" name="Google Shape;4797;p8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798" name="Google Shape;4798;p85"/>
            <p:cNvGrpSpPr/>
            <p:nvPr/>
          </p:nvGrpSpPr>
          <p:grpSpPr>
            <a:xfrm>
              <a:off x="3787560" y="2281742"/>
              <a:ext cx="311089" cy="219900"/>
              <a:chOff x="3787560" y="2281742"/>
              <a:chExt cx="311089" cy="219900"/>
            </a:xfrm>
          </p:grpSpPr>
          <p:sp>
            <p:nvSpPr>
              <p:cNvPr id="4799" name="Google Shape;4799;p8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00" name="Google Shape;4800;p8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801" name="Google Shape;4801;p85"/>
            <p:cNvGrpSpPr/>
            <p:nvPr/>
          </p:nvGrpSpPr>
          <p:grpSpPr>
            <a:xfrm>
              <a:off x="3637290" y="2056248"/>
              <a:ext cx="219900" cy="330736"/>
              <a:chOff x="3637290" y="2056248"/>
              <a:chExt cx="219900" cy="330736"/>
            </a:xfrm>
          </p:grpSpPr>
          <p:sp>
            <p:nvSpPr>
              <p:cNvPr id="4802" name="Google Shape;4802;p8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803" name="Google Shape;4803;p8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04" name="Google Shape;4804;p85"/>
          <p:cNvGrpSpPr/>
          <p:nvPr/>
        </p:nvGrpSpPr>
        <p:grpSpPr>
          <a:xfrm>
            <a:off x="2555923" y="2726206"/>
            <a:ext cx="1268144" cy="592394"/>
            <a:chOff x="238125" y="1188750"/>
            <a:chExt cx="7140450" cy="3335550"/>
          </a:xfrm>
        </p:grpSpPr>
        <p:sp>
          <p:nvSpPr>
            <p:cNvPr id="4805" name="Google Shape;4805;p8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85"/>
          <p:cNvGrpSpPr/>
          <p:nvPr/>
        </p:nvGrpSpPr>
        <p:grpSpPr>
          <a:xfrm>
            <a:off x="6663824" y="2728360"/>
            <a:ext cx="1053944" cy="590147"/>
            <a:chOff x="238125" y="1335475"/>
            <a:chExt cx="5418735" cy="3034175"/>
          </a:xfrm>
        </p:grpSpPr>
        <p:sp>
          <p:nvSpPr>
            <p:cNvPr id="4811" name="Google Shape;4811;p8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85"/>
          <p:cNvGrpSpPr/>
          <p:nvPr/>
        </p:nvGrpSpPr>
        <p:grpSpPr>
          <a:xfrm>
            <a:off x="4094633" y="3533260"/>
            <a:ext cx="1268207" cy="638939"/>
            <a:chOff x="3967651" y="3645904"/>
            <a:chExt cx="1479304" cy="745292"/>
          </a:xfrm>
        </p:grpSpPr>
        <p:grpSp>
          <p:nvGrpSpPr>
            <p:cNvPr id="4815" name="Google Shape;4815;p85"/>
            <p:cNvGrpSpPr/>
            <p:nvPr/>
          </p:nvGrpSpPr>
          <p:grpSpPr>
            <a:xfrm>
              <a:off x="3967651" y="4009026"/>
              <a:ext cx="1479304" cy="382170"/>
              <a:chOff x="3967651" y="4009026"/>
              <a:chExt cx="1479304" cy="382170"/>
            </a:xfrm>
          </p:grpSpPr>
          <p:grpSp>
            <p:nvGrpSpPr>
              <p:cNvPr id="4816" name="Google Shape;4816;p85"/>
              <p:cNvGrpSpPr/>
              <p:nvPr/>
            </p:nvGrpSpPr>
            <p:grpSpPr>
              <a:xfrm>
                <a:off x="4892216" y="4195630"/>
                <a:ext cx="554739" cy="195566"/>
                <a:chOff x="3604375" y="4892160"/>
                <a:chExt cx="1651500" cy="582215"/>
              </a:xfrm>
            </p:grpSpPr>
            <p:sp>
              <p:nvSpPr>
                <p:cNvPr id="4817" name="Google Shape;4817;p8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85"/>
              <p:cNvGrpSpPr/>
              <p:nvPr/>
            </p:nvGrpSpPr>
            <p:grpSpPr>
              <a:xfrm>
                <a:off x="3967651" y="4146303"/>
                <a:ext cx="579402" cy="244893"/>
                <a:chOff x="851875" y="4745310"/>
                <a:chExt cx="1724925" cy="729065"/>
              </a:xfrm>
            </p:grpSpPr>
            <p:sp>
              <p:nvSpPr>
                <p:cNvPr id="4820" name="Google Shape;4820;p8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2" name="Google Shape;4822;p85"/>
              <p:cNvGrpSpPr/>
              <p:nvPr/>
            </p:nvGrpSpPr>
            <p:grpSpPr>
              <a:xfrm>
                <a:off x="4460753" y="4009026"/>
                <a:ext cx="493110" cy="382170"/>
                <a:chOff x="2319875" y="4336625"/>
                <a:chExt cx="1468025" cy="1137750"/>
              </a:xfrm>
            </p:grpSpPr>
            <p:sp>
              <p:nvSpPr>
                <p:cNvPr id="4823" name="Google Shape;4823;p8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5" name="Google Shape;4825;p85"/>
            <p:cNvGrpSpPr/>
            <p:nvPr/>
          </p:nvGrpSpPr>
          <p:grpSpPr>
            <a:xfrm>
              <a:off x="4479443" y="3645904"/>
              <a:ext cx="455965" cy="388789"/>
              <a:chOff x="2957425" y="238100"/>
              <a:chExt cx="1910200" cy="1628775"/>
            </a:xfrm>
          </p:grpSpPr>
          <p:sp>
            <p:nvSpPr>
              <p:cNvPr id="4826" name="Google Shape;4826;p8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36" name="Google Shape;4836;p85"/>
          <p:cNvGrpSpPr/>
          <p:nvPr/>
        </p:nvGrpSpPr>
        <p:grpSpPr>
          <a:xfrm>
            <a:off x="2480746" y="3534460"/>
            <a:ext cx="1243128" cy="637739"/>
            <a:chOff x="2496310" y="3693351"/>
            <a:chExt cx="1342906" cy="688926"/>
          </a:xfrm>
        </p:grpSpPr>
        <p:grpSp>
          <p:nvGrpSpPr>
            <p:cNvPr id="4837" name="Google Shape;4837;p85"/>
            <p:cNvGrpSpPr/>
            <p:nvPr/>
          </p:nvGrpSpPr>
          <p:grpSpPr>
            <a:xfrm>
              <a:off x="2496310" y="3693351"/>
              <a:ext cx="1342906" cy="688875"/>
              <a:chOff x="2496310" y="3693351"/>
              <a:chExt cx="1342906" cy="688875"/>
            </a:xfrm>
          </p:grpSpPr>
          <p:sp>
            <p:nvSpPr>
              <p:cNvPr id="4838" name="Google Shape;4838;p8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4" name="Google Shape;4844;p85"/>
              <p:cNvCxnSpPr>
                <a:stCxn id="484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845" name="Google Shape;4845;p85"/>
              <p:cNvCxnSpPr>
                <a:stCxn id="483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846" name="Google Shape;4846;p85"/>
              <p:cNvCxnSpPr>
                <a:stCxn id="484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47" name="Google Shape;4847;p85"/>
              <p:cNvCxnSpPr>
                <a:stCxn id="484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848" name="Google Shape;4848;p85"/>
              <p:cNvCxnSpPr>
                <a:stCxn id="484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849" name="Google Shape;4849;p85"/>
            <p:cNvGrpSpPr/>
            <p:nvPr/>
          </p:nvGrpSpPr>
          <p:grpSpPr>
            <a:xfrm>
              <a:off x="2675275" y="3930557"/>
              <a:ext cx="1003306" cy="451719"/>
              <a:chOff x="2675275" y="4174282"/>
              <a:chExt cx="1003306" cy="451719"/>
            </a:xfrm>
          </p:grpSpPr>
          <p:sp>
            <p:nvSpPr>
              <p:cNvPr id="4850" name="Google Shape;4850;p8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3" name="Google Shape;4853;p85"/>
          <p:cNvGrpSpPr/>
          <p:nvPr/>
        </p:nvGrpSpPr>
        <p:grpSpPr>
          <a:xfrm>
            <a:off x="1654417" y="971307"/>
            <a:ext cx="574511" cy="874709"/>
            <a:chOff x="1715404" y="1112080"/>
            <a:chExt cx="642270" cy="977984"/>
          </a:xfrm>
        </p:grpSpPr>
        <p:grpSp>
          <p:nvGrpSpPr>
            <p:cNvPr id="4854" name="Google Shape;4854;p85"/>
            <p:cNvGrpSpPr/>
            <p:nvPr/>
          </p:nvGrpSpPr>
          <p:grpSpPr>
            <a:xfrm>
              <a:off x="1715404" y="1112080"/>
              <a:ext cx="642270" cy="977984"/>
              <a:chOff x="1715404" y="1112080"/>
              <a:chExt cx="642270" cy="977984"/>
            </a:xfrm>
          </p:grpSpPr>
          <p:sp>
            <p:nvSpPr>
              <p:cNvPr id="4855" name="Google Shape;4855;p8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85"/>
            <p:cNvGrpSpPr/>
            <p:nvPr/>
          </p:nvGrpSpPr>
          <p:grpSpPr>
            <a:xfrm>
              <a:off x="1768927" y="1165603"/>
              <a:ext cx="535225" cy="851367"/>
              <a:chOff x="1768927" y="1165603"/>
              <a:chExt cx="535225" cy="851367"/>
            </a:xfrm>
          </p:grpSpPr>
          <p:sp>
            <p:nvSpPr>
              <p:cNvPr id="4858" name="Google Shape;4858;p8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0" name="Google Shape;4860;p85"/>
            <p:cNvGrpSpPr/>
            <p:nvPr/>
          </p:nvGrpSpPr>
          <p:grpSpPr>
            <a:xfrm>
              <a:off x="1822449" y="1219125"/>
              <a:ext cx="428180" cy="718859"/>
              <a:chOff x="1822449" y="1219125"/>
              <a:chExt cx="428180" cy="718859"/>
            </a:xfrm>
          </p:grpSpPr>
          <p:sp>
            <p:nvSpPr>
              <p:cNvPr id="4861" name="Google Shape;4861;p8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3" name="Google Shape;4863;p85"/>
            <p:cNvGrpSpPr/>
            <p:nvPr/>
          </p:nvGrpSpPr>
          <p:grpSpPr>
            <a:xfrm>
              <a:off x="1875972" y="1272648"/>
              <a:ext cx="321135" cy="586939"/>
              <a:chOff x="1875972" y="1272648"/>
              <a:chExt cx="321135" cy="586939"/>
            </a:xfrm>
          </p:grpSpPr>
          <p:sp>
            <p:nvSpPr>
              <p:cNvPr id="4864" name="Google Shape;4864;p8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6" name="Google Shape;4866;p85"/>
          <p:cNvGrpSpPr/>
          <p:nvPr/>
        </p:nvGrpSpPr>
        <p:grpSpPr>
          <a:xfrm>
            <a:off x="7761578" y="3528028"/>
            <a:ext cx="293855" cy="644170"/>
            <a:chOff x="241025" y="3151575"/>
            <a:chExt cx="293855" cy="644170"/>
          </a:xfrm>
        </p:grpSpPr>
        <p:sp>
          <p:nvSpPr>
            <p:cNvPr id="4867" name="Google Shape;4867;p8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85"/>
          <p:cNvGrpSpPr/>
          <p:nvPr/>
        </p:nvGrpSpPr>
        <p:grpSpPr>
          <a:xfrm>
            <a:off x="709562" y="2728028"/>
            <a:ext cx="1779649" cy="591620"/>
            <a:chOff x="246070" y="1983375"/>
            <a:chExt cx="1855347" cy="616849"/>
          </a:xfrm>
        </p:grpSpPr>
        <p:sp>
          <p:nvSpPr>
            <p:cNvPr id="4870" name="Google Shape;4870;p8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85"/>
          <p:cNvGrpSpPr/>
          <p:nvPr/>
        </p:nvGrpSpPr>
        <p:grpSpPr>
          <a:xfrm>
            <a:off x="2320428" y="971307"/>
            <a:ext cx="711055" cy="745993"/>
            <a:chOff x="2496269" y="1171698"/>
            <a:chExt cx="761953" cy="799392"/>
          </a:xfrm>
        </p:grpSpPr>
        <p:grpSp>
          <p:nvGrpSpPr>
            <p:cNvPr id="4880" name="Google Shape;4880;p85"/>
            <p:cNvGrpSpPr/>
            <p:nvPr/>
          </p:nvGrpSpPr>
          <p:grpSpPr>
            <a:xfrm>
              <a:off x="2496269" y="1171698"/>
              <a:ext cx="761953" cy="723022"/>
              <a:chOff x="2496269" y="1171698"/>
              <a:chExt cx="761953" cy="723022"/>
            </a:xfrm>
          </p:grpSpPr>
          <p:sp>
            <p:nvSpPr>
              <p:cNvPr id="4881" name="Google Shape;4881;p8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3" name="Google Shape;4883;p85"/>
              <p:cNvGrpSpPr/>
              <p:nvPr/>
            </p:nvGrpSpPr>
            <p:grpSpPr>
              <a:xfrm>
                <a:off x="2496269" y="1171698"/>
                <a:ext cx="761953" cy="723022"/>
                <a:chOff x="2496269" y="1120652"/>
                <a:chExt cx="761953" cy="723022"/>
              </a:xfrm>
            </p:grpSpPr>
            <p:grpSp>
              <p:nvGrpSpPr>
                <p:cNvPr id="4884" name="Google Shape;4884;p85"/>
                <p:cNvGrpSpPr/>
                <p:nvPr/>
              </p:nvGrpSpPr>
              <p:grpSpPr>
                <a:xfrm>
                  <a:off x="2496269" y="1120652"/>
                  <a:ext cx="761953" cy="723022"/>
                  <a:chOff x="2496269" y="1120652"/>
                  <a:chExt cx="761953" cy="723022"/>
                </a:xfrm>
              </p:grpSpPr>
              <p:grpSp>
                <p:nvGrpSpPr>
                  <p:cNvPr id="4885" name="Google Shape;4885;p85"/>
                  <p:cNvGrpSpPr/>
                  <p:nvPr/>
                </p:nvGrpSpPr>
                <p:grpSpPr>
                  <a:xfrm>
                    <a:off x="2496269" y="1304589"/>
                    <a:ext cx="407089" cy="305057"/>
                    <a:chOff x="2496269" y="1304589"/>
                    <a:chExt cx="407089" cy="305057"/>
                  </a:xfrm>
                </p:grpSpPr>
                <p:sp>
                  <p:nvSpPr>
                    <p:cNvPr id="4886" name="Google Shape;4886;p8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85"/>
                  <p:cNvGrpSpPr/>
                  <p:nvPr/>
                </p:nvGrpSpPr>
                <p:grpSpPr>
                  <a:xfrm>
                    <a:off x="2586468" y="1493376"/>
                    <a:ext cx="358850" cy="349656"/>
                    <a:chOff x="2586468" y="1493376"/>
                    <a:chExt cx="358850" cy="349656"/>
                  </a:xfrm>
                </p:grpSpPr>
                <p:sp>
                  <p:nvSpPr>
                    <p:cNvPr id="4889" name="Google Shape;4889;p8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85"/>
                  <p:cNvGrpSpPr/>
                  <p:nvPr/>
                </p:nvGrpSpPr>
                <p:grpSpPr>
                  <a:xfrm>
                    <a:off x="2807939" y="1494024"/>
                    <a:ext cx="358857" cy="349650"/>
                    <a:chOff x="2807939" y="1494024"/>
                    <a:chExt cx="358857" cy="349650"/>
                  </a:xfrm>
                </p:grpSpPr>
                <p:sp>
                  <p:nvSpPr>
                    <p:cNvPr id="4892" name="Google Shape;4892;p8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4" name="Google Shape;4894;p85"/>
                  <p:cNvGrpSpPr/>
                  <p:nvPr/>
                </p:nvGrpSpPr>
                <p:grpSpPr>
                  <a:xfrm>
                    <a:off x="2851133" y="1305635"/>
                    <a:ext cx="407089" cy="305057"/>
                    <a:chOff x="2851133" y="1305635"/>
                    <a:chExt cx="407089" cy="305057"/>
                  </a:xfrm>
                </p:grpSpPr>
                <p:sp>
                  <p:nvSpPr>
                    <p:cNvPr id="4895" name="Google Shape;4895;p8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85"/>
                  <p:cNvGrpSpPr/>
                  <p:nvPr/>
                </p:nvGrpSpPr>
                <p:grpSpPr>
                  <a:xfrm>
                    <a:off x="2727495" y="1120652"/>
                    <a:ext cx="300271" cy="396358"/>
                    <a:chOff x="2727495" y="1120652"/>
                    <a:chExt cx="300271" cy="396358"/>
                  </a:xfrm>
                </p:grpSpPr>
                <p:sp>
                  <p:nvSpPr>
                    <p:cNvPr id="4898" name="Google Shape;4898;p8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0" name="Google Shape;4900;p85"/>
                <p:cNvGrpSpPr/>
                <p:nvPr/>
              </p:nvGrpSpPr>
              <p:grpSpPr>
                <a:xfrm>
                  <a:off x="2722305" y="1350460"/>
                  <a:ext cx="308357" cy="308344"/>
                  <a:chOff x="2722305" y="1350460"/>
                  <a:chExt cx="308357" cy="308344"/>
                </a:xfrm>
              </p:grpSpPr>
              <p:sp>
                <p:nvSpPr>
                  <p:cNvPr id="4901" name="Google Shape;4901;p8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2" name="Google Shape;4902;p85"/>
                  <p:cNvGrpSpPr/>
                  <p:nvPr/>
                </p:nvGrpSpPr>
                <p:grpSpPr>
                  <a:xfrm>
                    <a:off x="2725064" y="1364529"/>
                    <a:ext cx="297954" cy="280182"/>
                    <a:chOff x="2725064" y="1364529"/>
                    <a:chExt cx="297954" cy="280182"/>
                  </a:xfrm>
                </p:grpSpPr>
                <p:sp>
                  <p:nvSpPr>
                    <p:cNvPr id="4903" name="Google Shape;4903;p8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908" name="Google Shape;4908;p8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85"/>
          <p:cNvGrpSpPr/>
          <p:nvPr/>
        </p:nvGrpSpPr>
        <p:grpSpPr>
          <a:xfrm>
            <a:off x="3909129" y="2727412"/>
            <a:ext cx="1569144" cy="591015"/>
            <a:chOff x="3820100" y="3023049"/>
            <a:chExt cx="1303926" cy="491162"/>
          </a:xfrm>
        </p:grpSpPr>
        <p:grpSp>
          <p:nvGrpSpPr>
            <p:cNvPr id="4914" name="Google Shape;4914;p85"/>
            <p:cNvGrpSpPr/>
            <p:nvPr/>
          </p:nvGrpSpPr>
          <p:grpSpPr>
            <a:xfrm>
              <a:off x="3820100" y="3023072"/>
              <a:ext cx="1303926" cy="491139"/>
              <a:chOff x="3820100" y="3023072"/>
              <a:chExt cx="1303926" cy="491139"/>
            </a:xfrm>
          </p:grpSpPr>
          <p:sp>
            <p:nvSpPr>
              <p:cNvPr id="4915" name="Google Shape;4915;p8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85"/>
            <p:cNvGrpSpPr/>
            <p:nvPr/>
          </p:nvGrpSpPr>
          <p:grpSpPr>
            <a:xfrm>
              <a:off x="4132439" y="3023645"/>
              <a:ext cx="393633" cy="177096"/>
              <a:chOff x="4132439" y="3023645"/>
              <a:chExt cx="393633" cy="177096"/>
            </a:xfrm>
          </p:grpSpPr>
          <p:sp>
            <p:nvSpPr>
              <p:cNvPr id="4918" name="Google Shape;4918;p8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85"/>
            <p:cNvGrpSpPr/>
            <p:nvPr/>
          </p:nvGrpSpPr>
          <p:grpSpPr>
            <a:xfrm>
              <a:off x="3921811" y="3023049"/>
              <a:ext cx="1002397" cy="388943"/>
              <a:chOff x="3921811" y="3023049"/>
              <a:chExt cx="1002397" cy="388943"/>
            </a:xfrm>
          </p:grpSpPr>
          <p:sp>
            <p:nvSpPr>
              <p:cNvPr id="4921" name="Google Shape;4921;p8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85"/>
            <p:cNvGrpSpPr/>
            <p:nvPr/>
          </p:nvGrpSpPr>
          <p:grpSpPr>
            <a:xfrm>
              <a:off x="4023645" y="3023049"/>
              <a:ext cx="683032" cy="286722"/>
              <a:chOff x="4023645" y="3023049"/>
              <a:chExt cx="683032" cy="286722"/>
            </a:xfrm>
          </p:grpSpPr>
          <p:sp>
            <p:nvSpPr>
              <p:cNvPr id="4924" name="Google Shape;4924;p8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6" name="Google Shape;4926;p85"/>
          <p:cNvGrpSpPr/>
          <p:nvPr/>
        </p:nvGrpSpPr>
        <p:grpSpPr>
          <a:xfrm>
            <a:off x="1541251" y="1854258"/>
            <a:ext cx="713522" cy="688025"/>
            <a:chOff x="1706078" y="2092648"/>
            <a:chExt cx="660913" cy="637296"/>
          </a:xfrm>
        </p:grpSpPr>
        <p:sp>
          <p:nvSpPr>
            <p:cNvPr id="4927" name="Google Shape;4927;p8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8" name="Google Shape;4928;p85"/>
            <p:cNvGrpSpPr/>
            <p:nvPr/>
          </p:nvGrpSpPr>
          <p:grpSpPr>
            <a:xfrm>
              <a:off x="1706078" y="2092648"/>
              <a:ext cx="660913" cy="575241"/>
              <a:chOff x="1706078" y="2092648"/>
              <a:chExt cx="660913" cy="575241"/>
            </a:xfrm>
          </p:grpSpPr>
          <p:sp>
            <p:nvSpPr>
              <p:cNvPr id="4929" name="Google Shape;4929;p8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2" name="Google Shape;4932;p85"/>
          <p:cNvGrpSpPr/>
          <p:nvPr/>
        </p:nvGrpSpPr>
        <p:grpSpPr>
          <a:xfrm>
            <a:off x="6303109" y="971806"/>
            <a:ext cx="1317459" cy="684168"/>
            <a:chOff x="238125" y="999450"/>
            <a:chExt cx="7140700" cy="3708225"/>
          </a:xfrm>
        </p:grpSpPr>
        <p:sp>
          <p:nvSpPr>
            <p:cNvPr id="4933" name="Google Shape;4933;p8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945"/>
        <p:cNvGrpSpPr/>
        <p:nvPr/>
      </p:nvGrpSpPr>
      <p:grpSpPr>
        <a:xfrm>
          <a:off x="0" y="0"/>
          <a:ext cx="0" cy="0"/>
          <a:chOff x="0" y="0"/>
          <a:chExt cx="0" cy="0"/>
        </a:xfrm>
      </p:grpSpPr>
      <p:grpSp>
        <p:nvGrpSpPr>
          <p:cNvPr id="4946" name="Google Shape;4946;p86"/>
          <p:cNvGrpSpPr/>
          <p:nvPr/>
        </p:nvGrpSpPr>
        <p:grpSpPr>
          <a:xfrm>
            <a:off x="717027" y="967622"/>
            <a:ext cx="1636117" cy="1526144"/>
            <a:chOff x="729238" y="1179665"/>
            <a:chExt cx="1636117" cy="1526144"/>
          </a:xfrm>
        </p:grpSpPr>
        <p:grpSp>
          <p:nvGrpSpPr>
            <p:cNvPr id="4947" name="Google Shape;4947;p86"/>
            <p:cNvGrpSpPr/>
            <p:nvPr/>
          </p:nvGrpSpPr>
          <p:grpSpPr>
            <a:xfrm>
              <a:off x="729238" y="1179665"/>
              <a:ext cx="80700" cy="1526144"/>
              <a:chOff x="729238" y="1179665"/>
              <a:chExt cx="80700" cy="1526144"/>
            </a:xfrm>
          </p:grpSpPr>
          <p:sp>
            <p:nvSpPr>
              <p:cNvPr id="4948" name="Google Shape;4948;p8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86"/>
            <p:cNvGrpSpPr/>
            <p:nvPr/>
          </p:nvGrpSpPr>
          <p:grpSpPr>
            <a:xfrm>
              <a:off x="903098" y="1179665"/>
              <a:ext cx="80700" cy="1526144"/>
              <a:chOff x="903098" y="1179665"/>
              <a:chExt cx="80700" cy="1526144"/>
            </a:xfrm>
          </p:grpSpPr>
          <p:sp>
            <p:nvSpPr>
              <p:cNvPr id="4959" name="Google Shape;4959;p8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86"/>
            <p:cNvGrpSpPr/>
            <p:nvPr/>
          </p:nvGrpSpPr>
          <p:grpSpPr>
            <a:xfrm>
              <a:off x="1076958" y="1179665"/>
              <a:ext cx="80700" cy="1526144"/>
              <a:chOff x="1076958" y="1179665"/>
              <a:chExt cx="80700" cy="1526144"/>
            </a:xfrm>
          </p:grpSpPr>
          <p:sp>
            <p:nvSpPr>
              <p:cNvPr id="4970" name="Google Shape;4970;p8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86"/>
            <p:cNvGrpSpPr/>
            <p:nvPr/>
          </p:nvGrpSpPr>
          <p:grpSpPr>
            <a:xfrm>
              <a:off x="1247707" y="1179665"/>
              <a:ext cx="80700" cy="1526144"/>
              <a:chOff x="1247707" y="1179665"/>
              <a:chExt cx="80700" cy="1526144"/>
            </a:xfrm>
          </p:grpSpPr>
          <p:sp>
            <p:nvSpPr>
              <p:cNvPr id="4981" name="Google Shape;4981;p8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86"/>
            <p:cNvGrpSpPr/>
            <p:nvPr/>
          </p:nvGrpSpPr>
          <p:grpSpPr>
            <a:xfrm>
              <a:off x="1421567" y="1179665"/>
              <a:ext cx="80700" cy="1526144"/>
              <a:chOff x="1421567" y="1179665"/>
              <a:chExt cx="80700" cy="1526144"/>
            </a:xfrm>
          </p:grpSpPr>
          <p:sp>
            <p:nvSpPr>
              <p:cNvPr id="4992" name="Google Shape;4992;p8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86"/>
            <p:cNvGrpSpPr/>
            <p:nvPr/>
          </p:nvGrpSpPr>
          <p:grpSpPr>
            <a:xfrm>
              <a:off x="1592327" y="1179665"/>
              <a:ext cx="80700" cy="1526144"/>
              <a:chOff x="1592327" y="1179665"/>
              <a:chExt cx="80700" cy="1526144"/>
            </a:xfrm>
          </p:grpSpPr>
          <p:sp>
            <p:nvSpPr>
              <p:cNvPr id="5003" name="Google Shape;5003;p8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86"/>
            <p:cNvGrpSpPr/>
            <p:nvPr/>
          </p:nvGrpSpPr>
          <p:grpSpPr>
            <a:xfrm>
              <a:off x="1766187" y="1179665"/>
              <a:ext cx="80700" cy="1526144"/>
              <a:chOff x="1766187" y="1179665"/>
              <a:chExt cx="80700" cy="1526144"/>
            </a:xfrm>
          </p:grpSpPr>
          <p:sp>
            <p:nvSpPr>
              <p:cNvPr id="5014" name="Google Shape;5014;p8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86"/>
            <p:cNvGrpSpPr/>
            <p:nvPr/>
          </p:nvGrpSpPr>
          <p:grpSpPr>
            <a:xfrm>
              <a:off x="1936935" y="1179665"/>
              <a:ext cx="80700" cy="1526144"/>
              <a:chOff x="1936935" y="1179665"/>
              <a:chExt cx="80700" cy="1526144"/>
            </a:xfrm>
          </p:grpSpPr>
          <p:sp>
            <p:nvSpPr>
              <p:cNvPr id="5025" name="Google Shape;5025;p8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86"/>
            <p:cNvGrpSpPr/>
            <p:nvPr/>
          </p:nvGrpSpPr>
          <p:grpSpPr>
            <a:xfrm>
              <a:off x="2110795" y="1179665"/>
              <a:ext cx="80700" cy="1526144"/>
              <a:chOff x="2110795" y="1179665"/>
              <a:chExt cx="80700" cy="1526144"/>
            </a:xfrm>
          </p:grpSpPr>
          <p:sp>
            <p:nvSpPr>
              <p:cNvPr id="5036" name="Google Shape;5036;p8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86"/>
            <p:cNvGrpSpPr/>
            <p:nvPr/>
          </p:nvGrpSpPr>
          <p:grpSpPr>
            <a:xfrm>
              <a:off x="2284655" y="1179665"/>
              <a:ext cx="80700" cy="1526144"/>
              <a:chOff x="2284655" y="1179665"/>
              <a:chExt cx="80700" cy="1526144"/>
            </a:xfrm>
          </p:grpSpPr>
          <p:sp>
            <p:nvSpPr>
              <p:cNvPr id="5047" name="Google Shape;5047;p8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57" name="Google Shape;5057;p86"/>
          <p:cNvGrpSpPr/>
          <p:nvPr/>
        </p:nvGrpSpPr>
        <p:grpSpPr>
          <a:xfrm>
            <a:off x="2611693" y="986760"/>
            <a:ext cx="1364248" cy="1102133"/>
            <a:chOff x="2623904" y="1198803"/>
            <a:chExt cx="1364248" cy="1102133"/>
          </a:xfrm>
        </p:grpSpPr>
        <p:grpSp>
          <p:nvGrpSpPr>
            <p:cNvPr id="5058" name="Google Shape;5058;p86"/>
            <p:cNvGrpSpPr/>
            <p:nvPr/>
          </p:nvGrpSpPr>
          <p:grpSpPr>
            <a:xfrm>
              <a:off x="2623907" y="1198803"/>
              <a:ext cx="1364245" cy="273000"/>
              <a:chOff x="2623907" y="1198803"/>
              <a:chExt cx="1364245" cy="273000"/>
            </a:xfrm>
          </p:grpSpPr>
          <p:sp>
            <p:nvSpPr>
              <p:cNvPr id="5059" name="Google Shape;5059;p8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86"/>
            <p:cNvGrpSpPr/>
            <p:nvPr/>
          </p:nvGrpSpPr>
          <p:grpSpPr>
            <a:xfrm>
              <a:off x="2623904" y="1476964"/>
              <a:ext cx="1364245" cy="273000"/>
              <a:chOff x="2623904" y="1476964"/>
              <a:chExt cx="1364245" cy="273000"/>
            </a:xfrm>
          </p:grpSpPr>
          <p:sp>
            <p:nvSpPr>
              <p:cNvPr id="5065" name="Google Shape;5065;p8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86"/>
            <p:cNvGrpSpPr/>
            <p:nvPr/>
          </p:nvGrpSpPr>
          <p:grpSpPr>
            <a:xfrm>
              <a:off x="2623907" y="1749775"/>
              <a:ext cx="1364245" cy="273000"/>
              <a:chOff x="2623907" y="1749775"/>
              <a:chExt cx="1364245" cy="273000"/>
            </a:xfrm>
          </p:grpSpPr>
          <p:sp>
            <p:nvSpPr>
              <p:cNvPr id="5071" name="Google Shape;5071;p8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86"/>
            <p:cNvGrpSpPr/>
            <p:nvPr/>
          </p:nvGrpSpPr>
          <p:grpSpPr>
            <a:xfrm>
              <a:off x="2623904" y="2027936"/>
              <a:ext cx="1364245" cy="273000"/>
              <a:chOff x="2623904" y="2027936"/>
              <a:chExt cx="1364245" cy="273000"/>
            </a:xfrm>
          </p:grpSpPr>
          <p:sp>
            <p:nvSpPr>
              <p:cNvPr id="5077" name="Google Shape;5077;p8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86"/>
          <p:cNvGrpSpPr/>
          <p:nvPr/>
        </p:nvGrpSpPr>
        <p:grpSpPr>
          <a:xfrm>
            <a:off x="2601154" y="2445833"/>
            <a:ext cx="1387541" cy="159124"/>
            <a:chOff x="3200660" y="2180272"/>
            <a:chExt cx="2563824" cy="378237"/>
          </a:xfrm>
        </p:grpSpPr>
        <p:sp>
          <p:nvSpPr>
            <p:cNvPr id="5083" name="Google Shape;5083;p8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86"/>
          <p:cNvGrpSpPr/>
          <p:nvPr/>
        </p:nvGrpSpPr>
        <p:grpSpPr>
          <a:xfrm>
            <a:off x="2597679" y="2723597"/>
            <a:ext cx="1390502" cy="159625"/>
            <a:chOff x="3530150" y="2790075"/>
            <a:chExt cx="1962600" cy="225300"/>
          </a:xfrm>
        </p:grpSpPr>
        <p:sp>
          <p:nvSpPr>
            <p:cNvPr id="5102" name="Google Shape;5102;p8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86"/>
          <p:cNvGrpSpPr/>
          <p:nvPr/>
        </p:nvGrpSpPr>
        <p:grpSpPr>
          <a:xfrm>
            <a:off x="2597736" y="3001862"/>
            <a:ext cx="1411629" cy="154175"/>
            <a:chOff x="3558802" y="4011244"/>
            <a:chExt cx="1866000" cy="111600"/>
          </a:xfrm>
        </p:grpSpPr>
        <p:sp>
          <p:nvSpPr>
            <p:cNvPr id="5105" name="Google Shape;5105;p8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86"/>
          <p:cNvGrpSpPr/>
          <p:nvPr/>
        </p:nvGrpSpPr>
        <p:grpSpPr>
          <a:xfrm>
            <a:off x="2598024" y="2207432"/>
            <a:ext cx="1383503" cy="119761"/>
            <a:chOff x="3465975" y="2270258"/>
            <a:chExt cx="1986364" cy="171947"/>
          </a:xfrm>
        </p:grpSpPr>
        <p:sp>
          <p:nvSpPr>
            <p:cNvPr id="5108" name="Google Shape;5108;p8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86"/>
          <p:cNvGrpSpPr/>
          <p:nvPr/>
        </p:nvGrpSpPr>
        <p:grpSpPr>
          <a:xfrm>
            <a:off x="2609031" y="3571205"/>
            <a:ext cx="1369531" cy="195460"/>
            <a:chOff x="723300" y="4253549"/>
            <a:chExt cx="2276482" cy="324900"/>
          </a:xfrm>
        </p:grpSpPr>
        <p:sp>
          <p:nvSpPr>
            <p:cNvPr id="5117" name="Google Shape;5117;p8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86"/>
          <p:cNvGrpSpPr/>
          <p:nvPr/>
        </p:nvGrpSpPr>
        <p:grpSpPr>
          <a:xfrm>
            <a:off x="2598592" y="3272446"/>
            <a:ext cx="1389066" cy="180119"/>
            <a:chOff x="705948" y="3788465"/>
            <a:chExt cx="2308953" cy="299400"/>
          </a:xfrm>
        </p:grpSpPr>
        <p:sp>
          <p:nvSpPr>
            <p:cNvPr id="5123" name="Google Shape;5123;p8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86"/>
          <p:cNvGrpSpPr/>
          <p:nvPr/>
        </p:nvGrpSpPr>
        <p:grpSpPr>
          <a:xfrm>
            <a:off x="4195583" y="1876400"/>
            <a:ext cx="1433821" cy="191501"/>
            <a:chOff x="4273350" y="2088443"/>
            <a:chExt cx="1433821" cy="191501"/>
          </a:xfrm>
        </p:grpSpPr>
        <p:grpSp>
          <p:nvGrpSpPr>
            <p:cNvPr id="5129" name="Google Shape;5129;p86"/>
            <p:cNvGrpSpPr/>
            <p:nvPr/>
          </p:nvGrpSpPr>
          <p:grpSpPr>
            <a:xfrm>
              <a:off x="4273350" y="2088443"/>
              <a:ext cx="1433821" cy="0"/>
              <a:chOff x="5224975" y="2962250"/>
              <a:chExt cx="1544400" cy="0"/>
            </a:xfrm>
          </p:grpSpPr>
          <p:cxnSp>
            <p:nvCxnSpPr>
              <p:cNvPr id="5130" name="Google Shape;5130;p8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131" name="Google Shape;5131;p8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132" name="Google Shape;5132;p86"/>
            <p:cNvGrpSpPr/>
            <p:nvPr/>
          </p:nvGrpSpPr>
          <p:grpSpPr>
            <a:xfrm>
              <a:off x="4273350" y="2279944"/>
              <a:ext cx="1433821" cy="0"/>
              <a:chOff x="5224975" y="2962250"/>
              <a:chExt cx="1544400" cy="0"/>
            </a:xfrm>
          </p:grpSpPr>
          <p:cxnSp>
            <p:nvCxnSpPr>
              <p:cNvPr id="5133" name="Google Shape;5133;p8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134" name="Google Shape;5134;p8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135" name="Google Shape;5135;p86"/>
          <p:cNvGrpSpPr/>
          <p:nvPr/>
        </p:nvGrpSpPr>
        <p:grpSpPr>
          <a:xfrm>
            <a:off x="2646529" y="3885304"/>
            <a:ext cx="1304609" cy="294074"/>
            <a:chOff x="2658741" y="4097347"/>
            <a:chExt cx="1304609" cy="294074"/>
          </a:xfrm>
        </p:grpSpPr>
        <p:grpSp>
          <p:nvGrpSpPr>
            <p:cNvPr id="5136" name="Google Shape;5136;p86"/>
            <p:cNvGrpSpPr/>
            <p:nvPr/>
          </p:nvGrpSpPr>
          <p:grpSpPr>
            <a:xfrm>
              <a:off x="2658741" y="4097347"/>
              <a:ext cx="118572" cy="294074"/>
              <a:chOff x="3343310" y="4475555"/>
              <a:chExt cx="127717" cy="316753"/>
            </a:xfrm>
          </p:grpSpPr>
          <p:sp>
            <p:nvSpPr>
              <p:cNvPr id="5137" name="Google Shape;5137;p8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86"/>
            <p:cNvGrpSpPr/>
            <p:nvPr/>
          </p:nvGrpSpPr>
          <p:grpSpPr>
            <a:xfrm>
              <a:off x="3815519" y="4098388"/>
              <a:ext cx="147831" cy="291991"/>
              <a:chOff x="3527539" y="4476677"/>
              <a:chExt cx="159232" cy="314510"/>
            </a:xfrm>
          </p:grpSpPr>
          <p:sp>
            <p:nvSpPr>
              <p:cNvPr id="5140" name="Google Shape;5140;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86"/>
            <p:cNvGrpSpPr/>
            <p:nvPr/>
          </p:nvGrpSpPr>
          <p:grpSpPr>
            <a:xfrm>
              <a:off x="3511696" y="4098388"/>
              <a:ext cx="147831" cy="291991"/>
              <a:chOff x="3527539" y="4476677"/>
              <a:chExt cx="159232" cy="314510"/>
            </a:xfrm>
          </p:grpSpPr>
          <p:sp>
            <p:nvSpPr>
              <p:cNvPr id="5143" name="Google Shape;5143;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86"/>
            <p:cNvGrpSpPr/>
            <p:nvPr/>
          </p:nvGrpSpPr>
          <p:grpSpPr>
            <a:xfrm>
              <a:off x="3207874" y="4098388"/>
              <a:ext cx="147831" cy="291991"/>
              <a:chOff x="3527539" y="4476677"/>
              <a:chExt cx="159232" cy="314510"/>
            </a:xfrm>
          </p:grpSpPr>
          <p:sp>
            <p:nvSpPr>
              <p:cNvPr id="5146" name="Google Shape;5146;p8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86"/>
            <p:cNvGrpSpPr/>
            <p:nvPr/>
          </p:nvGrpSpPr>
          <p:grpSpPr>
            <a:xfrm>
              <a:off x="2933305" y="4097347"/>
              <a:ext cx="118572" cy="294074"/>
              <a:chOff x="3343310" y="4475555"/>
              <a:chExt cx="127717" cy="316753"/>
            </a:xfrm>
          </p:grpSpPr>
          <p:sp>
            <p:nvSpPr>
              <p:cNvPr id="5149" name="Google Shape;5149;p8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1" name="Google Shape;5151;p86"/>
          <p:cNvGrpSpPr/>
          <p:nvPr/>
        </p:nvGrpSpPr>
        <p:grpSpPr>
          <a:xfrm>
            <a:off x="4197138" y="963998"/>
            <a:ext cx="1430711" cy="751237"/>
            <a:chOff x="5159450" y="1919950"/>
            <a:chExt cx="1541050" cy="862500"/>
          </a:xfrm>
        </p:grpSpPr>
        <p:sp>
          <p:nvSpPr>
            <p:cNvPr id="5152" name="Google Shape;5152;p8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153" name="Google Shape;5153;p86"/>
            <p:cNvGrpSpPr/>
            <p:nvPr/>
          </p:nvGrpSpPr>
          <p:grpSpPr>
            <a:xfrm>
              <a:off x="5159450" y="1919950"/>
              <a:ext cx="1541050" cy="862500"/>
              <a:chOff x="5159450" y="1919950"/>
              <a:chExt cx="1541050" cy="862500"/>
            </a:xfrm>
          </p:grpSpPr>
          <p:cxnSp>
            <p:nvCxnSpPr>
              <p:cNvPr id="5154" name="Google Shape;5154;p8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155" name="Google Shape;5155;p8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156" name="Google Shape;5156;p86"/>
          <p:cNvGrpSpPr/>
          <p:nvPr/>
        </p:nvGrpSpPr>
        <p:grpSpPr>
          <a:xfrm>
            <a:off x="4245275" y="2227768"/>
            <a:ext cx="1334436" cy="967914"/>
            <a:chOff x="4294923" y="2439811"/>
            <a:chExt cx="1334436" cy="967914"/>
          </a:xfrm>
        </p:grpSpPr>
        <p:grpSp>
          <p:nvGrpSpPr>
            <p:cNvPr id="5157" name="Google Shape;5157;p86"/>
            <p:cNvGrpSpPr/>
            <p:nvPr/>
          </p:nvGrpSpPr>
          <p:grpSpPr>
            <a:xfrm>
              <a:off x="4960455" y="2469658"/>
              <a:ext cx="668904" cy="885524"/>
              <a:chOff x="4960455" y="2469658"/>
              <a:chExt cx="668904" cy="885524"/>
            </a:xfrm>
          </p:grpSpPr>
          <p:sp>
            <p:nvSpPr>
              <p:cNvPr id="5158" name="Google Shape;5158;p8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86"/>
            <p:cNvGrpSpPr/>
            <p:nvPr/>
          </p:nvGrpSpPr>
          <p:grpSpPr>
            <a:xfrm>
              <a:off x="4294923" y="2469658"/>
              <a:ext cx="668951" cy="885524"/>
              <a:chOff x="4294923" y="2469658"/>
              <a:chExt cx="668951" cy="885524"/>
            </a:xfrm>
          </p:grpSpPr>
          <p:sp>
            <p:nvSpPr>
              <p:cNvPr id="5165" name="Google Shape;5165;p8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1" name="Google Shape;5171;p8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86"/>
          <p:cNvGrpSpPr/>
          <p:nvPr/>
        </p:nvGrpSpPr>
        <p:grpSpPr>
          <a:xfrm>
            <a:off x="4231478" y="3282213"/>
            <a:ext cx="1430949" cy="897289"/>
            <a:chOff x="4351371" y="3547942"/>
            <a:chExt cx="1345130" cy="843475"/>
          </a:xfrm>
        </p:grpSpPr>
        <p:grpSp>
          <p:nvGrpSpPr>
            <p:cNvPr id="5173" name="Google Shape;5173;p86"/>
            <p:cNvGrpSpPr/>
            <p:nvPr/>
          </p:nvGrpSpPr>
          <p:grpSpPr>
            <a:xfrm>
              <a:off x="4351371" y="4209917"/>
              <a:ext cx="1345130" cy="181500"/>
              <a:chOff x="4351371" y="4209917"/>
              <a:chExt cx="1345130" cy="181500"/>
            </a:xfrm>
          </p:grpSpPr>
          <p:sp>
            <p:nvSpPr>
              <p:cNvPr id="5174" name="Google Shape;5174;p8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75" name="Google Shape;5175;p8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176" name="Google Shape;5176;p86"/>
            <p:cNvGrpSpPr/>
            <p:nvPr/>
          </p:nvGrpSpPr>
          <p:grpSpPr>
            <a:xfrm>
              <a:off x="4403010" y="3985221"/>
              <a:ext cx="1109518" cy="181500"/>
              <a:chOff x="4403010" y="3985221"/>
              <a:chExt cx="1109518" cy="181500"/>
            </a:xfrm>
          </p:grpSpPr>
          <p:sp>
            <p:nvSpPr>
              <p:cNvPr id="5177" name="Google Shape;5177;p8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78" name="Google Shape;5178;p8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179" name="Google Shape;5179;p86"/>
            <p:cNvGrpSpPr/>
            <p:nvPr/>
          </p:nvGrpSpPr>
          <p:grpSpPr>
            <a:xfrm>
              <a:off x="4618704" y="3766582"/>
              <a:ext cx="807858" cy="181500"/>
              <a:chOff x="4618704" y="3766582"/>
              <a:chExt cx="807858" cy="181500"/>
            </a:xfrm>
          </p:grpSpPr>
          <p:sp>
            <p:nvSpPr>
              <p:cNvPr id="5180" name="Google Shape;5180;p8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81" name="Google Shape;5181;p8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182" name="Google Shape;5182;p86"/>
            <p:cNvGrpSpPr/>
            <p:nvPr/>
          </p:nvGrpSpPr>
          <p:grpSpPr>
            <a:xfrm>
              <a:off x="4735238" y="3547942"/>
              <a:ext cx="462839" cy="181500"/>
              <a:chOff x="4735238" y="3547942"/>
              <a:chExt cx="462839" cy="181500"/>
            </a:xfrm>
          </p:grpSpPr>
          <p:sp>
            <p:nvSpPr>
              <p:cNvPr id="5183" name="Google Shape;5183;p8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84" name="Google Shape;5184;p8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185" name="Google Shape;5185;p86"/>
          <p:cNvGrpSpPr/>
          <p:nvPr/>
        </p:nvGrpSpPr>
        <p:grpSpPr>
          <a:xfrm>
            <a:off x="7407836" y="2217537"/>
            <a:ext cx="1020955" cy="928853"/>
            <a:chOff x="926675" y="238125"/>
            <a:chExt cx="5755100" cy="5232975"/>
          </a:xfrm>
        </p:grpSpPr>
        <p:sp>
          <p:nvSpPr>
            <p:cNvPr id="5186" name="Google Shape;5186;p8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86"/>
          <p:cNvGrpSpPr/>
          <p:nvPr/>
        </p:nvGrpSpPr>
        <p:grpSpPr>
          <a:xfrm>
            <a:off x="715210" y="2616272"/>
            <a:ext cx="1695374" cy="1560837"/>
            <a:chOff x="727421" y="2828315"/>
            <a:chExt cx="1695374" cy="1560837"/>
          </a:xfrm>
        </p:grpSpPr>
        <p:grpSp>
          <p:nvGrpSpPr>
            <p:cNvPr id="5191" name="Google Shape;5191;p86"/>
            <p:cNvGrpSpPr/>
            <p:nvPr/>
          </p:nvGrpSpPr>
          <p:grpSpPr>
            <a:xfrm>
              <a:off x="727421" y="2828315"/>
              <a:ext cx="1695374" cy="1560837"/>
              <a:chOff x="734799" y="2782450"/>
              <a:chExt cx="1571100" cy="1577400"/>
            </a:xfrm>
          </p:grpSpPr>
          <p:cxnSp>
            <p:nvCxnSpPr>
              <p:cNvPr id="5192" name="Google Shape;5192;p8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193" name="Google Shape;5193;p8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194" name="Google Shape;5194;p86"/>
            <p:cNvGrpSpPr/>
            <p:nvPr/>
          </p:nvGrpSpPr>
          <p:grpSpPr>
            <a:xfrm>
              <a:off x="819108" y="2882501"/>
              <a:ext cx="1556791" cy="1426186"/>
              <a:chOff x="819108" y="2882501"/>
              <a:chExt cx="1556791" cy="1426186"/>
            </a:xfrm>
          </p:grpSpPr>
          <p:grpSp>
            <p:nvGrpSpPr>
              <p:cNvPr id="5195" name="Google Shape;5195;p86"/>
              <p:cNvGrpSpPr/>
              <p:nvPr/>
            </p:nvGrpSpPr>
            <p:grpSpPr>
              <a:xfrm>
                <a:off x="819108" y="2882501"/>
                <a:ext cx="103104" cy="1426186"/>
                <a:chOff x="4674013" y="3100904"/>
                <a:chExt cx="122758" cy="1698043"/>
              </a:xfrm>
            </p:grpSpPr>
            <p:sp>
              <p:nvSpPr>
                <p:cNvPr id="5196" name="Google Shape;5196;p8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86"/>
              <p:cNvGrpSpPr/>
              <p:nvPr/>
            </p:nvGrpSpPr>
            <p:grpSpPr>
              <a:xfrm>
                <a:off x="1062475" y="2882501"/>
                <a:ext cx="103104" cy="1426186"/>
                <a:chOff x="4940438" y="3100904"/>
                <a:chExt cx="122758" cy="1698043"/>
              </a:xfrm>
            </p:grpSpPr>
            <p:sp>
              <p:nvSpPr>
                <p:cNvPr id="5204" name="Google Shape;5204;p8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86"/>
              <p:cNvGrpSpPr/>
              <p:nvPr/>
            </p:nvGrpSpPr>
            <p:grpSpPr>
              <a:xfrm>
                <a:off x="1299324" y="2882501"/>
                <a:ext cx="103104" cy="1426186"/>
                <a:chOff x="5206863" y="3100904"/>
                <a:chExt cx="122758" cy="1698043"/>
              </a:xfrm>
            </p:grpSpPr>
            <p:sp>
              <p:nvSpPr>
                <p:cNvPr id="5212" name="Google Shape;5212;p8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86"/>
              <p:cNvGrpSpPr/>
              <p:nvPr/>
            </p:nvGrpSpPr>
            <p:grpSpPr>
              <a:xfrm>
                <a:off x="1786057" y="2882501"/>
                <a:ext cx="103104" cy="1426186"/>
                <a:chOff x="6006138" y="3143629"/>
                <a:chExt cx="122758" cy="1698043"/>
              </a:xfrm>
            </p:grpSpPr>
            <p:sp>
              <p:nvSpPr>
                <p:cNvPr id="5220" name="Google Shape;5220;p8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86"/>
              <p:cNvGrpSpPr/>
              <p:nvPr/>
            </p:nvGrpSpPr>
            <p:grpSpPr>
              <a:xfrm>
                <a:off x="2029422" y="2882501"/>
                <a:ext cx="103104" cy="1426186"/>
                <a:chOff x="6805413" y="3100904"/>
                <a:chExt cx="122758" cy="1698043"/>
              </a:xfrm>
            </p:grpSpPr>
            <p:sp>
              <p:nvSpPr>
                <p:cNvPr id="5228" name="Google Shape;5228;p8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86"/>
              <p:cNvGrpSpPr/>
              <p:nvPr/>
            </p:nvGrpSpPr>
            <p:grpSpPr>
              <a:xfrm>
                <a:off x="2272795" y="2882501"/>
                <a:ext cx="103104" cy="1426186"/>
                <a:chOff x="5206863" y="3100904"/>
                <a:chExt cx="122758" cy="1698043"/>
              </a:xfrm>
            </p:grpSpPr>
            <p:sp>
              <p:nvSpPr>
                <p:cNvPr id="5236" name="Google Shape;5236;p8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86"/>
              <p:cNvGrpSpPr/>
              <p:nvPr/>
            </p:nvGrpSpPr>
            <p:grpSpPr>
              <a:xfrm>
                <a:off x="1542694" y="2882501"/>
                <a:ext cx="103104" cy="1426186"/>
                <a:chOff x="6006138" y="3143629"/>
                <a:chExt cx="122758" cy="1698043"/>
              </a:xfrm>
            </p:grpSpPr>
            <p:sp>
              <p:nvSpPr>
                <p:cNvPr id="5244" name="Google Shape;5244;p8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51" name="Google Shape;5251;p86"/>
          <p:cNvGrpSpPr/>
          <p:nvPr/>
        </p:nvGrpSpPr>
        <p:grpSpPr>
          <a:xfrm>
            <a:off x="5671260" y="3305994"/>
            <a:ext cx="2749952" cy="870677"/>
            <a:chOff x="238125" y="1725700"/>
            <a:chExt cx="7139025" cy="2260325"/>
          </a:xfrm>
        </p:grpSpPr>
        <p:sp>
          <p:nvSpPr>
            <p:cNvPr id="5252" name="Google Shape;5252;p8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86"/>
          <p:cNvGrpSpPr/>
          <p:nvPr/>
        </p:nvGrpSpPr>
        <p:grpSpPr>
          <a:xfrm>
            <a:off x="5941424" y="2247740"/>
            <a:ext cx="1105452" cy="916747"/>
            <a:chOff x="5249100" y="1210600"/>
            <a:chExt cx="3502700" cy="2904775"/>
          </a:xfrm>
        </p:grpSpPr>
        <p:sp>
          <p:nvSpPr>
            <p:cNvPr id="5263" name="Google Shape;5263;p8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67" name="Google Shape;5267;p8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268" name="Google Shape;5268;p8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269" name="Google Shape;5269;p8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270" name="Google Shape;5270;p8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271" name="Google Shape;5271;p8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86"/>
          <p:cNvGrpSpPr/>
          <p:nvPr/>
        </p:nvGrpSpPr>
        <p:grpSpPr>
          <a:xfrm>
            <a:off x="7123972" y="967158"/>
            <a:ext cx="1304650" cy="1124856"/>
            <a:chOff x="7287122" y="1165658"/>
            <a:chExt cx="1219413" cy="1051365"/>
          </a:xfrm>
        </p:grpSpPr>
        <p:grpSp>
          <p:nvGrpSpPr>
            <p:cNvPr id="5273" name="Google Shape;5273;p86"/>
            <p:cNvGrpSpPr/>
            <p:nvPr/>
          </p:nvGrpSpPr>
          <p:grpSpPr>
            <a:xfrm>
              <a:off x="7287122" y="1969723"/>
              <a:ext cx="1219413" cy="247300"/>
              <a:chOff x="7287122" y="1969723"/>
              <a:chExt cx="1219413" cy="247300"/>
            </a:xfrm>
          </p:grpSpPr>
          <p:sp>
            <p:nvSpPr>
              <p:cNvPr id="5274" name="Google Shape;5274;p8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5" name="Google Shape;5275;p86"/>
              <p:cNvGrpSpPr/>
              <p:nvPr/>
            </p:nvGrpSpPr>
            <p:grpSpPr>
              <a:xfrm>
                <a:off x="7287122" y="2063892"/>
                <a:ext cx="1151753" cy="73428"/>
                <a:chOff x="7287122" y="2063892"/>
                <a:chExt cx="1151753" cy="73428"/>
              </a:xfrm>
            </p:grpSpPr>
            <p:sp>
              <p:nvSpPr>
                <p:cNvPr id="5276" name="Google Shape;5276;p8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77" name="Google Shape;5277;p8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278" name="Google Shape;5278;p86"/>
            <p:cNvGrpSpPr/>
            <p:nvPr/>
          </p:nvGrpSpPr>
          <p:grpSpPr>
            <a:xfrm>
              <a:off x="7287122" y="1712201"/>
              <a:ext cx="1219403" cy="246767"/>
              <a:chOff x="7287122" y="1712201"/>
              <a:chExt cx="1219403" cy="246767"/>
            </a:xfrm>
          </p:grpSpPr>
          <p:sp>
            <p:nvSpPr>
              <p:cNvPr id="5279" name="Google Shape;5279;p8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0" name="Google Shape;5280;p86"/>
              <p:cNvGrpSpPr/>
              <p:nvPr/>
            </p:nvGrpSpPr>
            <p:grpSpPr>
              <a:xfrm>
                <a:off x="7287122" y="1842861"/>
                <a:ext cx="1005303" cy="73419"/>
                <a:chOff x="7287122" y="1842861"/>
                <a:chExt cx="1005303" cy="73419"/>
              </a:xfrm>
            </p:grpSpPr>
            <p:sp>
              <p:nvSpPr>
                <p:cNvPr id="5281" name="Google Shape;5281;p8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82" name="Google Shape;5282;p8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283" name="Google Shape;5283;p86"/>
            <p:cNvGrpSpPr/>
            <p:nvPr/>
          </p:nvGrpSpPr>
          <p:grpSpPr>
            <a:xfrm>
              <a:off x="7287122" y="1447520"/>
              <a:ext cx="1219403" cy="286667"/>
              <a:chOff x="7287122" y="1447520"/>
              <a:chExt cx="1219403" cy="286667"/>
            </a:xfrm>
          </p:grpSpPr>
          <p:sp>
            <p:nvSpPr>
              <p:cNvPr id="5284" name="Google Shape;5284;p8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86"/>
              <p:cNvGrpSpPr/>
              <p:nvPr/>
            </p:nvGrpSpPr>
            <p:grpSpPr>
              <a:xfrm>
                <a:off x="7287122" y="1581977"/>
                <a:ext cx="852803" cy="73428"/>
                <a:chOff x="7287122" y="1581977"/>
                <a:chExt cx="852803" cy="73428"/>
              </a:xfrm>
            </p:grpSpPr>
            <p:sp>
              <p:nvSpPr>
                <p:cNvPr id="5286" name="Google Shape;5286;p8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87" name="Google Shape;5287;p8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288" name="Google Shape;5288;p86"/>
            <p:cNvGrpSpPr/>
            <p:nvPr/>
          </p:nvGrpSpPr>
          <p:grpSpPr>
            <a:xfrm>
              <a:off x="7287122" y="1165658"/>
              <a:ext cx="1219403" cy="344253"/>
              <a:chOff x="7287122" y="1165658"/>
              <a:chExt cx="1219403" cy="344253"/>
            </a:xfrm>
          </p:grpSpPr>
          <p:sp>
            <p:nvSpPr>
              <p:cNvPr id="5289" name="Google Shape;5289;p8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0" name="Google Shape;5290;p86"/>
              <p:cNvGrpSpPr/>
              <p:nvPr/>
            </p:nvGrpSpPr>
            <p:grpSpPr>
              <a:xfrm>
                <a:off x="7287122" y="1341025"/>
                <a:ext cx="695703" cy="73419"/>
                <a:chOff x="7287122" y="1341025"/>
                <a:chExt cx="695703" cy="73419"/>
              </a:xfrm>
            </p:grpSpPr>
            <p:sp>
              <p:nvSpPr>
                <p:cNvPr id="5291" name="Google Shape;5291;p8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2" name="Google Shape;5292;p8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293" name="Google Shape;5293;p86"/>
          <p:cNvGrpSpPr/>
          <p:nvPr/>
        </p:nvGrpSpPr>
        <p:grpSpPr>
          <a:xfrm>
            <a:off x="5790464" y="973181"/>
            <a:ext cx="1397729" cy="1098540"/>
            <a:chOff x="5900602" y="1193063"/>
            <a:chExt cx="1299851" cy="1021707"/>
          </a:xfrm>
        </p:grpSpPr>
        <p:grpSp>
          <p:nvGrpSpPr>
            <p:cNvPr id="5294" name="Google Shape;5294;p86"/>
            <p:cNvGrpSpPr/>
            <p:nvPr/>
          </p:nvGrpSpPr>
          <p:grpSpPr>
            <a:xfrm>
              <a:off x="6520337" y="1193063"/>
              <a:ext cx="341815" cy="799959"/>
              <a:chOff x="6520337" y="1193063"/>
              <a:chExt cx="341815" cy="799959"/>
            </a:xfrm>
          </p:grpSpPr>
          <p:grpSp>
            <p:nvGrpSpPr>
              <p:cNvPr id="5295" name="Google Shape;5295;p86"/>
              <p:cNvGrpSpPr/>
              <p:nvPr/>
            </p:nvGrpSpPr>
            <p:grpSpPr>
              <a:xfrm>
                <a:off x="6520337" y="1589527"/>
                <a:ext cx="213950" cy="403494"/>
                <a:chOff x="6520337" y="1589527"/>
                <a:chExt cx="213950" cy="403494"/>
              </a:xfrm>
            </p:grpSpPr>
            <p:sp>
              <p:nvSpPr>
                <p:cNvPr id="5296" name="Google Shape;5296;p8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86"/>
              <p:cNvGrpSpPr/>
              <p:nvPr/>
            </p:nvGrpSpPr>
            <p:grpSpPr>
              <a:xfrm>
                <a:off x="6577204" y="1193063"/>
                <a:ext cx="284947" cy="464512"/>
                <a:chOff x="6577204" y="1193063"/>
                <a:chExt cx="284947" cy="464512"/>
              </a:xfrm>
            </p:grpSpPr>
            <p:sp>
              <p:nvSpPr>
                <p:cNvPr id="5299" name="Google Shape;5299;p8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0" name="Google Shape;5300;p8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301" name="Google Shape;5301;p86"/>
            <p:cNvGrpSpPr/>
            <p:nvPr/>
          </p:nvGrpSpPr>
          <p:grpSpPr>
            <a:xfrm>
              <a:off x="6238903" y="1193063"/>
              <a:ext cx="300475" cy="900152"/>
              <a:chOff x="6238903" y="1193063"/>
              <a:chExt cx="300475" cy="900152"/>
            </a:xfrm>
          </p:grpSpPr>
          <p:grpSp>
            <p:nvGrpSpPr>
              <p:cNvPr id="5302" name="Google Shape;5302;p86"/>
              <p:cNvGrpSpPr/>
              <p:nvPr/>
            </p:nvGrpSpPr>
            <p:grpSpPr>
              <a:xfrm>
                <a:off x="6290865" y="1489315"/>
                <a:ext cx="248514" cy="603900"/>
                <a:chOff x="6290865" y="1489315"/>
                <a:chExt cx="248514" cy="603900"/>
              </a:xfrm>
            </p:grpSpPr>
            <p:sp>
              <p:nvSpPr>
                <p:cNvPr id="5303" name="Google Shape;5303;p8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5" name="Google Shape;5305;p86"/>
              <p:cNvGrpSpPr/>
              <p:nvPr/>
            </p:nvGrpSpPr>
            <p:grpSpPr>
              <a:xfrm>
                <a:off x="6238903" y="1193063"/>
                <a:ext cx="284947" cy="333087"/>
                <a:chOff x="6238903" y="1193063"/>
                <a:chExt cx="284947" cy="333087"/>
              </a:xfrm>
            </p:grpSpPr>
            <p:sp>
              <p:nvSpPr>
                <p:cNvPr id="5306" name="Google Shape;5306;p8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07" name="Google Shape;5307;p8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308" name="Google Shape;5308;p86"/>
            <p:cNvGrpSpPr/>
            <p:nvPr/>
          </p:nvGrpSpPr>
          <p:grpSpPr>
            <a:xfrm>
              <a:off x="5900602" y="1193063"/>
              <a:ext cx="444345" cy="1021707"/>
              <a:chOff x="5900602" y="1193063"/>
              <a:chExt cx="444345" cy="1021707"/>
            </a:xfrm>
          </p:grpSpPr>
          <p:grpSp>
            <p:nvGrpSpPr>
              <p:cNvPr id="5309" name="Google Shape;5309;p86"/>
              <p:cNvGrpSpPr/>
              <p:nvPr/>
            </p:nvGrpSpPr>
            <p:grpSpPr>
              <a:xfrm>
                <a:off x="6046501" y="1367785"/>
                <a:ext cx="298446" cy="846986"/>
                <a:chOff x="6046501" y="1367785"/>
                <a:chExt cx="298446" cy="846986"/>
              </a:xfrm>
            </p:grpSpPr>
            <p:sp>
              <p:nvSpPr>
                <p:cNvPr id="5310" name="Google Shape;5310;p8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86"/>
              <p:cNvGrpSpPr/>
              <p:nvPr/>
            </p:nvGrpSpPr>
            <p:grpSpPr>
              <a:xfrm>
                <a:off x="5900602" y="1193063"/>
                <a:ext cx="284947" cy="182312"/>
                <a:chOff x="5900602" y="1193063"/>
                <a:chExt cx="284947" cy="182312"/>
              </a:xfrm>
            </p:grpSpPr>
            <p:sp>
              <p:nvSpPr>
                <p:cNvPr id="5313" name="Google Shape;5313;p8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4" name="Google Shape;5314;p8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315" name="Google Shape;5315;p86"/>
            <p:cNvGrpSpPr/>
            <p:nvPr/>
          </p:nvGrpSpPr>
          <p:grpSpPr>
            <a:xfrm>
              <a:off x="6738300" y="1193063"/>
              <a:ext cx="462153" cy="707634"/>
              <a:chOff x="6738300" y="1193063"/>
              <a:chExt cx="462153" cy="707634"/>
            </a:xfrm>
          </p:grpSpPr>
          <p:grpSp>
            <p:nvGrpSpPr>
              <p:cNvPr id="5316" name="Google Shape;5316;p86"/>
              <p:cNvGrpSpPr/>
              <p:nvPr/>
            </p:nvGrpSpPr>
            <p:grpSpPr>
              <a:xfrm>
                <a:off x="6915505" y="1193063"/>
                <a:ext cx="284947" cy="597387"/>
                <a:chOff x="6915505" y="1193063"/>
                <a:chExt cx="284947" cy="597387"/>
              </a:xfrm>
            </p:grpSpPr>
            <p:sp>
              <p:nvSpPr>
                <p:cNvPr id="5317" name="Google Shape;5317;p8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8" name="Google Shape;5318;p8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319" name="Google Shape;5319;p86"/>
              <p:cNvGrpSpPr/>
              <p:nvPr/>
            </p:nvGrpSpPr>
            <p:grpSpPr>
              <a:xfrm>
                <a:off x="6738300" y="1684725"/>
                <a:ext cx="230066" cy="215971"/>
                <a:chOff x="6738300" y="1684725"/>
                <a:chExt cx="230066" cy="215971"/>
              </a:xfrm>
            </p:grpSpPr>
            <p:sp>
              <p:nvSpPr>
                <p:cNvPr id="5320" name="Google Shape;5320;p8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25"/>
        <p:cNvGrpSpPr/>
        <p:nvPr/>
      </p:nvGrpSpPr>
      <p:grpSpPr>
        <a:xfrm>
          <a:off x="0" y="0"/>
          <a:ext cx="0" cy="0"/>
          <a:chOff x="0" y="0"/>
          <a:chExt cx="0" cy="0"/>
        </a:xfrm>
      </p:grpSpPr>
      <p:grpSp>
        <p:nvGrpSpPr>
          <p:cNvPr id="5326" name="Google Shape;5326;p87"/>
          <p:cNvGrpSpPr/>
          <p:nvPr/>
        </p:nvGrpSpPr>
        <p:grpSpPr>
          <a:xfrm>
            <a:off x="855151" y="2261787"/>
            <a:ext cx="421923" cy="360050"/>
            <a:chOff x="855151" y="2280157"/>
            <a:chExt cx="421923" cy="360050"/>
          </a:xfrm>
        </p:grpSpPr>
        <p:sp>
          <p:nvSpPr>
            <p:cNvPr id="5327" name="Google Shape;5327;p87"/>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7"/>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7"/>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7"/>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7"/>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7"/>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7"/>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7"/>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7"/>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7"/>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7"/>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7"/>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7"/>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7"/>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7"/>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87"/>
          <p:cNvGrpSpPr/>
          <p:nvPr/>
        </p:nvGrpSpPr>
        <p:grpSpPr>
          <a:xfrm>
            <a:off x="1417348" y="2265271"/>
            <a:ext cx="385276" cy="384123"/>
            <a:chOff x="1417348" y="2283640"/>
            <a:chExt cx="385276" cy="384123"/>
          </a:xfrm>
        </p:grpSpPr>
        <p:sp>
          <p:nvSpPr>
            <p:cNvPr id="5343" name="Google Shape;5343;p87"/>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7"/>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7"/>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7"/>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7"/>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7"/>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7"/>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7"/>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7"/>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7"/>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7"/>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7"/>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7"/>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7"/>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7" name="Google Shape;5357;p87"/>
          <p:cNvGrpSpPr/>
          <p:nvPr/>
        </p:nvGrpSpPr>
        <p:grpSpPr>
          <a:xfrm>
            <a:off x="2586876" y="2264747"/>
            <a:ext cx="205605" cy="356828"/>
            <a:chOff x="2586876" y="2283117"/>
            <a:chExt cx="205605" cy="356828"/>
          </a:xfrm>
        </p:grpSpPr>
        <p:sp>
          <p:nvSpPr>
            <p:cNvPr id="5358" name="Google Shape;5358;p87"/>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7"/>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7"/>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7"/>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7"/>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7"/>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7"/>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7"/>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7"/>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7"/>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7"/>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87"/>
          <p:cNvGrpSpPr/>
          <p:nvPr/>
        </p:nvGrpSpPr>
        <p:grpSpPr>
          <a:xfrm>
            <a:off x="1961313" y="2281066"/>
            <a:ext cx="385302" cy="352532"/>
            <a:chOff x="1961313" y="2299436"/>
            <a:chExt cx="385302" cy="352532"/>
          </a:xfrm>
        </p:grpSpPr>
        <p:sp>
          <p:nvSpPr>
            <p:cNvPr id="5370" name="Google Shape;5370;p87"/>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7"/>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2" name="Google Shape;5372;p87"/>
            <p:cNvGrpSpPr/>
            <p:nvPr/>
          </p:nvGrpSpPr>
          <p:grpSpPr>
            <a:xfrm>
              <a:off x="1961313" y="2299436"/>
              <a:ext cx="385302" cy="352532"/>
              <a:chOff x="1961313" y="2299436"/>
              <a:chExt cx="385302" cy="352532"/>
            </a:xfrm>
          </p:grpSpPr>
          <p:sp>
            <p:nvSpPr>
              <p:cNvPr id="5373" name="Google Shape;5373;p87"/>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7"/>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7"/>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7"/>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7"/>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7"/>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7"/>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7"/>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1" name="Google Shape;5381;p87"/>
          <p:cNvGrpSpPr/>
          <p:nvPr/>
        </p:nvGrpSpPr>
        <p:grpSpPr>
          <a:xfrm>
            <a:off x="3049165" y="2301708"/>
            <a:ext cx="401543" cy="311432"/>
            <a:chOff x="3049165" y="2320078"/>
            <a:chExt cx="401543" cy="311432"/>
          </a:xfrm>
        </p:grpSpPr>
        <p:sp>
          <p:nvSpPr>
            <p:cNvPr id="5382" name="Google Shape;5382;p87"/>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7"/>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7"/>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7"/>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7"/>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7"/>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7"/>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7"/>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7"/>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7"/>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87"/>
          <p:cNvGrpSpPr/>
          <p:nvPr/>
        </p:nvGrpSpPr>
        <p:grpSpPr>
          <a:xfrm>
            <a:off x="3593052" y="2295343"/>
            <a:ext cx="385381" cy="323980"/>
            <a:chOff x="3593052" y="2313712"/>
            <a:chExt cx="385381" cy="323980"/>
          </a:xfrm>
        </p:grpSpPr>
        <p:sp>
          <p:nvSpPr>
            <p:cNvPr id="5393" name="Google Shape;5393;p87"/>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7"/>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7"/>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7"/>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7"/>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7"/>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7"/>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7"/>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7"/>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7"/>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7"/>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7"/>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87"/>
          <p:cNvGrpSpPr/>
          <p:nvPr/>
        </p:nvGrpSpPr>
        <p:grpSpPr>
          <a:xfrm>
            <a:off x="4134162" y="2266240"/>
            <a:ext cx="387005" cy="382185"/>
            <a:chOff x="4134162" y="2284610"/>
            <a:chExt cx="387005" cy="382185"/>
          </a:xfrm>
        </p:grpSpPr>
        <p:sp>
          <p:nvSpPr>
            <p:cNvPr id="5406" name="Google Shape;5406;p87"/>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7"/>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7"/>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7"/>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7"/>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7"/>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7"/>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7"/>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7"/>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7"/>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7"/>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7"/>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87"/>
          <p:cNvGrpSpPr/>
          <p:nvPr/>
        </p:nvGrpSpPr>
        <p:grpSpPr>
          <a:xfrm>
            <a:off x="5224896" y="2264275"/>
            <a:ext cx="385486" cy="385748"/>
            <a:chOff x="5224896" y="2282645"/>
            <a:chExt cx="385486" cy="385748"/>
          </a:xfrm>
        </p:grpSpPr>
        <p:sp>
          <p:nvSpPr>
            <p:cNvPr id="5419" name="Google Shape;5419;p87"/>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7"/>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7"/>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7"/>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7"/>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7"/>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87"/>
          <p:cNvGrpSpPr/>
          <p:nvPr/>
        </p:nvGrpSpPr>
        <p:grpSpPr>
          <a:xfrm>
            <a:off x="4680930" y="2268571"/>
            <a:ext cx="385381" cy="377601"/>
            <a:chOff x="4680930" y="2286941"/>
            <a:chExt cx="385381" cy="377601"/>
          </a:xfrm>
        </p:grpSpPr>
        <p:sp>
          <p:nvSpPr>
            <p:cNvPr id="5426" name="Google Shape;5426;p87"/>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7"/>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7"/>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7"/>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7"/>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7"/>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7"/>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7"/>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7"/>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87"/>
          <p:cNvGrpSpPr/>
          <p:nvPr/>
        </p:nvGrpSpPr>
        <p:grpSpPr>
          <a:xfrm>
            <a:off x="5769778" y="2273732"/>
            <a:ext cx="374877" cy="367044"/>
            <a:chOff x="5769778" y="2292101"/>
            <a:chExt cx="374877" cy="367044"/>
          </a:xfrm>
        </p:grpSpPr>
        <p:sp>
          <p:nvSpPr>
            <p:cNvPr id="5436" name="Google Shape;5436;p87"/>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7"/>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7"/>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7"/>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7"/>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7"/>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7"/>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7"/>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7"/>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7"/>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7"/>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7"/>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7"/>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7"/>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7"/>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7"/>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7"/>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7"/>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7"/>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87"/>
          <p:cNvGrpSpPr/>
          <p:nvPr/>
        </p:nvGrpSpPr>
        <p:grpSpPr>
          <a:xfrm>
            <a:off x="6371739" y="2296233"/>
            <a:ext cx="267346" cy="322303"/>
            <a:chOff x="6371739" y="2314603"/>
            <a:chExt cx="267346" cy="322303"/>
          </a:xfrm>
        </p:grpSpPr>
        <p:sp>
          <p:nvSpPr>
            <p:cNvPr id="5456" name="Google Shape;5456;p87"/>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7"/>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7"/>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7"/>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7"/>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7"/>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7"/>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7"/>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7"/>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7"/>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7"/>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7"/>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7"/>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7"/>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7"/>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7"/>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87"/>
          <p:cNvGrpSpPr/>
          <p:nvPr/>
        </p:nvGrpSpPr>
        <p:grpSpPr>
          <a:xfrm>
            <a:off x="6856635" y="2273417"/>
            <a:ext cx="388079" cy="367909"/>
            <a:chOff x="6856635" y="2291787"/>
            <a:chExt cx="388079" cy="367909"/>
          </a:xfrm>
        </p:grpSpPr>
        <p:sp>
          <p:nvSpPr>
            <p:cNvPr id="5473" name="Google Shape;5473;p87"/>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7"/>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7"/>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7"/>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7"/>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7"/>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7"/>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7"/>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7"/>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7"/>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3" name="Google Shape;5483;p87"/>
          <p:cNvGrpSpPr/>
          <p:nvPr/>
        </p:nvGrpSpPr>
        <p:grpSpPr>
          <a:xfrm>
            <a:off x="7407254" y="2277975"/>
            <a:ext cx="373357" cy="357352"/>
            <a:chOff x="7407254" y="2296345"/>
            <a:chExt cx="373357" cy="357352"/>
          </a:xfrm>
        </p:grpSpPr>
        <p:sp>
          <p:nvSpPr>
            <p:cNvPr id="5484" name="Google Shape;5484;p87"/>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7"/>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7"/>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7"/>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7"/>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7"/>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7"/>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7"/>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7"/>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7"/>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87"/>
          <p:cNvGrpSpPr/>
          <p:nvPr/>
        </p:nvGrpSpPr>
        <p:grpSpPr>
          <a:xfrm>
            <a:off x="7943780" y="2323005"/>
            <a:ext cx="386900" cy="268682"/>
            <a:chOff x="7943780" y="2341374"/>
            <a:chExt cx="386900" cy="268682"/>
          </a:xfrm>
        </p:grpSpPr>
        <p:sp>
          <p:nvSpPr>
            <p:cNvPr id="5495" name="Google Shape;5495;p87"/>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7"/>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7"/>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7"/>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7"/>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7"/>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7"/>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7"/>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7"/>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7"/>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7"/>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7"/>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87"/>
          <p:cNvGrpSpPr/>
          <p:nvPr/>
        </p:nvGrpSpPr>
        <p:grpSpPr>
          <a:xfrm>
            <a:off x="2486628" y="2724784"/>
            <a:ext cx="389860" cy="389782"/>
            <a:chOff x="2486628" y="2743153"/>
            <a:chExt cx="389860" cy="389782"/>
          </a:xfrm>
        </p:grpSpPr>
        <p:sp>
          <p:nvSpPr>
            <p:cNvPr id="5508" name="Google Shape;5508;p87"/>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7"/>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7"/>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7"/>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7"/>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7"/>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7"/>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7"/>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7"/>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87"/>
          <p:cNvGrpSpPr/>
          <p:nvPr/>
        </p:nvGrpSpPr>
        <p:grpSpPr>
          <a:xfrm>
            <a:off x="1346280" y="4132188"/>
            <a:ext cx="322277" cy="321046"/>
            <a:chOff x="1448494" y="4150741"/>
            <a:chExt cx="322277" cy="321046"/>
          </a:xfrm>
        </p:grpSpPr>
        <p:sp>
          <p:nvSpPr>
            <p:cNvPr id="5518" name="Google Shape;5518;p87"/>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7"/>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7"/>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7"/>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7"/>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7"/>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7"/>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7"/>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7"/>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7"/>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7"/>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7"/>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7"/>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7"/>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7"/>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87"/>
          <p:cNvGrpSpPr/>
          <p:nvPr/>
        </p:nvGrpSpPr>
        <p:grpSpPr>
          <a:xfrm>
            <a:off x="1454676" y="2760147"/>
            <a:ext cx="271564" cy="327045"/>
            <a:chOff x="1454676" y="2778516"/>
            <a:chExt cx="271564" cy="327045"/>
          </a:xfrm>
        </p:grpSpPr>
        <p:sp>
          <p:nvSpPr>
            <p:cNvPr id="5534" name="Google Shape;5534;p87"/>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7"/>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7"/>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7"/>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7"/>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7"/>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7"/>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7"/>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7"/>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7"/>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7"/>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7"/>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7"/>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7" name="Google Shape;5547;p87"/>
          <p:cNvGrpSpPr/>
          <p:nvPr/>
        </p:nvGrpSpPr>
        <p:grpSpPr>
          <a:xfrm>
            <a:off x="1956729" y="2753153"/>
            <a:ext cx="362224" cy="332336"/>
            <a:chOff x="1956729" y="2771522"/>
            <a:chExt cx="362224" cy="332336"/>
          </a:xfrm>
        </p:grpSpPr>
        <p:sp>
          <p:nvSpPr>
            <p:cNvPr id="5548" name="Google Shape;5548;p87"/>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7"/>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7"/>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7"/>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7"/>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7"/>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7"/>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7"/>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7"/>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7"/>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7"/>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7"/>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7"/>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7"/>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87"/>
          <p:cNvGrpSpPr/>
          <p:nvPr/>
        </p:nvGrpSpPr>
        <p:grpSpPr>
          <a:xfrm>
            <a:off x="3050527" y="2727324"/>
            <a:ext cx="353502" cy="394156"/>
            <a:chOff x="3050527" y="2745694"/>
            <a:chExt cx="353502" cy="394156"/>
          </a:xfrm>
        </p:grpSpPr>
        <p:sp>
          <p:nvSpPr>
            <p:cNvPr id="5563" name="Google Shape;5563;p87"/>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7"/>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7"/>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7"/>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7"/>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7"/>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7"/>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7"/>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87"/>
          <p:cNvGrpSpPr/>
          <p:nvPr/>
        </p:nvGrpSpPr>
        <p:grpSpPr>
          <a:xfrm>
            <a:off x="3593785" y="2716323"/>
            <a:ext cx="357274" cy="375453"/>
            <a:chOff x="3593785" y="2734692"/>
            <a:chExt cx="357274" cy="375453"/>
          </a:xfrm>
        </p:grpSpPr>
        <p:sp>
          <p:nvSpPr>
            <p:cNvPr id="5572" name="Google Shape;5572;p87"/>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7"/>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7"/>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7"/>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7"/>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87"/>
          <p:cNvGrpSpPr/>
          <p:nvPr/>
        </p:nvGrpSpPr>
        <p:grpSpPr>
          <a:xfrm>
            <a:off x="4123213" y="2729446"/>
            <a:ext cx="384307" cy="370135"/>
            <a:chOff x="4123213" y="2747816"/>
            <a:chExt cx="384307" cy="370135"/>
          </a:xfrm>
        </p:grpSpPr>
        <p:sp>
          <p:nvSpPr>
            <p:cNvPr id="5578" name="Google Shape;5578;p87"/>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7"/>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7"/>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7"/>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7"/>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7"/>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7"/>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7"/>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7"/>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7"/>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7"/>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7"/>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0" name="Google Shape;5590;p87"/>
          <p:cNvGrpSpPr/>
          <p:nvPr/>
        </p:nvGrpSpPr>
        <p:grpSpPr>
          <a:xfrm>
            <a:off x="5178923" y="2725307"/>
            <a:ext cx="460980" cy="374353"/>
            <a:chOff x="5178923" y="2743677"/>
            <a:chExt cx="460980" cy="374353"/>
          </a:xfrm>
        </p:grpSpPr>
        <p:sp>
          <p:nvSpPr>
            <p:cNvPr id="5591" name="Google Shape;5591;p87"/>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7"/>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7"/>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7"/>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7"/>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7"/>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7"/>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7"/>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7"/>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7"/>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7"/>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7"/>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7"/>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7"/>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7"/>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7"/>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7"/>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7"/>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7"/>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7"/>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7"/>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7"/>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7"/>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7"/>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7"/>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7"/>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7"/>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87"/>
          <p:cNvGrpSpPr/>
          <p:nvPr/>
        </p:nvGrpSpPr>
        <p:grpSpPr>
          <a:xfrm>
            <a:off x="5798854" y="2740762"/>
            <a:ext cx="297130" cy="358898"/>
            <a:chOff x="5798854" y="2759132"/>
            <a:chExt cx="297130" cy="358898"/>
          </a:xfrm>
        </p:grpSpPr>
        <p:sp>
          <p:nvSpPr>
            <p:cNvPr id="5619" name="Google Shape;5619;p87"/>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7"/>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7"/>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7"/>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7"/>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7"/>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7"/>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7"/>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7"/>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7"/>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7"/>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7"/>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87"/>
          <p:cNvGrpSpPr/>
          <p:nvPr/>
        </p:nvGrpSpPr>
        <p:grpSpPr>
          <a:xfrm>
            <a:off x="6324614" y="2738326"/>
            <a:ext cx="351799" cy="351904"/>
            <a:chOff x="6324614" y="2756696"/>
            <a:chExt cx="351799" cy="351904"/>
          </a:xfrm>
        </p:grpSpPr>
        <p:sp>
          <p:nvSpPr>
            <p:cNvPr id="5632" name="Google Shape;5632;p87"/>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7"/>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7"/>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7"/>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7"/>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7"/>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7"/>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7"/>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7"/>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7"/>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7"/>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7"/>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7"/>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7"/>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7"/>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87"/>
          <p:cNvGrpSpPr/>
          <p:nvPr/>
        </p:nvGrpSpPr>
        <p:grpSpPr>
          <a:xfrm>
            <a:off x="1832963" y="4107696"/>
            <a:ext cx="390044" cy="370031"/>
            <a:chOff x="1953690" y="4126249"/>
            <a:chExt cx="390044" cy="370031"/>
          </a:xfrm>
        </p:grpSpPr>
        <p:sp>
          <p:nvSpPr>
            <p:cNvPr id="5648" name="Google Shape;5648;p87"/>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7"/>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7"/>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7"/>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7"/>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7"/>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7"/>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7"/>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7"/>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87"/>
          <p:cNvGrpSpPr/>
          <p:nvPr/>
        </p:nvGrpSpPr>
        <p:grpSpPr>
          <a:xfrm>
            <a:off x="6904755" y="2733926"/>
            <a:ext cx="282592" cy="361805"/>
            <a:chOff x="6904755" y="2752295"/>
            <a:chExt cx="282592" cy="361805"/>
          </a:xfrm>
        </p:grpSpPr>
        <p:sp>
          <p:nvSpPr>
            <p:cNvPr id="5658" name="Google Shape;5658;p87"/>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7"/>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7"/>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7"/>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7"/>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7"/>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7"/>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7"/>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7"/>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7"/>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7"/>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7"/>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7"/>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7"/>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7"/>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7"/>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4" name="Google Shape;5674;p87"/>
          <p:cNvGrpSpPr/>
          <p:nvPr/>
        </p:nvGrpSpPr>
        <p:grpSpPr>
          <a:xfrm>
            <a:off x="7455819" y="2735026"/>
            <a:ext cx="271380" cy="361308"/>
            <a:chOff x="7455819" y="2753395"/>
            <a:chExt cx="271380" cy="361308"/>
          </a:xfrm>
        </p:grpSpPr>
        <p:sp>
          <p:nvSpPr>
            <p:cNvPr id="5675" name="Google Shape;5675;p87"/>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7"/>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7"/>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7"/>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7"/>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7"/>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7"/>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7"/>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7"/>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7"/>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7"/>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7"/>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7"/>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7"/>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87"/>
          <p:cNvGrpSpPr/>
          <p:nvPr/>
        </p:nvGrpSpPr>
        <p:grpSpPr>
          <a:xfrm>
            <a:off x="7943229" y="2768320"/>
            <a:ext cx="387110" cy="331079"/>
            <a:chOff x="7943229" y="2786689"/>
            <a:chExt cx="387110" cy="331079"/>
          </a:xfrm>
        </p:grpSpPr>
        <p:sp>
          <p:nvSpPr>
            <p:cNvPr id="5690" name="Google Shape;5690;p87"/>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7"/>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7"/>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7"/>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7"/>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7"/>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7"/>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7"/>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7"/>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7"/>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7"/>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1" name="Google Shape;5701;p87"/>
          <p:cNvGrpSpPr/>
          <p:nvPr/>
        </p:nvGrpSpPr>
        <p:grpSpPr>
          <a:xfrm>
            <a:off x="853526" y="2724364"/>
            <a:ext cx="380535" cy="375270"/>
            <a:chOff x="853526" y="2742734"/>
            <a:chExt cx="380535" cy="375270"/>
          </a:xfrm>
        </p:grpSpPr>
        <p:sp>
          <p:nvSpPr>
            <p:cNvPr id="5702" name="Google Shape;5702;p87"/>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7"/>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7"/>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7"/>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7"/>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7"/>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7"/>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7"/>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7"/>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7"/>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7"/>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7"/>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7"/>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7"/>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7"/>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7"/>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7"/>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7"/>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7"/>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7"/>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7"/>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7"/>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87"/>
          <p:cNvGrpSpPr/>
          <p:nvPr/>
        </p:nvGrpSpPr>
        <p:grpSpPr>
          <a:xfrm>
            <a:off x="4668540" y="2718811"/>
            <a:ext cx="396409" cy="382997"/>
            <a:chOff x="4668540" y="2737181"/>
            <a:chExt cx="396409" cy="382997"/>
          </a:xfrm>
        </p:grpSpPr>
        <p:sp>
          <p:nvSpPr>
            <p:cNvPr id="5726" name="Google Shape;5726;p87"/>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7"/>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7"/>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7"/>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7"/>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7"/>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7"/>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7"/>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87"/>
          <p:cNvGrpSpPr/>
          <p:nvPr/>
        </p:nvGrpSpPr>
        <p:grpSpPr>
          <a:xfrm>
            <a:off x="2387413" y="4100047"/>
            <a:ext cx="386900" cy="385328"/>
            <a:chOff x="2499358" y="4118495"/>
            <a:chExt cx="386900" cy="385328"/>
          </a:xfrm>
        </p:grpSpPr>
        <p:sp>
          <p:nvSpPr>
            <p:cNvPr id="5735" name="Google Shape;5735;p87"/>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7"/>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7"/>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7"/>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7"/>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7"/>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7"/>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7"/>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7"/>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7"/>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7"/>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7"/>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7"/>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87"/>
          <p:cNvGrpSpPr/>
          <p:nvPr/>
        </p:nvGrpSpPr>
        <p:grpSpPr>
          <a:xfrm>
            <a:off x="2938719" y="4119995"/>
            <a:ext cx="387005" cy="345433"/>
            <a:chOff x="3040547" y="4138456"/>
            <a:chExt cx="387005" cy="345433"/>
          </a:xfrm>
        </p:grpSpPr>
        <p:sp>
          <p:nvSpPr>
            <p:cNvPr id="5749" name="Google Shape;5749;p87"/>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7"/>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7"/>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7"/>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7"/>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7"/>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7"/>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7"/>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7"/>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7"/>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7"/>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7"/>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7"/>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7"/>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7"/>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7"/>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7"/>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7"/>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7"/>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7"/>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7"/>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7"/>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7"/>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7"/>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7"/>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7"/>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7"/>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7"/>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7"/>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7"/>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87"/>
          <p:cNvGrpSpPr/>
          <p:nvPr/>
        </p:nvGrpSpPr>
        <p:grpSpPr>
          <a:xfrm>
            <a:off x="3490130" y="4100021"/>
            <a:ext cx="271406" cy="385381"/>
            <a:chOff x="3635776" y="4118522"/>
            <a:chExt cx="271406" cy="385381"/>
          </a:xfrm>
        </p:grpSpPr>
        <p:sp>
          <p:nvSpPr>
            <p:cNvPr id="5780" name="Google Shape;5780;p87"/>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7"/>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7"/>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7"/>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7"/>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7"/>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7"/>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7"/>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87"/>
          <p:cNvGrpSpPr/>
          <p:nvPr/>
        </p:nvGrpSpPr>
        <p:grpSpPr>
          <a:xfrm>
            <a:off x="1358016" y="3177014"/>
            <a:ext cx="414641" cy="367699"/>
            <a:chOff x="1358016" y="3195384"/>
            <a:chExt cx="414641" cy="367699"/>
          </a:xfrm>
        </p:grpSpPr>
        <p:sp>
          <p:nvSpPr>
            <p:cNvPr id="5789" name="Google Shape;5789;p87"/>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7"/>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7"/>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7"/>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7"/>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7"/>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7"/>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7"/>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7"/>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7"/>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7"/>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7"/>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7"/>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7"/>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7"/>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87"/>
          <p:cNvGrpSpPr/>
          <p:nvPr/>
        </p:nvGrpSpPr>
        <p:grpSpPr>
          <a:xfrm>
            <a:off x="844096" y="3185134"/>
            <a:ext cx="361517" cy="359500"/>
            <a:chOff x="844096" y="3203504"/>
            <a:chExt cx="361517" cy="359500"/>
          </a:xfrm>
        </p:grpSpPr>
        <p:sp>
          <p:nvSpPr>
            <p:cNvPr id="5805" name="Google Shape;5805;p87"/>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7"/>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7"/>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7"/>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7"/>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7"/>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7"/>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7"/>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7"/>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7"/>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7"/>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7"/>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7"/>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7"/>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7"/>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7"/>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7"/>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7"/>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87"/>
          <p:cNvGrpSpPr/>
          <p:nvPr/>
        </p:nvGrpSpPr>
        <p:grpSpPr>
          <a:xfrm>
            <a:off x="1939493" y="3186916"/>
            <a:ext cx="368223" cy="355021"/>
            <a:chOff x="1939493" y="3205285"/>
            <a:chExt cx="368223" cy="355021"/>
          </a:xfrm>
        </p:grpSpPr>
        <p:sp>
          <p:nvSpPr>
            <p:cNvPr id="5824" name="Google Shape;5824;p87"/>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7"/>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7"/>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7"/>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7"/>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7"/>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7"/>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7"/>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7"/>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7"/>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7"/>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7"/>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87"/>
          <p:cNvGrpSpPr/>
          <p:nvPr/>
        </p:nvGrpSpPr>
        <p:grpSpPr>
          <a:xfrm>
            <a:off x="2476834" y="3226944"/>
            <a:ext cx="388891" cy="307320"/>
            <a:chOff x="2471434" y="3239339"/>
            <a:chExt cx="388891" cy="307320"/>
          </a:xfrm>
        </p:grpSpPr>
        <p:sp>
          <p:nvSpPr>
            <p:cNvPr id="5837" name="Google Shape;5837;p87"/>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7"/>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7"/>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7"/>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7"/>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7"/>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7"/>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4" name="Google Shape;5844;p87"/>
          <p:cNvGrpSpPr/>
          <p:nvPr/>
        </p:nvGrpSpPr>
        <p:grpSpPr>
          <a:xfrm>
            <a:off x="3015243" y="3190609"/>
            <a:ext cx="391301" cy="368040"/>
            <a:chOff x="3015243" y="3208979"/>
            <a:chExt cx="391301" cy="368040"/>
          </a:xfrm>
        </p:grpSpPr>
        <p:sp>
          <p:nvSpPr>
            <p:cNvPr id="5845" name="Google Shape;5845;p87"/>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7"/>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7"/>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7"/>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87"/>
          <p:cNvGrpSpPr/>
          <p:nvPr/>
        </p:nvGrpSpPr>
        <p:grpSpPr>
          <a:xfrm>
            <a:off x="3569896" y="3235979"/>
            <a:ext cx="385381" cy="277326"/>
            <a:chOff x="3569896" y="3254349"/>
            <a:chExt cx="385381" cy="277326"/>
          </a:xfrm>
        </p:grpSpPr>
        <p:sp>
          <p:nvSpPr>
            <p:cNvPr id="5850" name="Google Shape;5850;p87"/>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7"/>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7"/>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7"/>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7"/>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7"/>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7"/>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7"/>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7"/>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7"/>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7"/>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7"/>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7"/>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7"/>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7"/>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7"/>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7"/>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7"/>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7"/>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87"/>
          <p:cNvGrpSpPr/>
          <p:nvPr/>
        </p:nvGrpSpPr>
        <p:grpSpPr>
          <a:xfrm>
            <a:off x="4204810" y="3162083"/>
            <a:ext cx="210241" cy="386769"/>
            <a:chOff x="4204810" y="3180452"/>
            <a:chExt cx="210241" cy="386769"/>
          </a:xfrm>
        </p:grpSpPr>
        <p:sp>
          <p:nvSpPr>
            <p:cNvPr id="5870" name="Google Shape;5870;p87"/>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7"/>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7"/>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7"/>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7"/>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7"/>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7"/>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7"/>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7"/>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7"/>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7"/>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7"/>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87"/>
          <p:cNvGrpSpPr/>
          <p:nvPr/>
        </p:nvGrpSpPr>
        <p:grpSpPr>
          <a:xfrm>
            <a:off x="4803811" y="3162109"/>
            <a:ext cx="84584" cy="385617"/>
            <a:chOff x="4803811" y="3180479"/>
            <a:chExt cx="84584" cy="385617"/>
          </a:xfrm>
        </p:grpSpPr>
        <p:sp>
          <p:nvSpPr>
            <p:cNvPr id="5883" name="Google Shape;5883;p87"/>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7"/>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7"/>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7"/>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7"/>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7"/>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7"/>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7"/>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7"/>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87"/>
          <p:cNvGrpSpPr/>
          <p:nvPr/>
        </p:nvGrpSpPr>
        <p:grpSpPr>
          <a:xfrm>
            <a:off x="5232073" y="3195743"/>
            <a:ext cx="357824" cy="347581"/>
            <a:chOff x="5232073" y="3214113"/>
            <a:chExt cx="357824" cy="347581"/>
          </a:xfrm>
        </p:grpSpPr>
        <p:sp>
          <p:nvSpPr>
            <p:cNvPr id="5893" name="Google Shape;5893;p87"/>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7"/>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7"/>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7"/>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7"/>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7"/>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87"/>
          <p:cNvGrpSpPr/>
          <p:nvPr/>
        </p:nvGrpSpPr>
        <p:grpSpPr>
          <a:xfrm>
            <a:off x="5739863" y="3204388"/>
            <a:ext cx="385407" cy="343128"/>
            <a:chOff x="5739863" y="3222757"/>
            <a:chExt cx="385407" cy="343128"/>
          </a:xfrm>
        </p:grpSpPr>
        <p:sp>
          <p:nvSpPr>
            <p:cNvPr id="5900" name="Google Shape;5900;p87"/>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7"/>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7"/>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7"/>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7"/>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87"/>
          <p:cNvGrpSpPr/>
          <p:nvPr/>
        </p:nvGrpSpPr>
        <p:grpSpPr>
          <a:xfrm>
            <a:off x="6217870" y="3216830"/>
            <a:ext cx="455217" cy="308577"/>
            <a:chOff x="6217870" y="3235200"/>
            <a:chExt cx="455217" cy="308577"/>
          </a:xfrm>
        </p:grpSpPr>
        <p:sp>
          <p:nvSpPr>
            <p:cNvPr id="5906" name="Google Shape;5906;p87"/>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7"/>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7"/>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7"/>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7"/>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7"/>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7"/>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7"/>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7"/>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7"/>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7"/>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7"/>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7"/>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7"/>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7"/>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7"/>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7"/>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7"/>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7"/>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7"/>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7"/>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7"/>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7"/>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7"/>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7"/>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7"/>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7"/>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7"/>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7"/>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7"/>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7"/>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7"/>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7"/>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87"/>
          <p:cNvGrpSpPr/>
          <p:nvPr/>
        </p:nvGrpSpPr>
        <p:grpSpPr>
          <a:xfrm>
            <a:off x="6883746" y="3194329"/>
            <a:ext cx="331445" cy="356593"/>
            <a:chOff x="6883746" y="3212699"/>
            <a:chExt cx="331445" cy="356593"/>
          </a:xfrm>
        </p:grpSpPr>
        <p:sp>
          <p:nvSpPr>
            <p:cNvPr id="5940" name="Google Shape;5940;p87"/>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7"/>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7"/>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7"/>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7"/>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7"/>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7"/>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7"/>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7"/>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7"/>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7"/>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7"/>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7"/>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7"/>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7"/>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7"/>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87"/>
          <p:cNvGrpSpPr/>
          <p:nvPr/>
        </p:nvGrpSpPr>
        <p:grpSpPr>
          <a:xfrm>
            <a:off x="7418465" y="3200275"/>
            <a:ext cx="348053" cy="348184"/>
            <a:chOff x="7418465" y="3218645"/>
            <a:chExt cx="348053" cy="348184"/>
          </a:xfrm>
        </p:grpSpPr>
        <p:sp>
          <p:nvSpPr>
            <p:cNvPr id="5957" name="Google Shape;5957;p87"/>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7"/>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7"/>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7"/>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7"/>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7"/>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7"/>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7"/>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7"/>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7"/>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7"/>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7"/>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7"/>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0" name="Google Shape;5970;p87"/>
          <p:cNvGrpSpPr/>
          <p:nvPr/>
        </p:nvGrpSpPr>
        <p:grpSpPr>
          <a:xfrm>
            <a:off x="8074309" y="3182122"/>
            <a:ext cx="234209" cy="367254"/>
            <a:chOff x="8074309" y="3200492"/>
            <a:chExt cx="234209" cy="367254"/>
          </a:xfrm>
        </p:grpSpPr>
        <p:sp>
          <p:nvSpPr>
            <p:cNvPr id="5971" name="Google Shape;5971;p87"/>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7"/>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7"/>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7"/>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7"/>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7"/>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7"/>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8" name="Google Shape;5978;p87"/>
          <p:cNvGrpSpPr/>
          <p:nvPr/>
        </p:nvGrpSpPr>
        <p:grpSpPr>
          <a:xfrm>
            <a:off x="3925942" y="4079510"/>
            <a:ext cx="397692" cy="426402"/>
            <a:chOff x="4117738" y="4097880"/>
            <a:chExt cx="397692" cy="426402"/>
          </a:xfrm>
        </p:grpSpPr>
        <p:sp>
          <p:nvSpPr>
            <p:cNvPr id="5979" name="Google Shape;5979;p87"/>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7"/>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7"/>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7"/>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7"/>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7"/>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7"/>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7"/>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7"/>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7"/>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7"/>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7"/>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7"/>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7"/>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7"/>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7"/>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7"/>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87"/>
          <p:cNvGrpSpPr/>
          <p:nvPr/>
        </p:nvGrpSpPr>
        <p:grpSpPr>
          <a:xfrm>
            <a:off x="4488041" y="4100047"/>
            <a:ext cx="389520" cy="385328"/>
            <a:chOff x="4664768" y="4118574"/>
            <a:chExt cx="389520" cy="385328"/>
          </a:xfrm>
        </p:grpSpPr>
        <p:sp>
          <p:nvSpPr>
            <p:cNvPr id="5997" name="Google Shape;5997;p87"/>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7"/>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7"/>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7"/>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7"/>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7"/>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7"/>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4" name="Google Shape;6004;p87"/>
          <p:cNvGrpSpPr/>
          <p:nvPr/>
        </p:nvGrpSpPr>
        <p:grpSpPr>
          <a:xfrm>
            <a:off x="5041967" y="4118423"/>
            <a:ext cx="531261" cy="348577"/>
            <a:chOff x="5134130" y="4136937"/>
            <a:chExt cx="531261" cy="348577"/>
          </a:xfrm>
        </p:grpSpPr>
        <p:sp>
          <p:nvSpPr>
            <p:cNvPr id="6005" name="Google Shape;6005;p87"/>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7"/>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7"/>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7"/>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7"/>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7"/>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7"/>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7"/>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7"/>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7"/>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7"/>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7"/>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7"/>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7"/>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7"/>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7"/>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7"/>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7"/>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87"/>
          <p:cNvGrpSpPr/>
          <p:nvPr/>
        </p:nvGrpSpPr>
        <p:grpSpPr>
          <a:xfrm>
            <a:off x="5737633" y="4147735"/>
            <a:ext cx="444005" cy="289952"/>
            <a:chOff x="5716812" y="4199412"/>
            <a:chExt cx="444005" cy="289952"/>
          </a:xfrm>
        </p:grpSpPr>
        <p:sp>
          <p:nvSpPr>
            <p:cNvPr id="6024" name="Google Shape;6024;p87"/>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7"/>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7"/>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7"/>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7"/>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7"/>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7"/>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7"/>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7"/>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7"/>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7"/>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7"/>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7"/>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7"/>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7"/>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7"/>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7"/>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7"/>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7"/>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7"/>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4" name="Google Shape;6044;p87"/>
          <p:cNvGrpSpPr/>
          <p:nvPr/>
        </p:nvGrpSpPr>
        <p:grpSpPr>
          <a:xfrm>
            <a:off x="850462" y="3661857"/>
            <a:ext cx="385302" cy="355126"/>
            <a:chOff x="850462" y="3680227"/>
            <a:chExt cx="385302" cy="355126"/>
          </a:xfrm>
        </p:grpSpPr>
        <p:sp>
          <p:nvSpPr>
            <p:cNvPr id="6045" name="Google Shape;6045;p87"/>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7"/>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7"/>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7"/>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7"/>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7"/>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7"/>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7"/>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7"/>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7"/>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7"/>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7"/>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7"/>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87"/>
          <p:cNvGrpSpPr/>
          <p:nvPr/>
        </p:nvGrpSpPr>
        <p:grpSpPr>
          <a:xfrm>
            <a:off x="1374886" y="3646848"/>
            <a:ext cx="418151" cy="385197"/>
            <a:chOff x="1374886" y="3665217"/>
            <a:chExt cx="418151" cy="385197"/>
          </a:xfrm>
        </p:grpSpPr>
        <p:sp>
          <p:nvSpPr>
            <p:cNvPr id="6059" name="Google Shape;6059;p87"/>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7"/>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7"/>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7"/>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7"/>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7"/>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7"/>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7"/>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7"/>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7"/>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7"/>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87"/>
          <p:cNvGrpSpPr/>
          <p:nvPr/>
        </p:nvGrpSpPr>
        <p:grpSpPr>
          <a:xfrm>
            <a:off x="1918327" y="3646743"/>
            <a:ext cx="418151" cy="385407"/>
            <a:chOff x="1918327" y="3665112"/>
            <a:chExt cx="418151" cy="385407"/>
          </a:xfrm>
        </p:grpSpPr>
        <p:sp>
          <p:nvSpPr>
            <p:cNvPr id="6071" name="Google Shape;6071;p87"/>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7"/>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7"/>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7"/>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7"/>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7"/>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7"/>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7"/>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7"/>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7"/>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7"/>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87"/>
          <p:cNvGrpSpPr/>
          <p:nvPr/>
        </p:nvGrpSpPr>
        <p:grpSpPr>
          <a:xfrm>
            <a:off x="2461742" y="3646664"/>
            <a:ext cx="418334" cy="385381"/>
            <a:chOff x="2461742" y="3665034"/>
            <a:chExt cx="418334" cy="385381"/>
          </a:xfrm>
        </p:grpSpPr>
        <p:sp>
          <p:nvSpPr>
            <p:cNvPr id="6083" name="Google Shape;6083;p87"/>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7"/>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7"/>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7"/>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7"/>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7"/>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7"/>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7"/>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7"/>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7"/>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7"/>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7"/>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7"/>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7"/>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87"/>
          <p:cNvGrpSpPr/>
          <p:nvPr/>
        </p:nvGrpSpPr>
        <p:grpSpPr>
          <a:xfrm>
            <a:off x="3009951" y="3646769"/>
            <a:ext cx="414745" cy="385328"/>
            <a:chOff x="3009951" y="3665139"/>
            <a:chExt cx="414745" cy="385328"/>
          </a:xfrm>
        </p:grpSpPr>
        <p:sp>
          <p:nvSpPr>
            <p:cNvPr id="6098" name="Google Shape;6098;p87"/>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7"/>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7"/>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7"/>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7"/>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7"/>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4" name="Google Shape;6104;p87"/>
          <p:cNvGrpSpPr/>
          <p:nvPr/>
        </p:nvGrpSpPr>
        <p:grpSpPr>
          <a:xfrm>
            <a:off x="3557977" y="3667411"/>
            <a:ext cx="405368" cy="343993"/>
            <a:chOff x="3557977" y="3685780"/>
            <a:chExt cx="405368" cy="343993"/>
          </a:xfrm>
        </p:grpSpPr>
        <p:sp>
          <p:nvSpPr>
            <p:cNvPr id="6105" name="Google Shape;6105;p87"/>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7"/>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7"/>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7"/>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7"/>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7"/>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7"/>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7"/>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87"/>
          <p:cNvGrpSpPr/>
          <p:nvPr/>
        </p:nvGrpSpPr>
        <p:grpSpPr>
          <a:xfrm>
            <a:off x="4655076" y="3646743"/>
            <a:ext cx="385276" cy="385302"/>
            <a:chOff x="4655076" y="3665112"/>
            <a:chExt cx="385276" cy="385302"/>
          </a:xfrm>
        </p:grpSpPr>
        <p:sp>
          <p:nvSpPr>
            <p:cNvPr id="6114" name="Google Shape;6114;p87"/>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7"/>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7"/>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7"/>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7"/>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7"/>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7"/>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87"/>
          <p:cNvGrpSpPr/>
          <p:nvPr/>
        </p:nvGrpSpPr>
        <p:grpSpPr>
          <a:xfrm>
            <a:off x="5197967" y="3695649"/>
            <a:ext cx="386455" cy="287569"/>
            <a:chOff x="5197967" y="3714018"/>
            <a:chExt cx="386455" cy="287569"/>
          </a:xfrm>
        </p:grpSpPr>
        <p:sp>
          <p:nvSpPr>
            <p:cNvPr id="6122" name="Google Shape;6122;p87"/>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7"/>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7"/>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7"/>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6" name="Google Shape;6126;p87"/>
          <p:cNvGrpSpPr/>
          <p:nvPr/>
        </p:nvGrpSpPr>
        <p:grpSpPr>
          <a:xfrm>
            <a:off x="5778658" y="3685118"/>
            <a:ext cx="312140" cy="308603"/>
            <a:chOff x="5778658" y="3703488"/>
            <a:chExt cx="312140" cy="308603"/>
          </a:xfrm>
        </p:grpSpPr>
        <p:sp>
          <p:nvSpPr>
            <p:cNvPr id="6127" name="Google Shape;6127;p87"/>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7"/>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7"/>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87"/>
          <p:cNvGrpSpPr/>
          <p:nvPr/>
        </p:nvGrpSpPr>
        <p:grpSpPr>
          <a:xfrm>
            <a:off x="6282597" y="3661176"/>
            <a:ext cx="391406" cy="356514"/>
            <a:chOff x="6282597" y="3679546"/>
            <a:chExt cx="391406" cy="356514"/>
          </a:xfrm>
        </p:grpSpPr>
        <p:sp>
          <p:nvSpPr>
            <p:cNvPr id="6131" name="Google Shape;6131;p87"/>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7"/>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7"/>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7"/>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7"/>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7"/>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7"/>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7"/>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7"/>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7"/>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87"/>
          <p:cNvGrpSpPr/>
          <p:nvPr/>
        </p:nvGrpSpPr>
        <p:grpSpPr>
          <a:xfrm>
            <a:off x="6829077" y="3704660"/>
            <a:ext cx="385302" cy="269494"/>
            <a:chOff x="6829077" y="3723030"/>
            <a:chExt cx="385302" cy="269494"/>
          </a:xfrm>
        </p:grpSpPr>
        <p:sp>
          <p:nvSpPr>
            <p:cNvPr id="6142" name="Google Shape;6142;p87"/>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7"/>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7"/>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7"/>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7"/>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7"/>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7"/>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7"/>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7"/>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7"/>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7"/>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7"/>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7"/>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7"/>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7"/>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87"/>
          <p:cNvGrpSpPr/>
          <p:nvPr/>
        </p:nvGrpSpPr>
        <p:grpSpPr>
          <a:xfrm>
            <a:off x="7358871" y="3646795"/>
            <a:ext cx="414483" cy="385381"/>
            <a:chOff x="7358871" y="3665165"/>
            <a:chExt cx="414483" cy="385381"/>
          </a:xfrm>
        </p:grpSpPr>
        <p:sp>
          <p:nvSpPr>
            <p:cNvPr id="6158" name="Google Shape;6158;p87"/>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7"/>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7"/>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7"/>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7"/>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7"/>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7"/>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7"/>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7"/>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7"/>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7"/>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7"/>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7"/>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7"/>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7"/>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87"/>
          <p:cNvGrpSpPr/>
          <p:nvPr/>
        </p:nvGrpSpPr>
        <p:grpSpPr>
          <a:xfrm>
            <a:off x="4102650" y="3646952"/>
            <a:ext cx="408459" cy="384752"/>
            <a:chOff x="4102650" y="3665322"/>
            <a:chExt cx="408459" cy="384752"/>
          </a:xfrm>
        </p:grpSpPr>
        <p:sp>
          <p:nvSpPr>
            <p:cNvPr id="6174" name="Google Shape;6174;p87"/>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7"/>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7"/>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7"/>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7"/>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7"/>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87"/>
          <p:cNvGrpSpPr/>
          <p:nvPr/>
        </p:nvGrpSpPr>
        <p:grpSpPr>
          <a:xfrm>
            <a:off x="6346045" y="4100021"/>
            <a:ext cx="170346" cy="385381"/>
            <a:chOff x="6397489" y="4118522"/>
            <a:chExt cx="170346" cy="385381"/>
          </a:xfrm>
        </p:grpSpPr>
        <p:sp>
          <p:nvSpPr>
            <p:cNvPr id="6181" name="Google Shape;6181;p87"/>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7"/>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7"/>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7"/>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7"/>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7"/>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7"/>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7"/>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7"/>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7"/>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7"/>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87"/>
          <p:cNvGrpSpPr/>
          <p:nvPr/>
        </p:nvGrpSpPr>
        <p:grpSpPr>
          <a:xfrm>
            <a:off x="7909569" y="3702512"/>
            <a:ext cx="398426" cy="273974"/>
            <a:chOff x="7909569" y="3720882"/>
            <a:chExt cx="398426" cy="273974"/>
          </a:xfrm>
        </p:grpSpPr>
        <p:sp>
          <p:nvSpPr>
            <p:cNvPr id="6193" name="Google Shape;6193;p87"/>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7"/>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7"/>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7"/>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7"/>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7"/>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7"/>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7"/>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7"/>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7"/>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7"/>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7"/>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7"/>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7"/>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7"/>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7"/>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7"/>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7"/>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7"/>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87"/>
          <p:cNvGrpSpPr/>
          <p:nvPr/>
        </p:nvGrpSpPr>
        <p:grpSpPr>
          <a:xfrm>
            <a:off x="6680797" y="4100466"/>
            <a:ext cx="227032" cy="384490"/>
            <a:chOff x="6910596" y="4118967"/>
            <a:chExt cx="227032" cy="384490"/>
          </a:xfrm>
        </p:grpSpPr>
        <p:sp>
          <p:nvSpPr>
            <p:cNvPr id="6213" name="Google Shape;6213;p87"/>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7"/>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7"/>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7"/>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7"/>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7"/>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7"/>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7"/>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7"/>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7"/>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7"/>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7"/>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5" name="Google Shape;6225;p87"/>
          <p:cNvSpPr txBox="1"/>
          <p:nvPr/>
        </p:nvSpPr>
        <p:spPr>
          <a:xfrm>
            <a:off x="720000" y="1188000"/>
            <a:ext cx="77040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6226" name="Google Shape;6226;p87"/>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6227" name="Google Shape;6227;p87"/>
          <p:cNvGrpSpPr/>
          <p:nvPr/>
        </p:nvGrpSpPr>
        <p:grpSpPr>
          <a:xfrm>
            <a:off x="850453" y="4127187"/>
            <a:ext cx="331421" cy="331048"/>
            <a:chOff x="267825" y="4029775"/>
            <a:chExt cx="1090200" cy="1088975"/>
          </a:xfrm>
        </p:grpSpPr>
        <p:sp>
          <p:nvSpPr>
            <p:cNvPr id="6228" name="Google Shape;6228;p87"/>
            <p:cNvSpPr/>
            <p:nvPr/>
          </p:nvSpPr>
          <p:spPr>
            <a:xfrm>
              <a:off x="467450" y="4048050"/>
              <a:ext cx="872650" cy="420125"/>
            </a:xfrm>
            <a:custGeom>
              <a:avLst/>
              <a:gdLst/>
              <a:ahLst/>
              <a:cxnLst/>
              <a:rect l="l" t="t" r="r" b="b"/>
              <a:pathLst>
                <a:path w="34906" h="16805" extrusionOk="0">
                  <a:moveTo>
                    <a:pt x="34905" y="0"/>
                  </a:moveTo>
                  <a:lnTo>
                    <a:pt x="0" y="8159"/>
                  </a:lnTo>
                  <a:lnTo>
                    <a:pt x="8947" y="16804"/>
                  </a:lnTo>
                  <a:lnTo>
                    <a:pt x="3490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7"/>
            <p:cNvSpPr/>
            <p:nvPr/>
          </p:nvSpPr>
          <p:spPr>
            <a:xfrm>
              <a:off x="618125" y="4048050"/>
              <a:ext cx="721975" cy="721950"/>
            </a:xfrm>
            <a:custGeom>
              <a:avLst/>
              <a:gdLst/>
              <a:ahLst/>
              <a:cxnLst/>
              <a:rect l="l" t="t" r="r" b="b"/>
              <a:pathLst>
                <a:path w="28879" h="28878" extrusionOk="0">
                  <a:moveTo>
                    <a:pt x="28878" y="0"/>
                  </a:moveTo>
                  <a:lnTo>
                    <a:pt x="1" y="28878"/>
                  </a:lnTo>
                  <a:lnTo>
                    <a:pt x="12075" y="25959"/>
                  </a:lnTo>
                  <a:lnTo>
                    <a:pt x="28878"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7"/>
            <p:cNvSpPr/>
            <p:nvPr/>
          </p:nvSpPr>
          <p:spPr>
            <a:xfrm>
              <a:off x="618125" y="4048050"/>
              <a:ext cx="721975" cy="721950"/>
            </a:xfrm>
            <a:custGeom>
              <a:avLst/>
              <a:gdLst/>
              <a:ahLst/>
              <a:cxnLst/>
              <a:rect l="l" t="t" r="r" b="b"/>
              <a:pathLst>
                <a:path w="28879" h="28878" extrusionOk="0">
                  <a:moveTo>
                    <a:pt x="28878" y="0"/>
                  </a:moveTo>
                  <a:lnTo>
                    <a:pt x="2920" y="16804"/>
                  </a:lnTo>
                  <a:lnTo>
                    <a:pt x="1" y="28878"/>
                  </a:lnTo>
                  <a:lnTo>
                    <a:pt x="28878" y="0"/>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7"/>
            <p:cNvSpPr/>
            <p:nvPr/>
          </p:nvSpPr>
          <p:spPr>
            <a:xfrm>
              <a:off x="919975" y="4048050"/>
              <a:ext cx="420125" cy="872650"/>
            </a:xfrm>
            <a:custGeom>
              <a:avLst/>
              <a:gdLst/>
              <a:ahLst/>
              <a:cxnLst/>
              <a:rect l="l" t="t" r="r" b="b"/>
              <a:pathLst>
                <a:path w="16805" h="34906" extrusionOk="0">
                  <a:moveTo>
                    <a:pt x="16804" y="0"/>
                  </a:moveTo>
                  <a:lnTo>
                    <a:pt x="1" y="25959"/>
                  </a:lnTo>
                  <a:lnTo>
                    <a:pt x="8646" y="34905"/>
                  </a:lnTo>
                  <a:lnTo>
                    <a:pt x="16804"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7"/>
            <p:cNvSpPr/>
            <p:nvPr/>
          </p:nvSpPr>
          <p:spPr>
            <a:xfrm>
              <a:off x="447325" y="4029775"/>
              <a:ext cx="910700" cy="906825"/>
            </a:xfrm>
            <a:custGeom>
              <a:avLst/>
              <a:gdLst/>
              <a:ahLst/>
              <a:cxnLst/>
              <a:rect l="l" t="t" r="r" b="b"/>
              <a:pathLst>
                <a:path w="36428" h="36273" extrusionOk="0">
                  <a:moveTo>
                    <a:pt x="31906" y="5436"/>
                  </a:moveTo>
                  <a:lnTo>
                    <a:pt x="20788" y="22612"/>
                  </a:lnTo>
                  <a:lnTo>
                    <a:pt x="18511" y="26132"/>
                  </a:lnTo>
                  <a:lnTo>
                    <a:pt x="18510" y="26132"/>
                  </a:lnTo>
                  <a:lnTo>
                    <a:pt x="8883" y="28459"/>
                  </a:lnTo>
                  <a:lnTo>
                    <a:pt x="8883" y="28459"/>
                  </a:lnTo>
                  <a:lnTo>
                    <a:pt x="31906" y="5436"/>
                  </a:lnTo>
                  <a:close/>
                  <a:moveTo>
                    <a:pt x="35714" y="95"/>
                  </a:moveTo>
                  <a:cubicBezTo>
                    <a:pt x="35665" y="95"/>
                    <a:pt x="35615" y="101"/>
                    <a:pt x="35565" y="113"/>
                  </a:cubicBezTo>
                  <a:lnTo>
                    <a:pt x="35564" y="113"/>
                  </a:lnTo>
                  <a:cubicBezTo>
                    <a:pt x="35556" y="116"/>
                    <a:pt x="36041" y="1"/>
                    <a:pt x="660" y="8272"/>
                  </a:cubicBezTo>
                  <a:cubicBezTo>
                    <a:pt x="169" y="8385"/>
                    <a:pt x="0" y="8998"/>
                    <a:pt x="362" y="9348"/>
                  </a:cubicBezTo>
                  <a:lnTo>
                    <a:pt x="1592" y="10537"/>
                  </a:lnTo>
                  <a:cubicBezTo>
                    <a:pt x="1716" y="10657"/>
                    <a:pt x="1875" y="10716"/>
                    <a:pt x="2035" y="10716"/>
                  </a:cubicBezTo>
                  <a:cubicBezTo>
                    <a:pt x="2201" y="10716"/>
                    <a:pt x="2368" y="10651"/>
                    <a:pt x="2493" y="10522"/>
                  </a:cubicBezTo>
                  <a:cubicBezTo>
                    <a:pt x="2738" y="10269"/>
                    <a:pt x="2731" y="9866"/>
                    <a:pt x="2478" y="9622"/>
                  </a:cubicBezTo>
                  <a:lnTo>
                    <a:pt x="2088" y="9245"/>
                  </a:lnTo>
                  <a:lnTo>
                    <a:pt x="32295" y="2185"/>
                  </a:lnTo>
                  <a:lnTo>
                    <a:pt x="9830" y="16727"/>
                  </a:lnTo>
                  <a:lnTo>
                    <a:pt x="4430" y="11509"/>
                  </a:lnTo>
                  <a:cubicBezTo>
                    <a:pt x="4306" y="11389"/>
                    <a:pt x="4147" y="11330"/>
                    <a:pt x="3988" y="11330"/>
                  </a:cubicBezTo>
                  <a:cubicBezTo>
                    <a:pt x="3821" y="11330"/>
                    <a:pt x="3655" y="11395"/>
                    <a:pt x="3531" y="11524"/>
                  </a:cubicBezTo>
                  <a:cubicBezTo>
                    <a:pt x="3286" y="11777"/>
                    <a:pt x="3293" y="12180"/>
                    <a:pt x="3546" y="12425"/>
                  </a:cubicBezTo>
                  <a:lnTo>
                    <a:pt x="9046" y="17741"/>
                  </a:lnTo>
                  <a:lnTo>
                    <a:pt x="7766" y="23038"/>
                  </a:lnTo>
                  <a:cubicBezTo>
                    <a:pt x="7684" y="23379"/>
                    <a:pt x="7893" y="23723"/>
                    <a:pt x="8236" y="23806"/>
                  </a:cubicBezTo>
                  <a:cubicBezTo>
                    <a:pt x="8286" y="23818"/>
                    <a:pt x="8337" y="23824"/>
                    <a:pt x="8386" y="23824"/>
                  </a:cubicBezTo>
                  <a:cubicBezTo>
                    <a:pt x="8673" y="23824"/>
                    <a:pt x="8933" y="23629"/>
                    <a:pt x="9004" y="23337"/>
                  </a:cubicBezTo>
                  <a:lnTo>
                    <a:pt x="10311" y="17932"/>
                  </a:lnTo>
                  <a:lnTo>
                    <a:pt x="13829" y="15655"/>
                  </a:lnTo>
                  <a:lnTo>
                    <a:pt x="31005" y="4536"/>
                  </a:lnTo>
                  <a:lnTo>
                    <a:pt x="7983" y="27557"/>
                  </a:lnTo>
                  <a:lnTo>
                    <a:pt x="7983" y="27557"/>
                  </a:lnTo>
                  <a:lnTo>
                    <a:pt x="8366" y="25977"/>
                  </a:lnTo>
                  <a:cubicBezTo>
                    <a:pt x="8448" y="25634"/>
                    <a:pt x="8238" y="25290"/>
                    <a:pt x="7896" y="25208"/>
                  </a:cubicBezTo>
                  <a:cubicBezTo>
                    <a:pt x="7846" y="25196"/>
                    <a:pt x="7796" y="25190"/>
                    <a:pt x="7746" y="25190"/>
                  </a:cubicBezTo>
                  <a:cubicBezTo>
                    <a:pt x="7458" y="25190"/>
                    <a:pt x="7198" y="25386"/>
                    <a:pt x="7127" y="25677"/>
                  </a:cubicBezTo>
                  <a:lnTo>
                    <a:pt x="6213" y="29460"/>
                  </a:lnTo>
                  <a:cubicBezTo>
                    <a:pt x="6115" y="29869"/>
                    <a:pt x="6434" y="30246"/>
                    <a:pt x="6831" y="30246"/>
                  </a:cubicBezTo>
                  <a:cubicBezTo>
                    <a:pt x="6880" y="30246"/>
                    <a:pt x="6931" y="30241"/>
                    <a:pt x="6982" y="30228"/>
                  </a:cubicBezTo>
                  <a:lnTo>
                    <a:pt x="18702" y="27394"/>
                  </a:lnTo>
                  <a:lnTo>
                    <a:pt x="27093" y="36078"/>
                  </a:lnTo>
                  <a:cubicBezTo>
                    <a:pt x="27222" y="36212"/>
                    <a:pt x="27386" y="36273"/>
                    <a:pt x="27548" y="36273"/>
                  </a:cubicBezTo>
                  <a:cubicBezTo>
                    <a:pt x="27827" y="36273"/>
                    <a:pt x="28099" y="36092"/>
                    <a:pt x="28171" y="35782"/>
                  </a:cubicBezTo>
                  <a:lnTo>
                    <a:pt x="33639" y="12388"/>
                  </a:lnTo>
                  <a:cubicBezTo>
                    <a:pt x="33719" y="12045"/>
                    <a:pt x="33506" y="11703"/>
                    <a:pt x="33163" y="11623"/>
                  </a:cubicBezTo>
                  <a:cubicBezTo>
                    <a:pt x="33115" y="11612"/>
                    <a:pt x="33066" y="11606"/>
                    <a:pt x="33018" y="11606"/>
                  </a:cubicBezTo>
                  <a:cubicBezTo>
                    <a:pt x="32729" y="11606"/>
                    <a:pt x="32468" y="11805"/>
                    <a:pt x="32399" y="12097"/>
                  </a:cubicBezTo>
                  <a:lnTo>
                    <a:pt x="27197" y="34354"/>
                  </a:lnTo>
                  <a:lnTo>
                    <a:pt x="19715" y="26612"/>
                  </a:lnTo>
                  <a:lnTo>
                    <a:pt x="34258" y="4147"/>
                  </a:lnTo>
                  <a:lnTo>
                    <a:pt x="33017" y="9455"/>
                  </a:lnTo>
                  <a:cubicBezTo>
                    <a:pt x="32937" y="9796"/>
                    <a:pt x="33149" y="10139"/>
                    <a:pt x="33492" y="10219"/>
                  </a:cubicBezTo>
                  <a:cubicBezTo>
                    <a:pt x="33541" y="10231"/>
                    <a:pt x="33590" y="10236"/>
                    <a:pt x="33638" y="10236"/>
                  </a:cubicBezTo>
                  <a:cubicBezTo>
                    <a:pt x="33927" y="10236"/>
                    <a:pt x="34189" y="10038"/>
                    <a:pt x="34257" y="9744"/>
                  </a:cubicBezTo>
                  <a:lnTo>
                    <a:pt x="36328" y="881"/>
                  </a:lnTo>
                  <a:cubicBezTo>
                    <a:pt x="36427" y="475"/>
                    <a:pt x="36107" y="95"/>
                    <a:pt x="35714" y="9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7"/>
            <p:cNvSpPr/>
            <p:nvPr/>
          </p:nvSpPr>
          <p:spPr>
            <a:xfrm>
              <a:off x="267825" y="4870250"/>
              <a:ext cx="251625" cy="248500"/>
            </a:xfrm>
            <a:custGeom>
              <a:avLst/>
              <a:gdLst/>
              <a:ahLst/>
              <a:cxnLst/>
              <a:rect l="l" t="t" r="r" b="b"/>
              <a:pathLst>
                <a:path w="10065" h="9940" extrusionOk="0">
                  <a:moveTo>
                    <a:pt x="9365" y="1"/>
                  </a:moveTo>
                  <a:cubicBezTo>
                    <a:pt x="9202" y="1"/>
                    <a:pt x="9039" y="63"/>
                    <a:pt x="8915" y="188"/>
                  </a:cubicBezTo>
                  <a:lnTo>
                    <a:pt x="249" y="8853"/>
                  </a:lnTo>
                  <a:cubicBezTo>
                    <a:pt x="1" y="9102"/>
                    <a:pt x="1" y="9505"/>
                    <a:pt x="249" y="9754"/>
                  </a:cubicBezTo>
                  <a:cubicBezTo>
                    <a:pt x="373" y="9878"/>
                    <a:pt x="536" y="9939"/>
                    <a:pt x="699" y="9939"/>
                  </a:cubicBezTo>
                  <a:cubicBezTo>
                    <a:pt x="862" y="9939"/>
                    <a:pt x="1025" y="9878"/>
                    <a:pt x="1149" y="9754"/>
                  </a:cubicBezTo>
                  <a:lnTo>
                    <a:pt x="9816" y="1087"/>
                  </a:lnTo>
                  <a:cubicBezTo>
                    <a:pt x="10064" y="839"/>
                    <a:pt x="10064" y="436"/>
                    <a:pt x="9816" y="188"/>
                  </a:cubicBezTo>
                  <a:lnTo>
                    <a:pt x="9815" y="188"/>
                  </a:lnTo>
                  <a:cubicBezTo>
                    <a:pt x="9691" y="63"/>
                    <a:pt x="9528" y="1"/>
                    <a:pt x="93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7"/>
            <p:cNvSpPr/>
            <p:nvPr/>
          </p:nvSpPr>
          <p:spPr>
            <a:xfrm>
              <a:off x="267825" y="4713275"/>
              <a:ext cx="175175" cy="172025"/>
            </a:xfrm>
            <a:custGeom>
              <a:avLst/>
              <a:gdLst/>
              <a:ahLst/>
              <a:cxnLst/>
              <a:rect l="l" t="t" r="r" b="b"/>
              <a:pathLst>
                <a:path w="7007" h="6881" extrusionOk="0">
                  <a:moveTo>
                    <a:pt x="6307" y="0"/>
                  </a:moveTo>
                  <a:cubicBezTo>
                    <a:pt x="6145" y="0"/>
                    <a:pt x="5981" y="62"/>
                    <a:pt x="5857" y="187"/>
                  </a:cubicBezTo>
                  <a:lnTo>
                    <a:pt x="249" y="5794"/>
                  </a:lnTo>
                  <a:cubicBezTo>
                    <a:pt x="1" y="6043"/>
                    <a:pt x="1" y="6446"/>
                    <a:pt x="249" y="6695"/>
                  </a:cubicBezTo>
                  <a:cubicBezTo>
                    <a:pt x="374" y="6819"/>
                    <a:pt x="537" y="6881"/>
                    <a:pt x="699" y="6881"/>
                  </a:cubicBezTo>
                  <a:cubicBezTo>
                    <a:pt x="862" y="6881"/>
                    <a:pt x="1025" y="6819"/>
                    <a:pt x="1149" y="6695"/>
                  </a:cubicBezTo>
                  <a:lnTo>
                    <a:pt x="6757" y="1087"/>
                  </a:lnTo>
                  <a:cubicBezTo>
                    <a:pt x="7007" y="838"/>
                    <a:pt x="7007" y="435"/>
                    <a:pt x="6757" y="187"/>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7"/>
            <p:cNvSpPr/>
            <p:nvPr/>
          </p:nvSpPr>
          <p:spPr>
            <a:xfrm>
              <a:off x="501225" y="4946650"/>
              <a:ext cx="175175" cy="172075"/>
            </a:xfrm>
            <a:custGeom>
              <a:avLst/>
              <a:gdLst/>
              <a:ahLst/>
              <a:cxnLst/>
              <a:rect l="l" t="t" r="r" b="b"/>
              <a:pathLst>
                <a:path w="7007" h="6883" extrusionOk="0">
                  <a:moveTo>
                    <a:pt x="6307" y="1"/>
                  </a:moveTo>
                  <a:cubicBezTo>
                    <a:pt x="6144" y="1"/>
                    <a:pt x="5982" y="63"/>
                    <a:pt x="5857" y="187"/>
                  </a:cubicBezTo>
                  <a:lnTo>
                    <a:pt x="250" y="5795"/>
                  </a:lnTo>
                  <a:cubicBezTo>
                    <a:pt x="0" y="6044"/>
                    <a:pt x="0" y="6447"/>
                    <a:pt x="250" y="6696"/>
                  </a:cubicBezTo>
                  <a:cubicBezTo>
                    <a:pt x="374" y="6820"/>
                    <a:pt x="537" y="6882"/>
                    <a:pt x="700" y="6882"/>
                  </a:cubicBezTo>
                  <a:cubicBezTo>
                    <a:pt x="863" y="6882"/>
                    <a:pt x="1026" y="6820"/>
                    <a:pt x="1150" y="6696"/>
                  </a:cubicBezTo>
                  <a:lnTo>
                    <a:pt x="6758" y="1088"/>
                  </a:lnTo>
                  <a:cubicBezTo>
                    <a:pt x="7006" y="839"/>
                    <a:pt x="7006" y="436"/>
                    <a:pt x="6758" y="187"/>
                  </a:cubicBezTo>
                  <a:cubicBezTo>
                    <a:pt x="6633" y="63"/>
                    <a:pt x="6470" y="1"/>
                    <a:pt x="6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87"/>
          <p:cNvGrpSpPr/>
          <p:nvPr/>
        </p:nvGrpSpPr>
        <p:grpSpPr>
          <a:xfrm>
            <a:off x="7072235" y="4107659"/>
            <a:ext cx="210240" cy="370105"/>
            <a:chOff x="3999225" y="4364775"/>
            <a:chExt cx="195300" cy="343772"/>
          </a:xfrm>
        </p:grpSpPr>
        <p:grpSp>
          <p:nvGrpSpPr>
            <p:cNvPr id="6237" name="Google Shape;6237;p87"/>
            <p:cNvGrpSpPr/>
            <p:nvPr/>
          </p:nvGrpSpPr>
          <p:grpSpPr>
            <a:xfrm>
              <a:off x="4048568" y="4562577"/>
              <a:ext cx="97317" cy="145970"/>
              <a:chOff x="1529575" y="2222650"/>
              <a:chExt cx="203125" cy="304675"/>
            </a:xfrm>
          </p:grpSpPr>
          <p:sp>
            <p:nvSpPr>
              <p:cNvPr id="6238" name="Google Shape;6238;p87"/>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7"/>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87"/>
            <p:cNvGrpSpPr/>
            <p:nvPr/>
          </p:nvGrpSpPr>
          <p:grpSpPr>
            <a:xfrm>
              <a:off x="3999225" y="4364775"/>
              <a:ext cx="195300" cy="195300"/>
              <a:chOff x="3999225" y="4364775"/>
              <a:chExt cx="195300" cy="195300"/>
            </a:xfrm>
          </p:grpSpPr>
          <p:sp>
            <p:nvSpPr>
              <p:cNvPr id="6241" name="Google Shape;6241;p87"/>
              <p:cNvSpPr/>
              <p:nvPr/>
            </p:nvSpPr>
            <p:spPr>
              <a:xfrm>
                <a:off x="3999225" y="436477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7"/>
              <p:cNvSpPr/>
              <p:nvPr/>
            </p:nvSpPr>
            <p:spPr>
              <a:xfrm>
                <a:off x="4029725" y="439525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43" name="Google Shape;6243;p87"/>
          <p:cNvGrpSpPr/>
          <p:nvPr/>
        </p:nvGrpSpPr>
        <p:grpSpPr>
          <a:xfrm>
            <a:off x="7446881" y="4153508"/>
            <a:ext cx="297121" cy="278407"/>
            <a:chOff x="4335888" y="4398114"/>
            <a:chExt cx="277088" cy="259611"/>
          </a:xfrm>
        </p:grpSpPr>
        <p:grpSp>
          <p:nvGrpSpPr>
            <p:cNvPr id="6244" name="Google Shape;6244;p87"/>
            <p:cNvGrpSpPr/>
            <p:nvPr/>
          </p:nvGrpSpPr>
          <p:grpSpPr>
            <a:xfrm>
              <a:off x="4335888" y="4462425"/>
              <a:ext cx="195300" cy="195300"/>
              <a:chOff x="4335888" y="4462425"/>
              <a:chExt cx="195300" cy="195300"/>
            </a:xfrm>
          </p:grpSpPr>
          <p:sp>
            <p:nvSpPr>
              <p:cNvPr id="6245" name="Google Shape;6245;p87"/>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7"/>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87"/>
            <p:cNvGrpSpPr/>
            <p:nvPr/>
          </p:nvGrpSpPr>
          <p:grpSpPr>
            <a:xfrm>
              <a:off x="4509813" y="4398114"/>
              <a:ext cx="103162" cy="103198"/>
              <a:chOff x="2277975" y="2021700"/>
              <a:chExt cx="215325" cy="215400"/>
            </a:xfrm>
          </p:grpSpPr>
          <p:sp>
            <p:nvSpPr>
              <p:cNvPr id="6248" name="Google Shape;6248;p87"/>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7"/>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0" name="Google Shape;6250;p87"/>
          <p:cNvGrpSpPr/>
          <p:nvPr/>
        </p:nvGrpSpPr>
        <p:grpSpPr>
          <a:xfrm>
            <a:off x="7908408" y="4187679"/>
            <a:ext cx="421931" cy="210065"/>
            <a:chOff x="4752588" y="4440200"/>
            <a:chExt cx="392275" cy="195300"/>
          </a:xfrm>
        </p:grpSpPr>
        <p:grpSp>
          <p:nvGrpSpPr>
            <p:cNvPr id="6251" name="Google Shape;6251;p87"/>
            <p:cNvGrpSpPr/>
            <p:nvPr/>
          </p:nvGrpSpPr>
          <p:grpSpPr>
            <a:xfrm>
              <a:off x="4950384" y="4469728"/>
              <a:ext cx="194479" cy="136244"/>
              <a:chOff x="3163375" y="2175125"/>
              <a:chExt cx="405925" cy="284375"/>
            </a:xfrm>
          </p:grpSpPr>
          <p:sp>
            <p:nvSpPr>
              <p:cNvPr id="6252" name="Google Shape;6252;p87"/>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7"/>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7"/>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no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5" name="Google Shape;6255;p87"/>
            <p:cNvGrpSpPr/>
            <p:nvPr/>
          </p:nvGrpSpPr>
          <p:grpSpPr>
            <a:xfrm>
              <a:off x="4752588" y="4440200"/>
              <a:ext cx="195300" cy="195300"/>
              <a:chOff x="4335888" y="4462425"/>
              <a:chExt cx="195300" cy="195300"/>
            </a:xfrm>
          </p:grpSpPr>
          <p:sp>
            <p:nvSpPr>
              <p:cNvPr id="6256" name="Google Shape;6256;p87"/>
              <p:cNvSpPr/>
              <p:nvPr/>
            </p:nvSpPr>
            <p:spPr>
              <a:xfrm>
                <a:off x="4335888" y="4462425"/>
                <a:ext cx="195300" cy="195300"/>
              </a:xfrm>
              <a:prstGeom prst="ellipse">
                <a:avLst/>
              </a:prstGeom>
              <a:solidFill>
                <a:srgbClr val="A5B8C6"/>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7"/>
              <p:cNvSpPr/>
              <p:nvPr/>
            </p:nvSpPr>
            <p:spPr>
              <a:xfrm>
                <a:off x="4366388" y="4492900"/>
                <a:ext cx="134400" cy="134400"/>
              </a:xfrm>
              <a:prstGeom prst="ellipse">
                <a:avLst/>
              </a:prstGeom>
              <a:solidFill>
                <a:srgbClr val="D0DAE1"/>
              </a:solid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3"/>
          <p:cNvSpPr txBox="1">
            <a:spLocks noGrp="1"/>
          </p:cNvSpPr>
          <p:nvPr>
            <p:ph type="title"/>
          </p:nvPr>
        </p:nvSpPr>
        <p:spPr>
          <a:xfrm>
            <a:off x="3535264" y="-124958"/>
            <a:ext cx="6150883" cy="151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400" b="1" i="0" dirty="0">
                <a:solidFill>
                  <a:schemeClr val="bg1"/>
                </a:solidFill>
                <a:effectLst/>
                <a:highlight>
                  <a:srgbClr val="008000"/>
                </a:highlight>
                <a:latin typeface="Söhne"/>
              </a:rPr>
              <a:t> SWOT Analysis TLC </a:t>
            </a:r>
            <a:endParaRPr sz="11500" dirty="0">
              <a:solidFill>
                <a:schemeClr val="bg1"/>
              </a:solidFill>
              <a:highlight>
                <a:srgbClr val="008000"/>
              </a:highlight>
            </a:endParaRPr>
          </a:p>
        </p:txBody>
      </p:sp>
      <p:pic>
        <p:nvPicPr>
          <p:cNvPr id="250" name="Google Shape;250;p43"/>
          <p:cNvPicPr preferRelativeResize="0"/>
          <p:nvPr/>
        </p:nvPicPr>
        <p:blipFill rotWithShape="1">
          <a:blip r:embed="rId3">
            <a:alphaModFix/>
          </a:blip>
          <a:srcRect l="39171" r="5368"/>
          <a:stretch/>
        </p:blipFill>
        <p:spPr>
          <a:xfrm flipH="1">
            <a:off x="0" y="0"/>
            <a:ext cx="3005225" cy="5143499"/>
          </a:xfrm>
          <a:prstGeom prst="rect">
            <a:avLst/>
          </a:prstGeom>
          <a:noFill/>
          <a:ln>
            <a:noFill/>
          </a:ln>
        </p:spPr>
      </p:pic>
      <p:sp>
        <p:nvSpPr>
          <p:cNvPr id="251" name="Google Shape;251;p43"/>
          <p:cNvSpPr/>
          <p:nvPr/>
        </p:nvSpPr>
        <p:spPr>
          <a:xfrm flipH="1">
            <a:off x="-1894501" y="1830691"/>
            <a:ext cx="5215451" cy="51136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Box 8">
            <a:extLst>
              <a:ext uri="{FF2B5EF4-FFF2-40B4-BE49-F238E27FC236}">
                <a16:creationId xmlns:a16="http://schemas.microsoft.com/office/drawing/2014/main" id="{A724CCD2-E1A8-447B-9B53-057518E86530}"/>
              </a:ext>
            </a:extLst>
          </p:cNvPr>
          <p:cNvSpPr txBox="1"/>
          <p:nvPr/>
        </p:nvSpPr>
        <p:spPr>
          <a:xfrm>
            <a:off x="2968952" y="1261484"/>
            <a:ext cx="5708200" cy="2893100"/>
          </a:xfrm>
          <a:prstGeom prst="rect">
            <a:avLst/>
          </a:prstGeom>
          <a:noFill/>
        </p:spPr>
        <p:txBody>
          <a:bodyPr wrap="square">
            <a:spAutoFit/>
          </a:bodyPr>
          <a:lstStyle/>
          <a:p>
            <a:pPr algn="l"/>
            <a:r>
              <a:rPr lang="en-US" b="1" i="0" dirty="0">
                <a:solidFill>
                  <a:srgbClr val="0D0D0D"/>
                </a:solidFill>
                <a:effectLst/>
                <a:latin typeface="Söhne"/>
              </a:rPr>
              <a:t>Strengths</a:t>
            </a: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Highlight TLC's internal strengths, such as its established presence, experienced workforce, centralized data center, and existing IT infrastructure.</a:t>
            </a:r>
          </a:p>
          <a:p>
            <a:pPr algn="l">
              <a:buFont typeface="Arial" panose="020B0604020202020204" pitchFamily="34" charset="0"/>
              <a:buChar char="•"/>
            </a:pPr>
            <a:r>
              <a:rPr lang="en-US" b="0" i="0" dirty="0">
                <a:solidFill>
                  <a:srgbClr val="0D0D0D"/>
                </a:solidFill>
                <a:effectLst/>
                <a:latin typeface="Söhne"/>
              </a:rPr>
              <a:t>Provide detailed insights into how these strengths contribute to TLC's competitive advantage and operational excellence.</a:t>
            </a:r>
          </a:p>
          <a:p>
            <a:pPr algn="l">
              <a:buFont typeface="Arial" panose="020B0604020202020204" pitchFamily="34" charset="0"/>
              <a:buChar char="•"/>
            </a:pPr>
            <a:endParaRPr lang="en-US" b="0" i="0" dirty="0">
              <a:solidFill>
                <a:srgbClr val="0D0D0D"/>
              </a:solidFill>
              <a:effectLst/>
              <a:latin typeface="Söhne"/>
            </a:endParaRPr>
          </a:p>
          <a:p>
            <a:pPr algn="l"/>
            <a:r>
              <a:rPr lang="en-US" b="1" i="0" dirty="0">
                <a:solidFill>
                  <a:srgbClr val="0D0D0D"/>
                </a:solidFill>
                <a:effectLst/>
                <a:latin typeface="Söhne"/>
              </a:rPr>
              <a:t>Weaknesses</a:t>
            </a: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Discuss TLC's internal weaknesses, such as the lack of specialized information security personnel, outdated systems and agreements, previous security incidents, and limited budget allocation.</a:t>
            </a:r>
          </a:p>
          <a:p>
            <a:pPr algn="l">
              <a:buFont typeface="Arial" panose="020B0604020202020204" pitchFamily="34" charset="0"/>
              <a:buChar char="•"/>
            </a:pPr>
            <a:r>
              <a:rPr lang="en-US" b="0" i="0" dirty="0">
                <a:solidFill>
                  <a:srgbClr val="0D0D0D"/>
                </a:solidFill>
                <a:effectLst/>
                <a:latin typeface="Söhne"/>
              </a:rPr>
              <a:t>Analyze the implications of these weaknesses on TLC's information security posture, operational efficiency, and risk management capabilities.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261"/>
        <p:cNvGrpSpPr/>
        <p:nvPr/>
      </p:nvGrpSpPr>
      <p:grpSpPr>
        <a:xfrm>
          <a:off x="0" y="0"/>
          <a:ext cx="0" cy="0"/>
          <a:chOff x="0" y="0"/>
          <a:chExt cx="0" cy="0"/>
        </a:xfrm>
      </p:grpSpPr>
      <p:grpSp>
        <p:nvGrpSpPr>
          <p:cNvPr id="6262" name="Google Shape;6262;p88"/>
          <p:cNvGrpSpPr/>
          <p:nvPr/>
        </p:nvGrpSpPr>
        <p:grpSpPr>
          <a:xfrm>
            <a:off x="3045189" y="1771948"/>
            <a:ext cx="389401" cy="374453"/>
            <a:chOff x="3045189" y="1977348"/>
            <a:chExt cx="389401" cy="374453"/>
          </a:xfrm>
        </p:grpSpPr>
        <p:sp>
          <p:nvSpPr>
            <p:cNvPr id="6263" name="Google Shape;6263;p88"/>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8"/>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8"/>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8"/>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8"/>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8"/>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8"/>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88"/>
          <p:cNvGrpSpPr/>
          <p:nvPr/>
        </p:nvGrpSpPr>
        <p:grpSpPr>
          <a:xfrm>
            <a:off x="3028591" y="2238398"/>
            <a:ext cx="431158" cy="349817"/>
            <a:chOff x="3028591" y="2443798"/>
            <a:chExt cx="431158" cy="349817"/>
          </a:xfrm>
        </p:grpSpPr>
        <p:sp>
          <p:nvSpPr>
            <p:cNvPr id="6271" name="Google Shape;6271;p88"/>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8"/>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8"/>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8"/>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8"/>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8"/>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8"/>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8"/>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8"/>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8"/>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8"/>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8"/>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8"/>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88"/>
          <p:cNvGrpSpPr/>
          <p:nvPr/>
        </p:nvGrpSpPr>
        <p:grpSpPr>
          <a:xfrm>
            <a:off x="3966333" y="1778075"/>
            <a:ext cx="331805" cy="377961"/>
            <a:chOff x="3966333" y="1983475"/>
            <a:chExt cx="331805" cy="377961"/>
          </a:xfrm>
        </p:grpSpPr>
        <p:sp>
          <p:nvSpPr>
            <p:cNvPr id="6285" name="Google Shape;6285;p88"/>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8"/>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8"/>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8"/>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8"/>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8"/>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8"/>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8"/>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8"/>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8"/>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8"/>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8"/>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8"/>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88"/>
          <p:cNvGrpSpPr/>
          <p:nvPr/>
        </p:nvGrpSpPr>
        <p:grpSpPr>
          <a:xfrm>
            <a:off x="3085690" y="2689322"/>
            <a:ext cx="316333" cy="382699"/>
            <a:chOff x="3085690" y="2894722"/>
            <a:chExt cx="316333" cy="382699"/>
          </a:xfrm>
        </p:grpSpPr>
        <p:sp>
          <p:nvSpPr>
            <p:cNvPr id="6299" name="Google Shape;6299;p88"/>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8"/>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8"/>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8"/>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8"/>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8"/>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8"/>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8"/>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8"/>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8"/>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8"/>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8"/>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8"/>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8"/>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8"/>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8"/>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8"/>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8"/>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8"/>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8"/>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88"/>
          <p:cNvGrpSpPr/>
          <p:nvPr/>
        </p:nvGrpSpPr>
        <p:grpSpPr>
          <a:xfrm>
            <a:off x="1736294" y="1326077"/>
            <a:ext cx="336465" cy="336439"/>
            <a:chOff x="1736294" y="1531477"/>
            <a:chExt cx="336465" cy="336439"/>
          </a:xfrm>
        </p:grpSpPr>
        <p:sp>
          <p:nvSpPr>
            <p:cNvPr id="6320" name="Google Shape;6320;p88"/>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8"/>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8"/>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8"/>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8"/>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88"/>
          <p:cNvGrpSpPr/>
          <p:nvPr/>
        </p:nvGrpSpPr>
        <p:grpSpPr>
          <a:xfrm>
            <a:off x="2807344" y="4089585"/>
            <a:ext cx="344764" cy="353692"/>
            <a:chOff x="2807344" y="4294985"/>
            <a:chExt cx="344764" cy="353692"/>
          </a:xfrm>
        </p:grpSpPr>
        <p:sp>
          <p:nvSpPr>
            <p:cNvPr id="6326" name="Google Shape;6326;p88"/>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8"/>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8"/>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8"/>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8"/>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8"/>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8"/>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8"/>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8"/>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8"/>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8"/>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8"/>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8"/>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8"/>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8"/>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8"/>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8"/>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8"/>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8"/>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8"/>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8"/>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8"/>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88"/>
          <p:cNvGrpSpPr/>
          <p:nvPr/>
        </p:nvGrpSpPr>
        <p:grpSpPr>
          <a:xfrm>
            <a:off x="3966830" y="2244602"/>
            <a:ext cx="314945" cy="331753"/>
            <a:chOff x="3966830" y="2450002"/>
            <a:chExt cx="314945" cy="331753"/>
          </a:xfrm>
        </p:grpSpPr>
        <p:sp>
          <p:nvSpPr>
            <p:cNvPr id="6349" name="Google Shape;6349;p88"/>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8"/>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8"/>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8"/>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8"/>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88"/>
          <p:cNvGrpSpPr/>
          <p:nvPr/>
        </p:nvGrpSpPr>
        <p:grpSpPr>
          <a:xfrm>
            <a:off x="1774648" y="1771530"/>
            <a:ext cx="298373" cy="390920"/>
            <a:chOff x="1774648" y="1976930"/>
            <a:chExt cx="298373" cy="390920"/>
          </a:xfrm>
        </p:grpSpPr>
        <p:sp>
          <p:nvSpPr>
            <p:cNvPr id="6355" name="Google Shape;6355;p88"/>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8"/>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8"/>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8"/>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8"/>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8"/>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88"/>
          <p:cNvGrpSpPr/>
          <p:nvPr/>
        </p:nvGrpSpPr>
        <p:grpSpPr>
          <a:xfrm>
            <a:off x="855285" y="2220909"/>
            <a:ext cx="374950" cy="386129"/>
            <a:chOff x="855285" y="2426309"/>
            <a:chExt cx="374950" cy="386129"/>
          </a:xfrm>
        </p:grpSpPr>
        <p:sp>
          <p:nvSpPr>
            <p:cNvPr id="6362" name="Google Shape;6362;p88"/>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8"/>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8"/>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8"/>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8"/>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8"/>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8"/>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8"/>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8"/>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8"/>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8"/>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8"/>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8"/>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88"/>
          <p:cNvGrpSpPr/>
          <p:nvPr/>
        </p:nvGrpSpPr>
        <p:grpSpPr>
          <a:xfrm>
            <a:off x="1300502" y="2236748"/>
            <a:ext cx="364504" cy="370290"/>
            <a:chOff x="1300502" y="2442148"/>
            <a:chExt cx="364504" cy="370290"/>
          </a:xfrm>
        </p:grpSpPr>
        <p:sp>
          <p:nvSpPr>
            <p:cNvPr id="6376" name="Google Shape;6376;p88"/>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8"/>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8"/>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8"/>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8"/>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8"/>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8"/>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8"/>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8"/>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8"/>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8"/>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8"/>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8"/>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8"/>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8"/>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8"/>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8"/>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8"/>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8"/>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88"/>
          <p:cNvGrpSpPr/>
          <p:nvPr/>
        </p:nvGrpSpPr>
        <p:grpSpPr>
          <a:xfrm>
            <a:off x="1757683" y="2233371"/>
            <a:ext cx="330680" cy="356441"/>
            <a:chOff x="1757683" y="2438771"/>
            <a:chExt cx="330680" cy="356441"/>
          </a:xfrm>
        </p:grpSpPr>
        <p:sp>
          <p:nvSpPr>
            <p:cNvPr id="6396" name="Google Shape;6396;p88"/>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8"/>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8"/>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8"/>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8"/>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8"/>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8"/>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8"/>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8"/>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8"/>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6" name="Google Shape;6406;p88"/>
          <p:cNvGrpSpPr/>
          <p:nvPr/>
        </p:nvGrpSpPr>
        <p:grpSpPr>
          <a:xfrm>
            <a:off x="3943687" y="3619707"/>
            <a:ext cx="367908" cy="354477"/>
            <a:chOff x="3943687" y="3825107"/>
            <a:chExt cx="367908" cy="354477"/>
          </a:xfrm>
        </p:grpSpPr>
        <p:sp>
          <p:nvSpPr>
            <p:cNvPr id="6407" name="Google Shape;6407;p88"/>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8"/>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8"/>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8"/>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8"/>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8"/>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8"/>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8"/>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8"/>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8"/>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8"/>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8"/>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9" name="Google Shape;6419;p88"/>
          <p:cNvGrpSpPr/>
          <p:nvPr/>
        </p:nvGrpSpPr>
        <p:grpSpPr>
          <a:xfrm>
            <a:off x="2195360" y="1771530"/>
            <a:ext cx="340235" cy="390763"/>
            <a:chOff x="2195360" y="1976930"/>
            <a:chExt cx="340235" cy="390763"/>
          </a:xfrm>
        </p:grpSpPr>
        <p:sp>
          <p:nvSpPr>
            <p:cNvPr id="6420" name="Google Shape;6420;p88"/>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8"/>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8"/>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8"/>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8"/>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8"/>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8"/>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8"/>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8"/>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8"/>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8"/>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88"/>
          <p:cNvGrpSpPr/>
          <p:nvPr/>
        </p:nvGrpSpPr>
        <p:grpSpPr>
          <a:xfrm>
            <a:off x="2567509" y="1796819"/>
            <a:ext cx="432179" cy="332172"/>
            <a:chOff x="2567509" y="2002219"/>
            <a:chExt cx="432179" cy="332172"/>
          </a:xfrm>
        </p:grpSpPr>
        <p:sp>
          <p:nvSpPr>
            <p:cNvPr id="6432" name="Google Shape;6432;p88"/>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8"/>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8"/>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8"/>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8"/>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8"/>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8"/>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8"/>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8"/>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8"/>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8"/>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8"/>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88"/>
          <p:cNvGrpSpPr/>
          <p:nvPr/>
        </p:nvGrpSpPr>
        <p:grpSpPr>
          <a:xfrm>
            <a:off x="1323907" y="3154488"/>
            <a:ext cx="281854" cy="359242"/>
            <a:chOff x="1323907" y="3359888"/>
            <a:chExt cx="281854" cy="359242"/>
          </a:xfrm>
        </p:grpSpPr>
        <p:sp>
          <p:nvSpPr>
            <p:cNvPr id="6445" name="Google Shape;6445;p88"/>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8"/>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8"/>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8"/>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8"/>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8"/>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8"/>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8"/>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8"/>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8"/>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8"/>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8"/>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8"/>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8"/>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8"/>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8"/>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8"/>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8"/>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8"/>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88"/>
          <p:cNvGrpSpPr/>
          <p:nvPr/>
        </p:nvGrpSpPr>
        <p:grpSpPr>
          <a:xfrm>
            <a:off x="2184548" y="3654055"/>
            <a:ext cx="354948" cy="286776"/>
            <a:chOff x="2184548" y="3859455"/>
            <a:chExt cx="354948" cy="286776"/>
          </a:xfrm>
        </p:grpSpPr>
        <p:sp>
          <p:nvSpPr>
            <p:cNvPr id="6465" name="Google Shape;6465;p88"/>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8"/>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8"/>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8"/>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8"/>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8"/>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8"/>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8"/>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8"/>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8"/>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8"/>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8"/>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8"/>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8"/>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8"/>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8"/>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8"/>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88"/>
          <p:cNvGrpSpPr/>
          <p:nvPr/>
        </p:nvGrpSpPr>
        <p:grpSpPr>
          <a:xfrm>
            <a:off x="3140511" y="3634708"/>
            <a:ext cx="216823" cy="334162"/>
            <a:chOff x="3140511" y="3840108"/>
            <a:chExt cx="216823" cy="334162"/>
          </a:xfrm>
        </p:grpSpPr>
        <p:sp>
          <p:nvSpPr>
            <p:cNvPr id="6483" name="Google Shape;6483;p88"/>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8"/>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8"/>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8"/>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8"/>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8"/>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8"/>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8"/>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8"/>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88"/>
          <p:cNvGrpSpPr/>
          <p:nvPr/>
        </p:nvGrpSpPr>
        <p:grpSpPr>
          <a:xfrm>
            <a:off x="883193" y="3157394"/>
            <a:ext cx="275099" cy="363876"/>
            <a:chOff x="883193" y="3362794"/>
            <a:chExt cx="275099" cy="363876"/>
          </a:xfrm>
        </p:grpSpPr>
        <p:sp>
          <p:nvSpPr>
            <p:cNvPr id="6493" name="Google Shape;6493;p88"/>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8"/>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8"/>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8"/>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8"/>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8"/>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8"/>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8"/>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8"/>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8"/>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8"/>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8"/>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8"/>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8"/>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8"/>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8"/>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8"/>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8"/>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8"/>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8"/>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8"/>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8"/>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8"/>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8"/>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8"/>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8"/>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88"/>
          <p:cNvGrpSpPr/>
          <p:nvPr/>
        </p:nvGrpSpPr>
        <p:grpSpPr>
          <a:xfrm>
            <a:off x="2633404" y="2691364"/>
            <a:ext cx="368798" cy="365420"/>
            <a:chOff x="2633404" y="2896764"/>
            <a:chExt cx="368798" cy="365420"/>
          </a:xfrm>
        </p:grpSpPr>
        <p:sp>
          <p:nvSpPr>
            <p:cNvPr id="6520" name="Google Shape;6520;p88"/>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8"/>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8"/>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8"/>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8"/>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8"/>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8"/>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8"/>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8"/>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8"/>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1" name="Google Shape;6531;p88"/>
          <p:cNvGrpSpPr/>
          <p:nvPr/>
        </p:nvGrpSpPr>
        <p:grpSpPr>
          <a:xfrm>
            <a:off x="2593035" y="1333355"/>
            <a:ext cx="382621" cy="308688"/>
            <a:chOff x="2593035" y="1538755"/>
            <a:chExt cx="382621" cy="308688"/>
          </a:xfrm>
        </p:grpSpPr>
        <p:sp>
          <p:nvSpPr>
            <p:cNvPr id="6532" name="Google Shape;6532;p88"/>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8"/>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8"/>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8"/>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8"/>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8"/>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8"/>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8"/>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88"/>
          <p:cNvGrpSpPr/>
          <p:nvPr/>
        </p:nvGrpSpPr>
        <p:grpSpPr>
          <a:xfrm>
            <a:off x="3011234" y="1346681"/>
            <a:ext cx="429012" cy="329292"/>
            <a:chOff x="3011234" y="1552081"/>
            <a:chExt cx="429012" cy="329292"/>
          </a:xfrm>
        </p:grpSpPr>
        <p:sp>
          <p:nvSpPr>
            <p:cNvPr id="6541" name="Google Shape;6541;p88"/>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8"/>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8"/>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8"/>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8"/>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8"/>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8"/>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8"/>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8"/>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8"/>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8"/>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8"/>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8"/>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8"/>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8"/>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8"/>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8"/>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8"/>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9" name="Google Shape;6559;p88"/>
          <p:cNvGrpSpPr/>
          <p:nvPr/>
        </p:nvGrpSpPr>
        <p:grpSpPr>
          <a:xfrm>
            <a:off x="3500721" y="1788259"/>
            <a:ext cx="381626" cy="360237"/>
            <a:chOff x="3500721" y="1993659"/>
            <a:chExt cx="381626" cy="360237"/>
          </a:xfrm>
        </p:grpSpPr>
        <p:sp>
          <p:nvSpPr>
            <p:cNvPr id="6560" name="Google Shape;6560;p88"/>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8"/>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8"/>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8"/>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8"/>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8"/>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8"/>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8"/>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8"/>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8"/>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8"/>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8"/>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8"/>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8"/>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8"/>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8"/>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8"/>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8"/>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88"/>
          <p:cNvGrpSpPr/>
          <p:nvPr/>
        </p:nvGrpSpPr>
        <p:grpSpPr>
          <a:xfrm>
            <a:off x="3479228" y="1305526"/>
            <a:ext cx="373798" cy="370368"/>
            <a:chOff x="3479228" y="1510926"/>
            <a:chExt cx="373798" cy="370368"/>
          </a:xfrm>
        </p:grpSpPr>
        <p:sp>
          <p:nvSpPr>
            <p:cNvPr id="6579" name="Google Shape;6579;p88"/>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8"/>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8"/>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8"/>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8"/>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8"/>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8"/>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8"/>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8"/>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88"/>
          <p:cNvGrpSpPr/>
          <p:nvPr/>
        </p:nvGrpSpPr>
        <p:grpSpPr>
          <a:xfrm>
            <a:off x="862432" y="2691809"/>
            <a:ext cx="339240" cy="378196"/>
            <a:chOff x="862432" y="2897209"/>
            <a:chExt cx="339240" cy="378196"/>
          </a:xfrm>
        </p:grpSpPr>
        <p:sp>
          <p:nvSpPr>
            <p:cNvPr id="6589" name="Google Shape;6589;p88"/>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8"/>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8"/>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8"/>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8"/>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8"/>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8"/>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8"/>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7" name="Google Shape;6597;p88"/>
          <p:cNvGrpSpPr/>
          <p:nvPr/>
        </p:nvGrpSpPr>
        <p:grpSpPr>
          <a:xfrm>
            <a:off x="850625" y="1321417"/>
            <a:ext cx="346021" cy="345131"/>
            <a:chOff x="850625" y="1526817"/>
            <a:chExt cx="346021" cy="345131"/>
          </a:xfrm>
        </p:grpSpPr>
        <p:sp>
          <p:nvSpPr>
            <p:cNvPr id="6598" name="Google Shape;6598;p88"/>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8"/>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8"/>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8"/>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8"/>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8"/>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8"/>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8"/>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8"/>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8"/>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8"/>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8"/>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8"/>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8"/>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8"/>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8"/>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8"/>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8"/>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8"/>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8"/>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88"/>
          <p:cNvGrpSpPr/>
          <p:nvPr/>
        </p:nvGrpSpPr>
        <p:grpSpPr>
          <a:xfrm>
            <a:off x="3046943" y="3162447"/>
            <a:ext cx="379479" cy="370395"/>
            <a:chOff x="3046943" y="3367847"/>
            <a:chExt cx="379479" cy="370395"/>
          </a:xfrm>
        </p:grpSpPr>
        <p:sp>
          <p:nvSpPr>
            <p:cNvPr id="6619" name="Google Shape;6619;p88"/>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8"/>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8"/>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8"/>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8"/>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8"/>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8"/>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88"/>
          <p:cNvGrpSpPr/>
          <p:nvPr/>
        </p:nvGrpSpPr>
        <p:grpSpPr>
          <a:xfrm>
            <a:off x="1289506" y="1778258"/>
            <a:ext cx="391103" cy="377777"/>
            <a:chOff x="1289506" y="1983658"/>
            <a:chExt cx="391103" cy="377777"/>
          </a:xfrm>
        </p:grpSpPr>
        <p:sp>
          <p:nvSpPr>
            <p:cNvPr id="6627" name="Google Shape;6627;p88"/>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8"/>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8"/>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8"/>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8"/>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8"/>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8"/>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8"/>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88"/>
          <p:cNvGrpSpPr/>
          <p:nvPr/>
        </p:nvGrpSpPr>
        <p:grpSpPr>
          <a:xfrm>
            <a:off x="1287935" y="1305578"/>
            <a:ext cx="350288" cy="362357"/>
            <a:chOff x="1287935" y="1510978"/>
            <a:chExt cx="350288" cy="362357"/>
          </a:xfrm>
        </p:grpSpPr>
        <p:sp>
          <p:nvSpPr>
            <p:cNvPr id="6636" name="Google Shape;6636;p88"/>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8"/>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8"/>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8"/>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8"/>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8"/>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8"/>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8"/>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8"/>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8"/>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8"/>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8"/>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8"/>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8"/>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8"/>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8"/>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8"/>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8"/>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8"/>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5" name="Google Shape;6655;p88"/>
          <p:cNvGrpSpPr/>
          <p:nvPr/>
        </p:nvGrpSpPr>
        <p:grpSpPr>
          <a:xfrm>
            <a:off x="2477973" y="4084559"/>
            <a:ext cx="210042" cy="361991"/>
            <a:chOff x="2477973" y="4289959"/>
            <a:chExt cx="210042" cy="361991"/>
          </a:xfrm>
        </p:grpSpPr>
        <p:sp>
          <p:nvSpPr>
            <p:cNvPr id="6656" name="Google Shape;6656;p88"/>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8"/>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8"/>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8"/>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8"/>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8"/>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88"/>
          <p:cNvGrpSpPr/>
          <p:nvPr/>
        </p:nvGrpSpPr>
        <p:grpSpPr>
          <a:xfrm>
            <a:off x="3518969" y="2704349"/>
            <a:ext cx="347827" cy="345602"/>
            <a:chOff x="3518969" y="2909749"/>
            <a:chExt cx="347827" cy="345602"/>
          </a:xfrm>
        </p:grpSpPr>
        <p:sp>
          <p:nvSpPr>
            <p:cNvPr id="6663" name="Google Shape;6663;p88"/>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8"/>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8"/>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8"/>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8"/>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8"/>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8"/>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8"/>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8"/>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8"/>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8"/>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8"/>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8"/>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88"/>
          <p:cNvGrpSpPr/>
          <p:nvPr/>
        </p:nvGrpSpPr>
        <p:grpSpPr>
          <a:xfrm>
            <a:off x="2137005" y="1317856"/>
            <a:ext cx="415817" cy="355734"/>
            <a:chOff x="2137005" y="1523256"/>
            <a:chExt cx="415817" cy="355734"/>
          </a:xfrm>
        </p:grpSpPr>
        <p:sp>
          <p:nvSpPr>
            <p:cNvPr id="6677" name="Google Shape;6677;p88"/>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8"/>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8"/>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8"/>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8"/>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8"/>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8"/>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8"/>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8"/>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8"/>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88"/>
          <p:cNvGrpSpPr/>
          <p:nvPr/>
        </p:nvGrpSpPr>
        <p:grpSpPr>
          <a:xfrm>
            <a:off x="1713413" y="3154148"/>
            <a:ext cx="397700" cy="389637"/>
            <a:chOff x="1713413" y="3359548"/>
            <a:chExt cx="397700" cy="389637"/>
          </a:xfrm>
        </p:grpSpPr>
        <p:sp>
          <p:nvSpPr>
            <p:cNvPr id="6688" name="Google Shape;6688;p88"/>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8"/>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8"/>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8"/>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8"/>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8"/>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8"/>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8"/>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8"/>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8"/>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8"/>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8"/>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8"/>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8"/>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8"/>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8"/>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8"/>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8"/>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8"/>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8"/>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88"/>
          <p:cNvGrpSpPr/>
          <p:nvPr/>
        </p:nvGrpSpPr>
        <p:grpSpPr>
          <a:xfrm>
            <a:off x="1976129" y="4078773"/>
            <a:ext cx="401496" cy="371154"/>
            <a:chOff x="1976129" y="4284173"/>
            <a:chExt cx="401496" cy="371154"/>
          </a:xfrm>
        </p:grpSpPr>
        <p:sp>
          <p:nvSpPr>
            <p:cNvPr id="6709" name="Google Shape;6709;p88"/>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8"/>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8"/>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8"/>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8"/>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8"/>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8"/>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8"/>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8"/>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8"/>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8"/>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8"/>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8"/>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8"/>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8"/>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88"/>
          <p:cNvGrpSpPr/>
          <p:nvPr/>
        </p:nvGrpSpPr>
        <p:grpSpPr>
          <a:xfrm>
            <a:off x="1830123" y="2699584"/>
            <a:ext cx="184412" cy="367541"/>
            <a:chOff x="1830123" y="2904984"/>
            <a:chExt cx="184412" cy="367541"/>
          </a:xfrm>
        </p:grpSpPr>
        <p:sp>
          <p:nvSpPr>
            <p:cNvPr id="6725" name="Google Shape;6725;p88"/>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8"/>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8"/>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8"/>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8"/>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88"/>
          <p:cNvGrpSpPr/>
          <p:nvPr/>
        </p:nvGrpSpPr>
        <p:grpSpPr>
          <a:xfrm>
            <a:off x="2602224" y="3620518"/>
            <a:ext cx="376966" cy="349765"/>
            <a:chOff x="2602224" y="3825918"/>
            <a:chExt cx="376966" cy="349765"/>
          </a:xfrm>
        </p:grpSpPr>
        <p:sp>
          <p:nvSpPr>
            <p:cNvPr id="6731" name="Google Shape;6731;p88"/>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8"/>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8"/>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8"/>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8"/>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8"/>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8"/>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8"/>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8"/>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8"/>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8"/>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8"/>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88"/>
          <p:cNvGrpSpPr/>
          <p:nvPr/>
        </p:nvGrpSpPr>
        <p:grpSpPr>
          <a:xfrm>
            <a:off x="3479725" y="3215723"/>
            <a:ext cx="411419" cy="256616"/>
            <a:chOff x="3479725" y="3421123"/>
            <a:chExt cx="411419" cy="256616"/>
          </a:xfrm>
        </p:grpSpPr>
        <p:sp>
          <p:nvSpPr>
            <p:cNvPr id="6744" name="Google Shape;6744;p88"/>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8"/>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8"/>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8"/>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8"/>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8"/>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8"/>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8"/>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8"/>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8"/>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8"/>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8"/>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8"/>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8"/>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8"/>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8"/>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8"/>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8"/>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8"/>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88"/>
          <p:cNvGrpSpPr/>
          <p:nvPr/>
        </p:nvGrpSpPr>
        <p:grpSpPr>
          <a:xfrm>
            <a:off x="1283275" y="3614078"/>
            <a:ext cx="373824" cy="362881"/>
            <a:chOff x="1283275" y="3819478"/>
            <a:chExt cx="373824" cy="362881"/>
          </a:xfrm>
        </p:grpSpPr>
        <p:sp>
          <p:nvSpPr>
            <p:cNvPr id="6764" name="Google Shape;6764;p88"/>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8"/>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8"/>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8"/>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8"/>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8"/>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8"/>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8"/>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8"/>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8"/>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8"/>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8"/>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8"/>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88"/>
          <p:cNvGrpSpPr/>
          <p:nvPr/>
        </p:nvGrpSpPr>
        <p:grpSpPr>
          <a:xfrm>
            <a:off x="3462865" y="2253896"/>
            <a:ext cx="442730" cy="362331"/>
            <a:chOff x="3462865" y="2459296"/>
            <a:chExt cx="442730" cy="362331"/>
          </a:xfrm>
        </p:grpSpPr>
        <p:sp>
          <p:nvSpPr>
            <p:cNvPr id="6779" name="Google Shape;6779;p88"/>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8"/>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8"/>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8"/>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8"/>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8"/>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8"/>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6" name="Google Shape;6786;p88"/>
          <p:cNvGrpSpPr/>
          <p:nvPr/>
        </p:nvGrpSpPr>
        <p:grpSpPr>
          <a:xfrm>
            <a:off x="3988847" y="3152734"/>
            <a:ext cx="281121" cy="367279"/>
            <a:chOff x="3988847" y="3358134"/>
            <a:chExt cx="281121" cy="367279"/>
          </a:xfrm>
        </p:grpSpPr>
        <p:sp>
          <p:nvSpPr>
            <p:cNvPr id="6787" name="Google Shape;6787;p88"/>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8"/>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8"/>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8"/>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8"/>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8"/>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8"/>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8"/>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8"/>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8"/>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8"/>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8"/>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8"/>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8"/>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8"/>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8"/>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8"/>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8"/>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88"/>
          <p:cNvGrpSpPr/>
          <p:nvPr/>
        </p:nvGrpSpPr>
        <p:grpSpPr>
          <a:xfrm>
            <a:off x="3951620" y="2700632"/>
            <a:ext cx="370290" cy="366729"/>
            <a:chOff x="3951620" y="2906032"/>
            <a:chExt cx="370290" cy="366729"/>
          </a:xfrm>
        </p:grpSpPr>
        <p:sp>
          <p:nvSpPr>
            <p:cNvPr id="6806" name="Google Shape;6806;p88"/>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8"/>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88"/>
          <p:cNvGrpSpPr/>
          <p:nvPr/>
        </p:nvGrpSpPr>
        <p:grpSpPr>
          <a:xfrm>
            <a:off x="2145304" y="3153205"/>
            <a:ext cx="404245" cy="388433"/>
            <a:chOff x="2145304" y="3358605"/>
            <a:chExt cx="404245" cy="388433"/>
          </a:xfrm>
        </p:grpSpPr>
        <p:sp>
          <p:nvSpPr>
            <p:cNvPr id="6809" name="Google Shape;6809;p88"/>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8"/>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8"/>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8"/>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8"/>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8"/>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8"/>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8"/>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88"/>
          <p:cNvGrpSpPr/>
          <p:nvPr/>
        </p:nvGrpSpPr>
        <p:grpSpPr>
          <a:xfrm>
            <a:off x="2593925" y="3165196"/>
            <a:ext cx="406392" cy="365263"/>
            <a:chOff x="2593925" y="3370596"/>
            <a:chExt cx="406392" cy="365263"/>
          </a:xfrm>
        </p:grpSpPr>
        <p:sp>
          <p:nvSpPr>
            <p:cNvPr id="6818" name="Google Shape;6818;p88"/>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8"/>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8"/>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8"/>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8"/>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8"/>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8"/>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8"/>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8"/>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8"/>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8"/>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88"/>
          <p:cNvGrpSpPr/>
          <p:nvPr/>
        </p:nvGrpSpPr>
        <p:grpSpPr>
          <a:xfrm>
            <a:off x="848975" y="1782316"/>
            <a:ext cx="384898" cy="358221"/>
            <a:chOff x="848975" y="1987716"/>
            <a:chExt cx="384898" cy="358221"/>
          </a:xfrm>
        </p:grpSpPr>
        <p:sp>
          <p:nvSpPr>
            <p:cNvPr id="6830" name="Google Shape;6830;p88"/>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8"/>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8"/>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8"/>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8"/>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8"/>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8"/>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8"/>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8"/>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88"/>
          <p:cNvGrpSpPr/>
          <p:nvPr/>
        </p:nvGrpSpPr>
        <p:grpSpPr>
          <a:xfrm>
            <a:off x="2255731" y="2722492"/>
            <a:ext cx="226405" cy="386260"/>
            <a:chOff x="2255731" y="2927892"/>
            <a:chExt cx="226405" cy="386260"/>
          </a:xfrm>
        </p:grpSpPr>
        <p:sp>
          <p:nvSpPr>
            <p:cNvPr id="6840" name="Google Shape;6840;p88"/>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8"/>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8"/>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8"/>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8"/>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8"/>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8"/>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8"/>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8"/>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8"/>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8"/>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88"/>
          <p:cNvGrpSpPr/>
          <p:nvPr/>
        </p:nvGrpSpPr>
        <p:grpSpPr>
          <a:xfrm>
            <a:off x="2209576" y="2236748"/>
            <a:ext cx="307641" cy="346571"/>
            <a:chOff x="2209576" y="2442148"/>
            <a:chExt cx="307641" cy="346571"/>
          </a:xfrm>
        </p:grpSpPr>
        <p:sp>
          <p:nvSpPr>
            <p:cNvPr id="6852" name="Google Shape;6852;p88"/>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8"/>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8"/>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8"/>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8"/>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8"/>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8"/>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8"/>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8"/>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8"/>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8"/>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8"/>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8"/>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8"/>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8"/>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88"/>
          <p:cNvGrpSpPr/>
          <p:nvPr/>
        </p:nvGrpSpPr>
        <p:grpSpPr>
          <a:xfrm>
            <a:off x="1334850" y="2704742"/>
            <a:ext cx="280231" cy="357854"/>
            <a:chOff x="1334850" y="2910142"/>
            <a:chExt cx="280231" cy="357854"/>
          </a:xfrm>
        </p:grpSpPr>
        <p:sp>
          <p:nvSpPr>
            <p:cNvPr id="6868" name="Google Shape;6868;p88"/>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8"/>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8"/>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8"/>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8"/>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8"/>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8"/>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8"/>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8"/>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88"/>
          <p:cNvGrpSpPr/>
          <p:nvPr/>
        </p:nvGrpSpPr>
        <p:grpSpPr>
          <a:xfrm>
            <a:off x="920682" y="3606250"/>
            <a:ext cx="220357" cy="378353"/>
            <a:chOff x="920682" y="3811650"/>
            <a:chExt cx="220357" cy="378353"/>
          </a:xfrm>
        </p:grpSpPr>
        <p:sp>
          <p:nvSpPr>
            <p:cNvPr id="6878" name="Google Shape;6878;p88"/>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8"/>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8"/>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8"/>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8"/>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8"/>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8"/>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8"/>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8"/>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8"/>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8"/>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8"/>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8"/>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8"/>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8"/>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88"/>
          <p:cNvGrpSpPr/>
          <p:nvPr/>
        </p:nvGrpSpPr>
        <p:grpSpPr>
          <a:xfrm>
            <a:off x="3900804" y="1342518"/>
            <a:ext cx="411550" cy="337748"/>
            <a:chOff x="3900804" y="1547918"/>
            <a:chExt cx="411550" cy="337748"/>
          </a:xfrm>
        </p:grpSpPr>
        <p:sp>
          <p:nvSpPr>
            <p:cNvPr id="6894" name="Google Shape;6894;p88"/>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8"/>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8"/>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8"/>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8"/>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8"/>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8"/>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88"/>
          <p:cNvGrpSpPr/>
          <p:nvPr/>
        </p:nvGrpSpPr>
        <p:grpSpPr>
          <a:xfrm>
            <a:off x="3508654" y="3606381"/>
            <a:ext cx="363876" cy="364007"/>
            <a:chOff x="3508654" y="3811781"/>
            <a:chExt cx="363876" cy="364007"/>
          </a:xfrm>
        </p:grpSpPr>
        <p:sp>
          <p:nvSpPr>
            <p:cNvPr id="6902" name="Google Shape;6902;p88"/>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8"/>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8"/>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8"/>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8"/>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8"/>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8"/>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8"/>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8"/>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8"/>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8"/>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8"/>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8"/>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8"/>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88"/>
          <p:cNvGrpSpPr/>
          <p:nvPr/>
        </p:nvGrpSpPr>
        <p:grpSpPr>
          <a:xfrm>
            <a:off x="1761322" y="3609523"/>
            <a:ext cx="310050" cy="374688"/>
            <a:chOff x="1761322" y="3814923"/>
            <a:chExt cx="310050" cy="374688"/>
          </a:xfrm>
        </p:grpSpPr>
        <p:sp>
          <p:nvSpPr>
            <p:cNvPr id="6917" name="Google Shape;6917;p88"/>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8"/>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8"/>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8"/>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8"/>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8"/>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8"/>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8"/>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8"/>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8"/>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8"/>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8"/>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8"/>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8"/>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8"/>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8"/>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8"/>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8"/>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8"/>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8"/>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8"/>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8"/>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8"/>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8"/>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8"/>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8"/>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8"/>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8"/>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88"/>
          <p:cNvGrpSpPr/>
          <p:nvPr/>
        </p:nvGrpSpPr>
        <p:grpSpPr>
          <a:xfrm>
            <a:off x="2604109" y="2233895"/>
            <a:ext cx="399088" cy="373144"/>
            <a:chOff x="2604109" y="2439295"/>
            <a:chExt cx="399088" cy="373144"/>
          </a:xfrm>
        </p:grpSpPr>
        <p:sp>
          <p:nvSpPr>
            <p:cNvPr id="6946" name="Google Shape;6946;p88"/>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8"/>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8"/>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8"/>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8"/>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8"/>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8"/>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8"/>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8"/>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8"/>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8"/>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8"/>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8"/>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8"/>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8"/>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8"/>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8"/>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8"/>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8"/>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8"/>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8"/>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8"/>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8"/>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8"/>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8"/>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8"/>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8"/>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8"/>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8"/>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8"/>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8"/>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8"/>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8"/>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8"/>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8"/>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8"/>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8"/>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8"/>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8"/>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8"/>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8"/>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8"/>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8"/>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88"/>
          <p:cNvGrpSpPr/>
          <p:nvPr/>
        </p:nvGrpSpPr>
        <p:grpSpPr>
          <a:xfrm>
            <a:off x="7086308" y="2256121"/>
            <a:ext cx="368536" cy="353692"/>
            <a:chOff x="7086308" y="2461521"/>
            <a:chExt cx="368536" cy="353692"/>
          </a:xfrm>
        </p:grpSpPr>
        <p:sp>
          <p:nvSpPr>
            <p:cNvPr id="6990" name="Google Shape;6990;p88"/>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8"/>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8"/>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8"/>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8"/>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8"/>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8"/>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8"/>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8"/>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8"/>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8"/>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88"/>
          <p:cNvGrpSpPr/>
          <p:nvPr/>
        </p:nvGrpSpPr>
        <p:grpSpPr>
          <a:xfrm>
            <a:off x="6644992" y="2248843"/>
            <a:ext cx="375552" cy="368405"/>
            <a:chOff x="6644992" y="2454243"/>
            <a:chExt cx="375552" cy="368405"/>
          </a:xfrm>
        </p:grpSpPr>
        <p:sp>
          <p:nvSpPr>
            <p:cNvPr id="7002" name="Google Shape;7002;p88"/>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8"/>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8"/>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8"/>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8"/>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8"/>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8"/>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8"/>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8"/>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8"/>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8"/>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88"/>
          <p:cNvGrpSpPr/>
          <p:nvPr/>
        </p:nvGrpSpPr>
        <p:grpSpPr>
          <a:xfrm>
            <a:off x="6186789" y="2251933"/>
            <a:ext cx="371049" cy="362096"/>
            <a:chOff x="6186789" y="2457333"/>
            <a:chExt cx="371049" cy="362096"/>
          </a:xfrm>
        </p:grpSpPr>
        <p:sp>
          <p:nvSpPr>
            <p:cNvPr id="7014" name="Google Shape;7014;p88"/>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8"/>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8"/>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8"/>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8"/>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8"/>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8"/>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8"/>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8"/>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8"/>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8"/>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8"/>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88"/>
          <p:cNvGrpSpPr/>
          <p:nvPr/>
        </p:nvGrpSpPr>
        <p:grpSpPr>
          <a:xfrm>
            <a:off x="7957893" y="2249079"/>
            <a:ext cx="375081" cy="368169"/>
            <a:chOff x="7957893" y="2454479"/>
            <a:chExt cx="375081" cy="368169"/>
          </a:xfrm>
        </p:grpSpPr>
        <p:sp>
          <p:nvSpPr>
            <p:cNvPr id="7027" name="Google Shape;7027;p88"/>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8"/>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8"/>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8"/>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8"/>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8"/>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8"/>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8"/>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8"/>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8"/>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88"/>
          <p:cNvGrpSpPr/>
          <p:nvPr/>
        </p:nvGrpSpPr>
        <p:grpSpPr>
          <a:xfrm>
            <a:off x="5738562" y="2248948"/>
            <a:ext cx="368536" cy="368300"/>
            <a:chOff x="5738562" y="2454348"/>
            <a:chExt cx="368536" cy="368300"/>
          </a:xfrm>
        </p:grpSpPr>
        <p:sp>
          <p:nvSpPr>
            <p:cNvPr id="7038" name="Google Shape;7038;p88"/>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8"/>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8"/>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8"/>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8"/>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8"/>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8"/>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8"/>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8"/>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8"/>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8"/>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8"/>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8"/>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8"/>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8"/>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8"/>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8"/>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8"/>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8"/>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8"/>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8"/>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8"/>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8"/>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8"/>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8"/>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8"/>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8"/>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8"/>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8"/>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8"/>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88"/>
          <p:cNvGrpSpPr/>
          <p:nvPr/>
        </p:nvGrpSpPr>
        <p:grpSpPr>
          <a:xfrm>
            <a:off x="4870747" y="2288820"/>
            <a:ext cx="368536" cy="288687"/>
            <a:chOff x="4870747" y="2494220"/>
            <a:chExt cx="368536" cy="288687"/>
          </a:xfrm>
        </p:grpSpPr>
        <p:sp>
          <p:nvSpPr>
            <p:cNvPr id="7071" name="Google Shape;7071;p88"/>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8"/>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8"/>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8"/>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8"/>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8"/>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8"/>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8"/>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8"/>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8"/>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8"/>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8"/>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8"/>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8"/>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8"/>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8"/>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8"/>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8"/>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8"/>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8"/>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8"/>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8"/>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8"/>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8"/>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88"/>
          <p:cNvGrpSpPr/>
          <p:nvPr/>
        </p:nvGrpSpPr>
        <p:grpSpPr>
          <a:xfrm>
            <a:off x="5300308" y="2249105"/>
            <a:ext cx="370604" cy="367960"/>
            <a:chOff x="5300308" y="2454505"/>
            <a:chExt cx="370604" cy="367960"/>
          </a:xfrm>
        </p:grpSpPr>
        <p:sp>
          <p:nvSpPr>
            <p:cNvPr id="7096" name="Google Shape;7096;p88"/>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8"/>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8"/>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8"/>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8"/>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8"/>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8"/>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8"/>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8"/>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8"/>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8"/>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88"/>
          <p:cNvGrpSpPr/>
          <p:nvPr/>
        </p:nvGrpSpPr>
        <p:grpSpPr>
          <a:xfrm>
            <a:off x="4929600" y="3620335"/>
            <a:ext cx="230803" cy="340235"/>
            <a:chOff x="4929600" y="3825735"/>
            <a:chExt cx="230803" cy="340235"/>
          </a:xfrm>
        </p:grpSpPr>
        <p:sp>
          <p:nvSpPr>
            <p:cNvPr id="7108" name="Google Shape;7108;p88"/>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8"/>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8"/>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8"/>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8"/>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8"/>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8"/>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8"/>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8"/>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8"/>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8"/>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8"/>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8"/>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8"/>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8"/>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8"/>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8"/>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8"/>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8"/>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8"/>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8"/>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88"/>
          <p:cNvGrpSpPr/>
          <p:nvPr/>
        </p:nvGrpSpPr>
        <p:grpSpPr>
          <a:xfrm>
            <a:off x="6264518" y="3619995"/>
            <a:ext cx="249810" cy="340968"/>
            <a:chOff x="6264518" y="3825395"/>
            <a:chExt cx="249810" cy="340968"/>
          </a:xfrm>
        </p:grpSpPr>
        <p:sp>
          <p:nvSpPr>
            <p:cNvPr id="7130" name="Google Shape;7130;p88"/>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8"/>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8"/>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8"/>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8"/>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8"/>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8"/>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8"/>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88"/>
          <p:cNvGrpSpPr/>
          <p:nvPr/>
        </p:nvGrpSpPr>
        <p:grpSpPr>
          <a:xfrm>
            <a:off x="5376073" y="3619968"/>
            <a:ext cx="223158" cy="340994"/>
            <a:chOff x="5376073" y="3825368"/>
            <a:chExt cx="223158" cy="340994"/>
          </a:xfrm>
        </p:grpSpPr>
        <p:sp>
          <p:nvSpPr>
            <p:cNvPr id="7139" name="Google Shape;7139;p88"/>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8"/>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8"/>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8"/>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8"/>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8"/>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8"/>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8"/>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8"/>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8"/>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8"/>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8"/>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8"/>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8"/>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8"/>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8"/>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8"/>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8"/>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8"/>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8"/>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8"/>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8"/>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8"/>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88"/>
          <p:cNvGrpSpPr/>
          <p:nvPr/>
        </p:nvGrpSpPr>
        <p:grpSpPr>
          <a:xfrm>
            <a:off x="6716044" y="3619995"/>
            <a:ext cx="197973" cy="340314"/>
            <a:chOff x="6716044" y="3825395"/>
            <a:chExt cx="197973" cy="340314"/>
          </a:xfrm>
        </p:grpSpPr>
        <p:sp>
          <p:nvSpPr>
            <p:cNvPr id="7164" name="Google Shape;7164;p88"/>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8"/>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8"/>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8"/>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8"/>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8"/>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8"/>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8"/>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8"/>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8"/>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8"/>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8"/>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8"/>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88"/>
          <p:cNvGrpSpPr/>
          <p:nvPr/>
        </p:nvGrpSpPr>
        <p:grpSpPr>
          <a:xfrm>
            <a:off x="7517833" y="2260415"/>
            <a:ext cx="370656" cy="345157"/>
            <a:chOff x="7517833" y="2465815"/>
            <a:chExt cx="370656" cy="345157"/>
          </a:xfrm>
        </p:grpSpPr>
        <p:sp>
          <p:nvSpPr>
            <p:cNvPr id="7178" name="Google Shape;7178;p88"/>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8"/>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8"/>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8"/>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8"/>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8"/>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8"/>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88"/>
          <p:cNvGrpSpPr/>
          <p:nvPr/>
        </p:nvGrpSpPr>
        <p:grpSpPr>
          <a:xfrm>
            <a:off x="5804954" y="3620309"/>
            <a:ext cx="251197" cy="340392"/>
            <a:chOff x="5804954" y="3825709"/>
            <a:chExt cx="251197" cy="340392"/>
          </a:xfrm>
        </p:grpSpPr>
        <p:sp>
          <p:nvSpPr>
            <p:cNvPr id="7186" name="Google Shape;7186;p88"/>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8"/>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8"/>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8"/>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8"/>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8"/>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88"/>
          <p:cNvGrpSpPr/>
          <p:nvPr/>
        </p:nvGrpSpPr>
        <p:grpSpPr>
          <a:xfrm>
            <a:off x="4872134" y="3154593"/>
            <a:ext cx="374819" cy="368562"/>
            <a:chOff x="4872134" y="3359993"/>
            <a:chExt cx="374819" cy="368562"/>
          </a:xfrm>
        </p:grpSpPr>
        <p:sp>
          <p:nvSpPr>
            <p:cNvPr id="7193" name="Google Shape;7193;p88"/>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8"/>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8"/>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8"/>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8"/>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8"/>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8"/>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8"/>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88"/>
          <p:cNvGrpSpPr/>
          <p:nvPr/>
        </p:nvGrpSpPr>
        <p:grpSpPr>
          <a:xfrm>
            <a:off x="6614911" y="1310762"/>
            <a:ext cx="391810" cy="368484"/>
            <a:chOff x="6614911" y="1516162"/>
            <a:chExt cx="391810" cy="368484"/>
          </a:xfrm>
        </p:grpSpPr>
        <p:sp>
          <p:nvSpPr>
            <p:cNvPr id="7202" name="Google Shape;7202;p88"/>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8"/>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8"/>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8"/>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8"/>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8"/>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8"/>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8"/>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8"/>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8"/>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8"/>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8"/>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8"/>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8"/>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8"/>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8"/>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8"/>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8"/>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88"/>
          <p:cNvGrpSpPr/>
          <p:nvPr/>
        </p:nvGrpSpPr>
        <p:grpSpPr>
          <a:xfrm>
            <a:off x="5822573" y="3154619"/>
            <a:ext cx="231065" cy="368405"/>
            <a:chOff x="5822573" y="3360019"/>
            <a:chExt cx="231065" cy="368405"/>
          </a:xfrm>
        </p:grpSpPr>
        <p:sp>
          <p:nvSpPr>
            <p:cNvPr id="7221" name="Google Shape;7221;p88"/>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8"/>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8"/>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8"/>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8"/>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8"/>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8"/>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8"/>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8"/>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8"/>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8"/>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8"/>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8"/>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8"/>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88"/>
          <p:cNvGrpSpPr/>
          <p:nvPr/>
        </p:nvGrpSpPr>
        <p:grpSpPr>
          <a:xfrm>
            <a:off x="7494690" y="1310788"/>
            <a:ext cx="374557" cy="368614"/>
            <a:chOff x="7494690" y="1516188"/>
            <a:chExt cx="374557" cy="368614"/>
          </a:xfrm>
        </p:grpSpPr>
        <p:sp>
          <p:nvSpPr>
            <p:cNvPr id="7237" name="Google Shape;7237;p88"/>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8"/>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8"/>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8"/>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8"/>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8"/>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8"/>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8"/>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88"/>
          <p:cNvGrpSpPr/>
          <p:nvPr/>
        </p:nvGrpSpPr>
        <p:grpSpPr>
          <a:xfrm>
            <a:off x="5314707" y="3154619"/>
            <a:ext cx="381731" cy="368405"/>
            <a:chOff x="5314707" y="3360019"/>
            <a:chExt cx="381731" cy="368405"/>
          </a:xfrm>
        </p:grpSpPr>
        <p:sp>
          <p:nvSpPr>
            <p:cNvPr id="7246" name="Google Shape;7246;p88"/>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8"/>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8"/>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8"/>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8"/>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8"/>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8"/>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8"/>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8"/>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8"/>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8"/>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8"/>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8"/>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8"/>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8"/>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88"/>
          <p:cNvGrpSpPr/>
          <p:nvPr/>
        </p:nvGrpSpPr>
        <p:grpSpPr>
          <a:xfrm>
            <a:off x="5308058" y="1311756"/>
            <a:ext cx="374295" cy="366599"/>
            <a:chOff x="5308058" y="1517156"/>
            <a:chExt cx="374295" cy="366599"/>
          </a:xfrm>
        </p:grpSpPr>
        <p:sp>
          <p:nvSpPr>
            <p:cNvPr id="7262" name="Google Shape;7262;p88"/>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8"/>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8"/>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8"/>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88"/>
          <p:cNvGrpSpPr/>
          <p:nvPr/>
        </p:nvGrpSpPr>
        <p:grpSpPr>
          <a:xfrm>
            <a:off x="6184800" y="1335502"/>
            <a:ext cx="370761" cy="319108"/>
            <a:chOff x="6184800" y="1540902"/>
            <a:chExt cx="370761" cy="319108"/>
          </a:xfrm>
        </p:grpSpPr>
        <p:sp>
          <p:nvSpPr>
            <p:cNvPr id="7267" name="Google Shape;7267;p88"/>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8"/>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8"/>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8"/>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8"/>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8"/>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8"/>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8"/>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8"/>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8"/>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88"/>
          <p:cNvGrpSpPr/>
          <p:nvPr/>
        </p:nvGrpSpPr>
        <p:grpSpPr>
          <a:xfrm>
            <a:off x="7060102" y="1310971"/>
            <a:ext cx="370709" cy="367829"/>
            <a:chOff x="7060102" y="1516371"/>
            <a:chExt cx="370709" cy="367829"/>
          </a:xfrm>
        </p:grpSpPr>
        <p:sp>
          <p:nvSpPr>
            <p:cNvPr id="7278" name="Google Shape;7278;p88"/>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8"/>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8"/>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8"/>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8"/>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8"/>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8"/>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8"/>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8"/>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8"/>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8"/>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8"/>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8"/>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8"/>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8"/>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8"/>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8"/>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8"/>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8"/>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8"/>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8"/>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8"/>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8"/>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8"/>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8"/>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88"/>
          <p:cNvGrpSpPr/>
          <p:nvPr/>
        </p:nvGrpSpPr>
        <p:grpSpPr>
          <a:xfrm>
            <a:off x="7935247" y="1310762"/>
            <a:ext cx="381704" cy="368588"/>
            <a:chOff x="7935247" y="1516162"/>
            <a:chExt cx="381704" cy="368588"/>
          </a:xfrm>
        </p:grpSpPr>
        <p:sp>
          <p:nvSpPr>
            <p:cNvPr id="7304" name="Google Shape;7304;p88"/>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8"/>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8"/>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8"/>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8"/>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8"/>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8"/>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8"/>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8"/>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8"/>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8"/>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8"/>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8"/>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8"/>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8"/>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8"/>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8"/>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8"/>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88"/>
          <p:cNvGrpSpPr/>
          <p:nvPr/>
        </p:nvGrpSpPr>
        <p:grpSpPr>
          <a:xfrm>
            <a:off x="5738169" y="1354430"/>
            <a:ext cx="389035" cy="281147"/>
            <a:chOff x="5738169" y="1559830"/>
            <a:chExt cx="389035" cy="281147"/>
          </a:xfrm>
        </p:grpSpPr>
        <p:sp>
          <p:nvSpPr>
            <p:cNvPr id="7323" name="Google Shape;7323;p88"/>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8"/>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8"/>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8"/>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8"/>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8"/>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88"/>
          <p:cNvGrpSpPr/>
          <p:nvPr/>
        </p:nvGrpSpPr>
        <p:grpSpPr>
          <a:xfrm>
            <a:off x="6192470" y="3155116"/>
            <a:ext cx="368510" cy="367750"/>
            <a:chOff x="6192470" y="3360516"/>
            <a:chExt cx="368510" cy="367750"/>
          </a:xfrm>
        </p:grpSpPr>
        <p:sp>
          <p:nvSpPr>
            <p:cNvPr id="7330" name="Google Shape;7330;p88"/>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8"/>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8"/>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8"/>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8"/>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8"/>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8"/>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8"/>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8"/>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8"/>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8"/>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8"/>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88"/>
          <p:cNvGrpSpPr/>
          <p:nvPr/>
        </p:nvGrpSpPr>
        <p:grpSpPr>
          <a:xfrm>
            <a:off x="4935019" y="1310709"/>
            <a:ext cx="246642" cy="368667"/>
            <a:chOff x="4935019" y="1516109"/>
            <a:chExt cx="246642" cy="368667"/>
          </a:xfrm>
        </p:grpSpPr>
        <p:sp>
          <p:nvSpPr>
            <p:cNvPr id="7343" name="Google Shape;7343;p88"/>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8"/>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8"/>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8"/>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8"/>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8"/>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8"/>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8"/>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8"/>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8"/>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88"/>
          <p:cNvGrpSpPr/>
          <p:nvPr/>
        </p:nvGrpSpPr>
        <p:grpSpPr>
          <a:xfrm>
            <a:off x="7989335" y="3154619"/>
            <a:ext cx="291698" cy="368405"/>
            <a:chOff x="7989335" y="3360019"/>
            <a:chExt cx="291698" cy="368405"/>
          </a:xfrm>
        </p:grpSpPr>
        <p:sp>
          <p:nvSpPr>
            <p:cNvPr id="7354" name="Google Shape;7354;p88"/>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8"/>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8"/>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8"/>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8"/>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8"/>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8"/>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8"/>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8"/>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8"/>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88"/>
          <p:cNvGrpSpPr/>
          <p:nvPr/>
        </p:nvGrpSpPr>
        <p:grpSpPr>
          <a:xfrm>
            <a:off x="6633158" y="3154383"/>
            <a:ext cx="368143" cy="368771"/>
            <a:chOff x="6633158" y="3359783"/>
            <a:chExt cx="368143" cy="368771"/>
          </a:xfrm>
        </p:grpSpPr>
        <p:sp>
          <p:nvSpPr>
            <p:cNvPr id="7365" name="Google Shape;7365;p88"/>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8"/>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8"/>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8"/>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8"/>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8"/>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8"/>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8"/>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8"/>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8"/>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8"/>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8"/>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8"/>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8"/>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8"/>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8"/>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8"/>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8"/>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88"/>
          <p:cNvGrpSpPr/>
          <p:nvPr/>
        </p:nvGrpSpPr>
        <p:grpSpPr>
          <a:xfrm>
            <a:off x="7940666" y="1814805"/>
            <a:ext cx="383249" cy="286488"/>
            <a:chOff x="7940666" y="2020205"/>
            <a:chExt cx="383249" cy="286488"/>
          </a:xfrm>
        </p:grpSpPr>
        <p:sp>
          <p:nvSpPr>
            <p:cNvPr id="7384" name="Google Shape;7384;p88"/>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8"/>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8"/>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8"/>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8"/>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88"/>
          <p:cNvGrpSpPr/>
          <p:nvPr/>
        </p:nvGrpSpPr>
        <p:grpSpPr>
          <a:xfrm>
            <a:off x="7508513" y="1818078"/>
            <a:ext cx="372175" cy="279995"/>
            <a:chOff x="7508513" y="2023478"/>
            <a:chExt cx="372175" cy="279995"/>
          </a:xfrm>
        </p:grpSpPr>
        <p:sp>
          <p:nvSpPr>
            <p:cNvPr id="7390" name="Google Shape;7390;p88"/>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8"/>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8"/>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8"/>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8"/>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8"/>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8"/>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8"/>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8"/>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8"/>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8"/>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8"/>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8"/>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8"/>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8"/>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8"/>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88"/>
          <p:cNvGrpSpPr/>
          <p:nvPr/>
        </p:nvGrpSpPr>
        <p:grpSpPr>
          <a:xfrm>
            <a:off x="7070705" y="1790903"/>
            <a:ext cx="368405" cy="334449"/>
            <a:chOff x="7070705" y="1996303"/>
            <a:chExt cx="368405" cy="334449"/>
          </a:xfrm>
        </p:grpSpPr>
        <p:sp>
          <p:nvSpPr>
            <p:cNvPr id="7407" name="Google Shape;7407;p88"/>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8"/>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8"/>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8"/>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8"/>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8"/>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8"/>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8"/>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8"/>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8"/>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8"/>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8"/>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8"/>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8"/>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8"/>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88"/>
          <p:cNvGrpSpPr/>
          <p:nvPr/>
        </p:nvGrpSpPr>
        <p:grpSpPr>
          <a:xfrm>
            <a:off x="6630645" y="1834938"/>
            <a:ext cx="368536" cy="246275"/>
            <a:chOff x="6630645" y="2040338"/>
            <a:chExt cx="368536" cy="246275"/>
          </a:xfrm>
        </p:grpSpPr>
        <p:sp>
          <p:nvSpPr>
            <p:cNvPr id="7423" name="Google Shape;7423;p88"/>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8"/>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8"/>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8"/>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8"/>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8"/>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8"/>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8"/>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8"/>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8"/>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8"/>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8"/>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8"/>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8"/>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8"/>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8"/>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8"/>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8"/>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8"/>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8"/>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8"/>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8"/>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8"/>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8"/>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8"/>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8"/>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88"/>
          <p:cNvGrpSpPr/>
          <p:nvPr/>
        </p:nvGrpSpPr>
        <p:grpSpPr>
          <a:xfrm>
            <a:off x="6190455" y="1789646"/>
            <a:ext cx="368771" cy="336858"/>
            <a:chOff x="6190455" y="1995046"/>
            <a:chExt cx="368771" cy="336858"/>
          </a:xfrm>
        </p:grpSpPr>
        <p:sp>
          <p:nvSpPr>
            <p:cNvPr id="7450" name="Google Shape;7450;p88"/>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8"/>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8"/>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8"/>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8"/>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8"/>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8"/>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8"/>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8"/>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8"/>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8"/>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8"/>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8"/>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8"/>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8"/>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8"/>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8"/>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8"/>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88"/>
          <p:cNvGrpSpPr/>
          <p:nvPr/>
        </p:nvGrpSpPr>
        <p:grpSpPr>
          <a:xfrm>
            <a:off x="5750631" y="1810983"/>
            <a:ext cx="371677" cy="293740"/>
            <a:chOff x="5750631" y="2016383"/>
            <a:chExt cx="371677" cy="293740"/>
          </a:xfrm>
        </p:grpSpPr>
        <p:sp>
          <p:nvSpPr>
            <p:cNvPr id="7469" name="Google Shape;7469;p88"/>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8"/>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8"/>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8"/>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8"/>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8"/>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8"/>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8"/>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8"/>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8"/>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8"/>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8"/>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88"/>
          <p:cNvGrpSpPr/>
          <p:nvPr/>
        </p:nvGrpSpPr>
        <p:grpSpPr>
          <a:xfrm>
            <a:off x="5310807" y="1817449"/>
            <a:ext cx="368274" cy="281226"/>
            <a:chOff x="5310807" y="2022849"/>
            <a:chExt cx="368274" cy="281226"/>
          </a:xfrm>
        </p:grpSpPr>
        <p:sp>
          <p:nvSpPr>
            <p:cNvPr id="7482" name="Google Shape;7482;p88"/>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8"/>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8"/>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8"/>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8"/>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8"/>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8"/>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8"/>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8"/>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8"/>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8"/>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8"/>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8"/>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8"/>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8"/>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8"/>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8"/>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8"/>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8"/>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88"/>
          <p:cNvGrpSpPr/>
          <p:nvPr/>
        </p:nvGrpSpPr>
        <p:grpSpPr>
          <a:xfrm>
            <a:off x="4865589" y="1817030"/>
            <a:ext cx="375788" cy="281828"/>
            <a:chOff x="4865589" y="2022430"/>
            <a:chExt cx="375788" cy="281828"/>
          </a:xfrm>
        </p:grpSpPr>
        <p:sp>
          <p:nvSpPr>
            <p:cNvPr id="7502" name="Google Shape;7502;p88"/>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8"/>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8"/>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8"/>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8"/>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8"/>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8"/>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8"/>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8"/>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8"/>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8"/>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88"/>
          <p:cNvGrpSpPr/>
          <p:nvPr/>
        </p:nvGrpSpPr>
        <p:grpSpPr>
          <a:xfrm>
            <a:off x="7107069" y="3154855"/>
            <a:ext cx="293818" cy="368012"/>
            <a:chOff x="7107069" y="3360255"/>
            <a:chExt cx="293818" cy="368012"/>
          </a:xfrm>
        </p:grpSpPr>
        <p:sp>
          <p:nvSpPr>
            <p:cNvPr id="7514" name="Google Shape;7514;p88"/>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8"/>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8"/>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8"/>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8"/>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8"/>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8"/>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88"/>
          <p:cNvGrpSpPr/>
          <p:nvPr/>
        </p:nvGrpSpPr>
        <p:grpSpPr>
          <a:xfrm>
            <a:off x="7578597" y="3154933"/>
            <a:ext cx="234285" cy="367855"/>
            <a:chOff x="7578597" y="3360333"/>
            <a:chExt cx="234285" cy="367855"/>
          </a:xfrm>
        </p:grpSpPr>
        <p:sp>
          <p:nvSpPr>
            <p:cNvPr id="7522" name="Google Shape;7522;p88"/>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8"/>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8"/>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8"/>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8"/>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8"/>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8"/>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8"/>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8"/>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88"/>
          <p:cNvGrpSpPr/>
          <p:nvPr/>
        </p:nvGrpSpPr>
        <p:grpSpPr>
          <a:xfrm>
            <a:off x="6697352" y="4083983"/>
            <a:ext cx="269130" cy="354530"/>
            <a:chOff x="6697352" y="4289383"/>
            <a:chExt cx="269130" cy="354530"/>
          </a:xfrm>
        </p:grpSpPr>
        <p:sp>
          <p:nvSpPr>
            <p:cNvPr id="7532" name="Google Shape;7532;p88"/>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8"/>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8"/>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8"/>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8"/>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8"/>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8"/>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8"/>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8"/>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88"/>
          <p:cNvGrpSpPr/>
          <p:nvPr/>
        </p:nvGrpSpPr>
        <p:grpSpPr>
          <a:xfrm>
            <a:off x="5768616" y="2703485"/>
            <a:ext cx="334816" cy="368536"/>
            <a:chOff x="5768616" y="2908885"/>
            <a:chExt cx="334816" cy="368536"/>
          </a:xfrm>
        </p:grpSpPr>
        <p:sp>
          <p:nvSpPr>
            <p:cNvPr id="7542" name="Google Shape;7542;p88"/>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8"/>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8"/>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8"/>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8"/>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8"/>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8"/>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8"/>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8"/>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88"/>
          <p:cNvGrpSpPr/>
          <p:nvPr/>
        </p:nvGrpSpPr>
        <p:grpSpPr>
          <a:xfrm>
            <a:off x="6657061" y="2703485"/>
            <a:ext cx="323114" cy="368667"/>
            <a:chOff x="6657061" y="2908885"/>
            <a:chExt cx="323114" cy="368667"/>
          </a:xfrm>
        </p:grpSpPr>
        <p:sp>
          <p:nvSpPr>
            <p:cNvPr id="7552" name="Google Shape;7552;p88"/>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8"/>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8"/>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8"/>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8"/>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8"/>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8"/>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88"/>
          <p:cNvGrpSpPr/>
          <p:nvPr/>
        </p:nvGrpSpPr>
        <p:grpSpPr>
          <a:xfrm>
            <a:off x="6211084" y="2703773"/>
            <a:ext cx="330915" cy="368457"/>
            <a:chOff x="6211084" y="2909173"/>
            <a:chExt cx="330915" cy="368457"/>
          </a:xfrm>
        </p:grpSpPr>
        <p:sp>
          <p:nvSpPr>
            <p:cNvPr id="7560" name="Google Shape;7560;p88"/>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8"/>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8"/>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8"/>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8"/>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8"/>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8"/>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8"/>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88"/>
          <p:cNvGrpSpPr/>
          <p:nvPr/>
        </p:nvGrpSpPr>
        <p:grpSpPr>
          <a:xfrm>
            <a:off x="7543097" y="2703354"/>
            <a:ext cx="314945" cy="368300"/>
            <a:chOff x="7543097" y="2908754"/>
            <a:chExt cx="314945" cy="368300"/>
          </a:xfrm>
        </p:grpSpPr>
        <p:sp>
          <p:nvSpPr>
            <p:cNvPr id="7569" name="Google Shape;7569;p88"/>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8"/>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8"/>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8"/>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8"/>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8"/>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8"/>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8"/>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8"/>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8"/>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8"/>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8"/>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8"/>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88"/>
          <p:cNvGrpSpPr/>
          <p:nvPr/>
        </p:nvGrpSpPr>
        <p:grpSpPr>
          <a:xfrm>
            <a:off x="7090471" y="2703564"/>
            <a:ext cx="331282" cy="368588"/>
            <a:chOff x="7090471" y="2908964"/>
            <a:chExt cx="331282" cy="368588"/>
          </a:xfrm>
        </p:grpSpPr>
        <p:sp>
          <p:nvSpPr>
            <p:cNvPr id="7583" name="Google Shape;7583;p88"/>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8"/>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8"/>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88"/>
          <p:cNvGrpSpPr/>
          <p:nvPr/>
        </p:nvGrpSpPr>
        <p:grpSpPr>
          <a:xfrm>
            <a:off x="7159769" y="3621199"/>
            <a:ext cx="195722" cy="339816"/>
            <a:chOff x="7159769" y="3826599"/>
            <a:chExt cx="195722" cy="339816"/>
          </a:xfrm>
        </p:grpSpPr>
        <p:sp>
          <p:nvSpPr>
            <p:cNvPr id="7587" name="Google Shape;7587;p88"/>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8"/>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8"/>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8"/>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8"/>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8"/>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8"/>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8"/>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8"/>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8"/>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8"/>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8"/>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8"/>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88"/>
          <p:cNvGrpSpPr/>
          <p:nvPr/>
        </p:nvGrpSpPr>
        <p:grpSpPr>
          <a:xfrm>
            <a:off x="4959157" y="2703485"/>
            <a:ext cx="191454" cy="369531"/>
            <a:chOff x="4959157" y="2908885"/>
            <a:chExt cx="191454" cy="369531"/>
          </a:xfrm>
        </p:grpSpPr>
        <p:sp>
          <p:nvSpPr>
            <p:cNvPr id="7601" name="Google Shape;7601;p88"/>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8"/>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8"/>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8"/>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8"/>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8"/>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8"/>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8"/>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8"/>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8"/>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8"/>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8"/>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88"/>
          <p:cNvGrpSpPr/>
          <p:nvPr/>
        </p:nvGrpSpPr>
        <p:grpSpPr>
          <a:xfrm>
            <a:off x="7994230" y="2703511"/>
            <a:ext cx="295729" cy="368379"/>
            <a:chOff x="7994230" y="2908911"/>
            <a:chExt cx="295729" cy="368379"/>
          </a:xfrm>
        </p:grpSpPr>
        <p:sp>
          <p:nvSpPr>
            <p:cNvPr id="7614" name="Google Shape;7614;p88"/>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8"/>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8"/>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8"/>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8"/>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8"/>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8"/>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8"/>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8"/>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8"/>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8"/>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8"/>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8"/>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8"/>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8"/>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8"/>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8"/>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8"/>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8"/>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8"/>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8"/>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8"/>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88"/>
          <p:cNvGrpSpPr/>
          <p:nvPr/>
        </p:nvGrpSpPr>
        <p:grpSpPr>
          <a:xfrm>
            <a:off x="7552024" y="3620728"/>
            <a:ext cx="281880" cy="340733"/>
            <a:chOff x="7552024" y="3826128"/>
            <a:chExt cx="281880" cy="340733"/>
          </a:xfrm>
        </p:grpSpPr>
        <p:sp>
          <p:nvSpPr>
            <p:cNvPr id="7637" name="Google Shape;7637;p88"/>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8"/>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8"/>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8"/>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8"/>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8"/>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8"/>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8"/>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8"/>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8"/>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8"/>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8"/>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88"/>
          <p:cNvGrpSpPr/>
          <p:nvPr/>
        </p:nvGrpSpPr>
        <p:grpSpPr>
          <a:xfrm>
            <a:off x="6264910" y="4084428"/>
            <a:ext cx="202895" cy="354268"/>
            <a:chOff x="6264910" y="4289828"/>
            <a:chExt cx="202895" cy="354268"/>
          </a:xfrm>
        </p:grpSpPr>
        <p:sp>
          <p:nvSpPr>
            <p:cNvPr id="7650" name="Google Shape;7650;p88"/>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8"/>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8"/>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8"/>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8"/>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8"/>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8"/>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8"/>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88"/>
          <p:cNvGrpSpPr/>
          <p:nvPr/>
        </p:nvGrpSpPr>
        <p:grpSpPr>
          <a:xfrm>
            <a:off x="7972606" y="3621147"/>
            <a:ext cx="335863" cy="339685"/>
            <a:chOff x="7972606" y="3826547"/>
            <a:chExt cx="335863" cy="339685"/>
          </a:xfrm>
        </p:grpSpPr>
        <p:sp>
          <p:nvSpPr>
            <p:cNvPr id="7659" name="Google Shape;7659;p88"/>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8"/>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8"/>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8"/>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8"/>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8"/>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8"/>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8"/>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8"/>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8"/>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8"/>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8"/>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8"/>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88"/>
          <p:cNvGrpSpPr/>
          <p:nvPr/>
        </p:nvGrpSpPr>
        <p:grpSpPr>
          <a:xfrm>
            <a:off x="5309550" y="2703930"/>
            <a:ext cx="371939" cy="367201"/>
            <a:chOff x="5309550" y="2909330"/>
            <a:chExt cx="371939" cy="367201"/>
          </a:xfrm>
        </p:grpSpPr>
        <p:sp>
          <p:nvSpPr>
            <p:cNvPr id="7673" name="Google Shape;7673;p88"/>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8"/>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8"/>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8"/>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8"/>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8"/>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8"/>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8"/>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8"/>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8"/>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8"/>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8"/>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8"/>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8"/>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8"/>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8"/>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8"/>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90" name="Google Shape;7690;p88"/>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7691" name="Google Shape;7691;p88"/>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95"/>
        <p:cNvGrpSpPr/>
        <p:nvPr/>
      </p:nvGrpSpPr>
      <p:grpSpPr>
        <a:xfrm>
          <a:off x="0" y="0"/>
          <a:ext cx="0" cy="0"/>
          <a:chOff x="0" y="0"/>
          <a:chExt cx="0" cy="0"/>
        </a:xfrm>
      </p:grpSpPr>
      <p:grpSp>
        <p:nvGrpSpPr>
          <p:cNvPr id="7696" name="Google Shape;7696;p89"/>
          <p:cNvGrpSpPr/>
          <p:nvPr/>
        </p:nvGrpSpPr>
        <p:grpSpPr>
          <a:xfrm>
            <a:off x="910401" y="1327128"/>
            <a:ext cx="248243" cy="345731"/>
            <a:chOff x="910401" y="1511703"/>
            <a:chExt cx="248243" cy="345731"/>
          </a:xfrm>
        </p:grpSpPr>
        <p:sp>
          <p:nvSpPr>
            <p:cNvPr id="7697" name="Google Shape;7697;p89"/>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9"/>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9"/>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9"/>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9"/>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9"/>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9"/>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9"/>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9"/>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9"/>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9"/>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9"/>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9"/>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9"/>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9"/>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9"/>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9"/>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9"/>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9"/>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9"/>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9"/>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9"/>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9"/>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9"/>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89"/>
          <p:cNvGrpSpPr/>
          <p:nvPr/>
        </p:nvGrpSpPr>
        <p:grpSpPr>
          <a:xfrm>
            <a:off x="1311970" y="1327312"/>
            <a:ext cx="345810" cy="345547"/>
            <a:chOff x="1311970" y="1511887"/>
            <a:chExt cx="345810" cy="345547"/>
          </a:xfrm>
        </p:grpSpPr>
        <p:sp>
          <p:nvSpPr>
            <p:cNvPr id="7722" name="Google Shape;7722;p89"/>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9"/>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9"/>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9"/>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9"/>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9"/>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9"/>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9"/>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9"/>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9"/>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9"/>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9"/>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9"/>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9"/>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89"/>
          <p:cNvGrpSpPr/>
          <p:nvPr/>
        </p:nvGrpSpPr>
        <p:grpSpPr>
          <a:xfrm>
            <a:off x="1754297" y="1326735"/>
            <a:ext cx="353757" cy="346413"/>
            <a:chOff x="1754297" y="1511310"/>
            <a:chExt cx="353757" cy="346413"/>
          </a:xfrm>
        </p:grpSpPr>
        <p:sp>
          <p:nvSpPr>
            <p:cNvPr id="7737" name="Google Shape;7737;p89"/>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9"/>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9"/>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9"/>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9"/>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9"/>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9"/>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9"/>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9"/>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9"/>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9"/>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9"/>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9"/>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9"/>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9"/>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9"/>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9"/>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9"/>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9"/>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9"/>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89"/>
          <p:cNvGrpSpPr/>
          <p:nvPr/>
        </p:nvGrpSpPr>
        <p:grpSpPr>
          <a:xfrm>
            <a:off x="3115872" y="1327233"/>
            <a:ext cx="316277" cy="345600"/>
            <a:chOff x="3115872" y="1511808"/>
            <a:chExt cx="316277" cy="345600"/>
          </a:xfrm>
        </p:grpSpPr>
        <p:sp>
          <p:nvSpPr>
            <p:cNvPr id="7758" name="Google Shape;7758;p89"/>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9"/>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9"/>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9"/>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9"/>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9"/>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9"/>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9"/>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9"/>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9"/>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9"/>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9"/>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9"/>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9"/>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9"/>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9"/>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9"/>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9"/>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6" name="Google Shape;7776;p89"/>
          <p:cNvGrpSpPr/>
          <p:nvPr/>
        </p:nvGrpSpPr>
        <p:grpSpPr>
          <a:xfrm>
            <a:off x="3561975" y="1327207"/>
            <a:ext cx="349088" cy="345652"/>
            <a:chOff x="3561975" y="1511782"/>
            <a:chExt cx="349088" cy="345652"/>
          </a:xfrm>
        </p:grpSpPr>
        <p:sp>
          <p:nvSpPr>
            <p:cNvPr id="7777" name="Google Shape;7777;p89"/>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9"/>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9"/>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9"/>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9"/>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9"/>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9"/>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9"/>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9"/>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9"/>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9"/>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9"/>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9"/>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9"/>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9"/>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9"/>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9"/>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9"/>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9"/>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9"/>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9"/>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9"/>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9"/>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9"/>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89"/>
          <p:cNvGrpSpPr/>
          <p:nvPr/>
        </p:nvGrpSpPr>
        <p:grpSpPr>
          <a:xfrm>
            <a:off x="1747347" y="3178265"/>
            <a:ext cx="382161" cy="356537"/>
            <a:chOff x="1747347" y="3362840"/>
            <a:chExt cx="382161" cy="356537"/>
          </a:xfrm>
        </p:grpSpPr>
        <p:sp>
          <p:nvSpPr>
            <p:cNvPr id="7802" name="Google Shape;7802;p89"/>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9"/>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9"/>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9"/>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9"/>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9"/>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9"/>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9"/>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9"/>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9"/>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9"/>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9"/>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9"/>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9"/>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9"/>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9"/>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89"/>
          <p:cNvGrpSpPr/>
          <p:nvPr/>
        </p:nvGrpSpPr>
        <p:grpSpPr>
          <a:xfrm>
            <a:off x="2181989" y="3194421"/>
            <a:ext cx="404874" cy="341535"/>
            <a:chOff x="2181989" y="3378996"/>
            <a:chExt cx="404874" cy="341535"/>
          </a:xfrm>
        </p:grpSpPr>
        <p:sp>
          <p:nvSpPr>
            <p:cNvPr id="7819" name="Google Shape;7819;p89"/>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9"/>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9"/>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9"/>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9"/>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9"/>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9"/>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9"/>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9"/>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9"/>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9"/>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9"/>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9"/>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9"/>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9"/>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9"/>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9"/>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9"/>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89"/>
          <p:cNvGrpSpPr/>
          <p:nvPr/>
        </p:nvGrpSpPr>
        <p:grpSpPr>
          <a:xfrm>
            <a:off x="3097565" y="3197333"/>
            <a:ext cx="361336" cy="338623"/>
            <a:chOff x="3097565" y="3381908"/>
            <a:chExt cx="361336" cy="338623"/>
          </a:xfrm>
        </p:grpSpPr>
        <p:sp>
          <p:nvSpPr>
            <p:cNvPr id="7838" name="Google Shape;7838;p89"/>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9"/>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9"/>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9"/>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9"/>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9"/>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9"/>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9"/>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9"/>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9"/>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9"/>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9"/>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9"/>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9"/>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89"/>
          <p:cNvGrpSpPr/>
          <p:nvPr/>
        </p:nvGrpSpPr>
        <p:grpSpPr>
          <a:xfrm>
            <a:off x="871401" y="1813806"/>
            <a:ext cx="324224" cy="338466"/>
            <a:chOff x="871401" y="1998381"/>
            <a:chExt cx="324224" cy="338466"/>
          </a:xfrm>
        </p:grpSpPr>
        <p:sp>
          <p:nvSpPr>
            <p:cNvPr id="7853" name="Google Shape;7853;p89"/>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9"/>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9"/>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9"/>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9"/>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9"/>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9"/>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9"/>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9"/>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9"/>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9"/>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9"/>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9"/>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9"/>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9"/>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9"/>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9"/>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89"/>
          <p:cNvGrpSpPr/>
          <p:nvPr/>
        </p:nvGrpSpPr>
        <p:grpSpPr>
          <a:xfrm>
            <a:off x="1751884" y="1804705"/>
            <a:ext cx="360602" cy="360471"/>
            <a:chOff x="1751884" y="1989280"/>
            <a:chExt cx="360602" cy="360471"/>
          </a:xfrm>
        </p:grpSpPr>
        <p:sp>
          <p:nvSpPr>
            <p:cNvPr id="7871" name="Google Shape;7871;p89"/>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9"/>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9"/>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9"/>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9"/>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9"/>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9"/>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9"/>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9"/>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9"/>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9"/>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9"/>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9"/>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9"/>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9"/>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89"/>
          <p:cNvGrpSpPr/>
          <p:nvPr/>
        </p:nvGrpSpPr>
        <p:grpSpPr>
          <a:xfrm>
            <a:off x="2188048" y="1798987"/>
            <a:ext cx="389347" cy="353284"/>
            <a:chOff x="2188048" y="1983562"/>
            <a:chExt cx="389347" cy="353284"/>
          </a:xfrm>
        </p:grpSpPr>
        <p:sp>
          <p:nvSpPr>
            <p:cNvPr id="7887" name="Google Shape;7887;p89"/>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9"/>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9"/>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9"/>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9"/>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9"/>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9"/>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9"/>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89"/>
          <p:cNvGrpSpPr/>
          <p:nvPr/>
        </p:nvGrpSpPr>
        <p:grpSpPr>
          <a:xfrm>
            <a:off x="2654399" y="1839141"/>
            <a:ext cx="342977" cy="287663"/>
            <a:chOff x="2654399" y="2023716"/>
            <a:chExt cx="342977" cy="287663"/>
          </a:xfrm>
        </p:grpSpPr>
        <p:sp>
          <p:nvSpPr>
            <p:cNvPr id="7896" name="Google Shape;7896;p89"/>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9"/>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9"/>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9"/>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9"/>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9"/>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9"/>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9"/>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9"/>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9"/>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9"/>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9"/>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9"/>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9"/>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9"/>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9"/>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9"/>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9"/>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9"/>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9"/>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9"/>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9"/>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9"/>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9"/>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9"/>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9"/>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9"/>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9"/>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89"/>
          <p:cNvGrpSpPr/>
          <p:nvPr/>
        </p:nvGrpSpPr>
        <p:grpSpPr>
          <a:xfrm>
            <a:off x="3104515" y="1813806"/>
            <a:ext cx="338492" cy="338597"/>
            <a:chOff x="3104515" y="1998381"/>
            <a:chExt cx="338492" cy="338597"/>
          </a:xfrm>
        </p:grpSpPr>
        <p:sp>
          <p:nvSpPr>
            <p:cNvPr id="7925" name="Google Shape;7925;p89"/>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9"/>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9"/>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9"/>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9"/>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9"/>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9"/>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9"/>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9"/>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9"/>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9"/>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9"/>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9"/>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9"/>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9"/>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9"/>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9"/>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9"/>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9"/>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9"/>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9"/>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9"/>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9"/>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9"/>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9"/>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9"/>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9"/>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9"/>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9"/>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9"/>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9"/>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9"/>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9"/>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89"/>
          <p:cNvGrpSpPr/>
          <p:nvPr/>
        </p:nvGrpSpPr>
        <p:grpSpPr>
          <a:xfrm>
            <a:off x="4006321" y="1790830"/>
            <a:ext cx="320605" cy="384469"/>
            <a:chOff x="4006321" y="1975405"/>
            <a:chExt cx="320605" cy="384469"/>
          </a:xfrm>
        </p:grpSpPr>
        <p:sp>
          <p:nvSpPr>
            <p:cNvPr id="7959" name="Google Shape;7959;p89"/>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9"/>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9"/>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9"/>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9"/>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9"/>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9"/>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9"/>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9"/>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9"/>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9"/>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9"/>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9"/>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9"/>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9"/>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9"/>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9"/>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9"/>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9"/>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9"/>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9"/>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9"/>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89"/>
          <p:cNvGrpSpPr/>
          <p:nvPr/>
        </p:nvGrpSpPr>
        <p:grpSpPr>
          <a:xfrm>
            <a:off x="3554290" y="3195942"/>
            <a:ext cx="340092" cy="338623"/>
            <a:chOff x="3554290" y="3380517"/>
            <a:chExt cx="340092" cy="338623"/>
          </a:xfrm>
        </p:grpSpPr>
        <p:sp>
          <p:nvSpPr>
            <p:cNvPr id="7982" name="Google Shape;7982;p89"/>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9"/>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9"/>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9"/>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9"/>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9"/>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9"/>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9"/>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9"/>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9"/>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9"/>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9"/>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9"/>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9"/>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9"/>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9"/>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9"/>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9"/>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89"/>
          <p:cNvGrpSpPr/>
          <p:nvPr/>
        </p:nvGrpSpPr>
        <p:grpSpPr>
          <a:xfrm>
            <a:off x="4001155" y="3207456"/>
            <a:ext cx="345810" cy="311058"/>
            <a:chOff x="4001155" y="3392031"/>
            <a:chExt cx="345810" cy="311058"/>
          </a:xfrm>
        </p:grpSpPr>
        <p:sp>
          <p:nvSpPr>
            <p:cNvPr id="8001" name="Google Shape;8001;p89"/>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9"/>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9"/>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9"/>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9"/>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9"/>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9"/>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9"/>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9"/>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9"/>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9"/>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9"/>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9"/>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9"/>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9"/>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9"/>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9"/>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9"/>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9"/>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9"/>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9"/>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89"/>
          <p:cNvGrpSpPr/>
          <p:nvPr/>
        </p:nvGrpSpPr>
        <p:grpSpPr>
          <a:xfrm>
            <a:off x="912027" y="3641810"/>
            <a:ext cx="253699" cy="338571"/>
            <a:chOff x="912027" y="3826385"/>
            <a:chExt cx="253699" cy="338571"/>
          </a:xfrm>
        </p:grpSpPr>
        <p:sp>
          <p:nvSpPr>
            <p:cNvPr id="8024" name="Google Shape;8024;p89"/>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9"/>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9"/>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9"/>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9"/>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9"/>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9"/>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9"/>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9"/>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9"/>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9"/>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9"/>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9"/>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7" name="Google Shape;8037;p89"/>
          <p:cNvGrpSpPr/>
          <p:nvPr/>
        </p:nvGrpSpPr>
        <p:grpSpPr>
          <a:xfrm>
            <a:off x="1311446" y="3641889"/>
            <a:ext cx="353652" cy="338440"/>
            <a:chOff x="1311446" y="3826464"/>
            <a:chExt cx="353652" cy="338440"/>
          </a:xfrm>
        </p:grpSpPr>
        <p:sp>
          <p:nvSpPr>
            <p:cNvPr id="8038" name="Google Shape;8038;p89"/>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9"/>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9"/>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9"/>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9"/>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9"/>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9"/>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9"/>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9"/>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9"/>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89"/>
          <p:cNvGrpSpPr/>
          <p:nvPr/>
        </p:nvGrpSpPr>
        <p:grpSpPr>
          <a:xfrm>
            <a:off x="1768434" y="3641810"/>
            <a:ext cx="345154" cy="338728"/>
            <a:chOff x="1768434" y="3826385"/>
            <a:chExt cx="345154" cy="338728"/>
          </a:xfrm>
        </p:grpSpPr>
        <p:sp>
          <p:nvSpPr>
            <p:cNvPr id="8049" name="Google Shape;8049;p89"/>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9"/>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9"/>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9"/>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9"/>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9"/>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9"/>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9"/>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9"/>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9"/>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9"/>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9"/>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9"/>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9"/>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9"/>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9"/>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9"/>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9"/>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9"/>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9"/>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9"/>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9"/>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9"/>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9"/>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9"/>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9"/>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9"/>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9"/>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89"/>
          <p:cNvGrpSpPr/>
          <p:nvPr/>
        </p:nvGrpSpPr>
        <p:grpSpPr>
          <a:xfrm>
            <a:off x="2175039" y="3632211"/>
            <a:ext cx="424571" cy="344813"/>
            <a:chOff x="2175039" y="3816786"/>
            <a:chExt cx="424571" cy="344813"/>
          </a:xfrm>
        </p:grpSpPr>
        <p:sp>
          <p:nvSpPr>
            <p:cNvPr id="8078" name="Google Shape;8078;p89"/>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9"/>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9"/>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9"/>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9"/>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9"/>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9"/>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9"/>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9"/>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9"/>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9"/>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9"/>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9"/>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9"/>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9"/>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9"/>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9"/>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9"/>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9"/>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9"/>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9"/>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9"/>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9"/>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9"/>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9"/>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9"/>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9"/>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89"/>
          <p:cNvGrpSpPr/>
          <p:nvPr/>
        </p:nvGrpSpPr>
        <p:grpSpPr>
          <a:xfrm>
            <a:off x="1277770" y="1795997"/>
            <a:ext cx="409149" cy="373978"/>
            <a:chOff x="1277770" y="1980572"/>
            <a:chExt cx="409149" cy="373978"/>
          </a:xfrm>
        </p:grpSpPr>
        <p:sp>
          <p:nvSpPr>
            <p:cNvPr id="8106" name="Google Shape;8106;p89"/>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9"/>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9"/>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9"/>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9"/>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9"/>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9"/>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9"/>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9"/>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9"/>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9"/>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9"/>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9"/>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9"/>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9"/>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9"/>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9"/>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9"/>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9"/>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9"/>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9"/>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89"/>
          <p:cNvGrpSpPr/>
          <p:nvPr/>
        </p:nvGrpSpPr>
        <p:grpSpPr>
          <a:xfrm>
            <a:off x="870273" y="4109236"/>
            <a:ext cx="411300" cy="353258"/>
            <a:chOff x="870273" y="4293811"/>
            <a:chExt cx="411300" cy="353258"/>
          </a:xfrm>
        </p:grpSpPr>
        <p:sp>
          <p:nvSpPr>
            <p:cNvPr id="8128" name="Google Shape;8128;p8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9"/>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9"/>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9"/>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9"/>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9"/>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9"/>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9"/>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9"/>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9"/>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9"/>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9"/>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9"/>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9"/>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9"/>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9"/>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9"/>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9"/>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9"/>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7" name="Google Shape;8147;p89"/>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9"/>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9" name="Google Shape;8149;p89"/>
          <p:cNvGrpSpPr/>
          <p:nvPr/>
        </p:nvGrpSpPr>
        <p:grpSpPr>
          <a:xfrm>
            <a:off x="2189674" y="2255241"/>
            <a:ext cx="376627" cy="351501"/>
            <a:chOff x="2189674" y="2439816"/>
            <a:chExt cx="376627" cy="351501"/>
          </a:xfrm>
        </p:grpSpPr>
        <p:sp>
          <p:nvSpPr>
            <p:cNvPr id="8150" name="Google Shape;8150;p89"/>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9"/>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9"/>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9"/>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9"/>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9"/>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9"/>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9"/>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9"/>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9"/>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9"/>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9"/>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9"/>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9"/>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9"/>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9"/>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9"/>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9"/>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9"/>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9"/>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9"/>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9"/>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9"/>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9"/>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9"/>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9"/>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9"/>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9"/>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9"/>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89"/>
          <p:cNvGrpSpPr/>
          <p:nvPr/>
        </p:nvGrpSpPr>
        <p:grpSpPr>
          <a:xfrm>
            <a:off x="2660798" y="2267751"/>
            <a:ext cx="329653" cy="326926"/>
            <a:chOff x="2660798" y="2452326"/>
            <a:chExt cx="329653" cy="326926"/>
          </a:xfrm>
        </p:grpSpPr>
        <p:sp>
          <p:nvSpPr>
            <p:cNvPr id="8180" name="Google Shape;8180;p89"/>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9"/>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9"/>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9"/>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9"/>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9"/>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9"/>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9"/>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9"/>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9"/>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9"/>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9"/>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9"/>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9"/>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9"/>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9"/>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9"/>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9"/>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9"/>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89"/>
          <p:cNvGrpSpPr/>
          <p:nvPr/>
        </p:nvGrpSpPr>
        <p:grpSpPr>
          <a:xfrm>
            <a:off x="4059458" y="2255319"/>
            <a:ext cx="218973" cy="351265"/>
            <a:chOff x="4059458" y="2439894"/>
            <a:chExt cx="218973" cy="351265"/>
          </a:xfrm>
        </p:grpSpPr>
        <p:sp>
          <p:nvSpPr>
            <p:cNvPr id="8200" name="Google Shape;8200;p89"/>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9"/>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9"/>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9"/>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9"/>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5" name="Google Shape;8205;p89"/>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9"/>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7" name="Google Shape;8207;p89"/>
          <p:cNvGrpSpPr/>
          <p:nvPr/>
        </p:nvGrpSpPr>
        <p:grpSpPr>
          <a:xfrm>
            <a:off x="2612199" y="3640158"/>
            <a:ext cx="449041" cy="351108"/>
            <a:chOff x="2612199" y="3824733"/>
            <a:chExt cx="449041" cy="351108"/>
          </a:xfrm>
        </p:grpSpPr>
        <p:sp>
          <p:nvSpPr>
            <p:cNvPr id="8208" name="Google Shape;8208;p89"/>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9"/>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9"/>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9"/>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9"/>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9"/>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9"/>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9"/>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9"/>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9"/>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9"/>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9"/>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9"/>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9"/>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9"/>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9"/>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9"/>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9"/>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9"/>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9"/>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89"/>
          <p:cNvGrpSpPr/>
          <p:nvPr/>
        </p:nvGrpSpPr>
        <p:grpSpPr>
          <a:xfrm>
            <a:off x="3547471" y="2257759"/>
            <a:ext cx="347567" cy="346334"/>
            <a:chOff x="3547471" y="2442334"/>
            <a:chExt cx="347567" cy="346334"/>
          </a:xfrm>
        </p:grpSpPr>
        <p:sp>
          <p:nvSpPr>
            <p:cNvPr id="8229" name="Google Shape;8229;p89"/>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9"/>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9"/>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9"/>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9"/>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9"/>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9"/>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9"/>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9"/>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9"/>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9"/>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9"/>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9"/>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9"/>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9"/>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89"/>
          <p:cNvGrpSpPr/>
          <p:nvPr/>
        </p:nvGrpSpPr>
        <p:grpSpPr>
          <a:xfrm>
            <a:off x="3527093" y="3625995"/>
            <a:ext cx="403300" cy="357927"/>
            <a:chOff x="3527093" y="3810570"/>
            <a:chExt cx="403300" cy="357927"/>
          </a:xfrm>
        </p:grpSpPr>
        <p:sp>
          <p:nvSpPr>
            <p:cNvPr id="8245" name="Google Shape;8245;p89"/>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9"/>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9"/>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9"/>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9"/>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9"/>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9"/>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9"/>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9"/>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9"/>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9"/>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89"/>
          <p:cNvGrpSpPr/>
          <p:nvPr/>
        </p:nvGrpSpPr>
        <p:grpSpPr>
          <a:xfrm>
            <a:off x="4038634" y="3638532"/>
            <a:ext cx="292935" cy="352734"/>
            <a:chOff x="4038634" y="3823107"/>
            <a:chExt cx="292935" cy="352734"/>
          </a:xfrm>
        </p:grpSpPr>
        <p:sp>
          <p:nvSpPr>
            <p:cNvPr id="8257" name="Google Shape;8257;p89"/>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9"/>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9"/>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9"/>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9"/>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9"/>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9"/>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9"/>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9"/>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9"/>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9"/>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9"/>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9"/>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89"/>
          <p:cNvGrpSpPr/>
          <p:nvPr/>
        </p:nvGrpSpPr>
        <p:grpSpPr>
          <a:xfrm>
            <a:off x="854248" y="2736069"/>
            <a:ext cx="360445" cy="321077"/>
            <a:chOff x="854248" y="2920644"/>
            <a:chExt cx="360445" cy="321077"/>
          </a:xfrm>
        </p:grpSpPr>
        <p:sp>
          <p:nvSpPr>
            <p:cNvPr id="8271" name="Google Shape;8271;p89"/>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9"/>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9"/>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9"/>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9"/>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9"/>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9"/>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9"/>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9"/>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9"/>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9"/>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9"/>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9"/>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9"/>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9"/>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9"/>
          <p:cNvGrpSpPr/>
          <p:nvPr/>
        </p:nvGrpSpPr>
        <p:grpSpPr>
          <a:xfrm>
            <a:off x="1274858" y="2745275"/>
            <a:ext cx="412191" cy="302665"/>
            <a:chOff x="1274858" y="2929850"/>
            <a:chExt cx="412191" cy="302665"/>
          </a:xfrm>
        </p:grpSpPr>
        <p:sp>
          <p:nvSpPr>
            <p:cNvPr id="8287" name="Google Shape;8287;p89"/>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9"/>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9"/>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9"/>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9"/>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9"/>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9"/>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9"/>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9"/>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9"/>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9"/>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9"/>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9"/>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9"/>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9"/>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9"/>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9"/>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9"/>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9"/>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9"/>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9"/>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9"/>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9"/>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9"/>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9"/>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9"/>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9"/>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9"/>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89"/>
          <p:cNvGrpSpPr/>
          <p:nvPr/>
        </p:nvGrpSpPr>
        <p:grpSpPr>
          <a:xfrm>
            <a:off x="1728542" y="2710078"/>
            <a:ext cx="397819" cy="373034"/>
            <a:chOff x="1728542" y="2894653"/>
            <a:chExt cx="397819" cy="373034"/>
          </a:xfrm>
        </p:grpSpPr>
        <p:sp>
          <p:nvSpPr>
            <p:cNvPr id="8316" name="Google Shape;8316;p89"/>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9"/>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9"/>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9"/>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9"/>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9"/>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9"/>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9"/>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9"/>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9"/>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9"/>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9"/>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9"/>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9"/>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9"/>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9"/>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9"/>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9"/>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9"/>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9"/>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9"/>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9"/>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89"/>
          <p:cNvGrpSpPr/>
          <p:nvPr/>
        </p:nvGrpSpPr>
        <p:grpSpPr>
          <a:xfrm>
            <a:off x="2178842" y="2716294"/>
            <a:ext cx="375709" cy="360890"/>
            <a:chOff x="2178842" y="2900869"/>
            <a:chExt cx="375709" cy="360890"/>
          </a:xfrm>
        </p:grpSpPr>
        <p:sp>
          <p:nvSpPr>
            <p:cNvPr id="8339" name="Google Shape;8339;p89"/>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9"/>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9"/>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9"/>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9"/>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9"/>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9"/>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9"/>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9"/>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9"/>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9"/>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9"/>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9"/>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89"/>
          <p:cNvGrpSpPr/>
          <p:nvPr/>
        </p:nvGrpSpPr>
        <p:grpSpPr>
          <a:xfrm>
            <a:off x="2704703" y="2716346"/>
            <a:ext cx="230986" cy="360497"/>
            <a:chOff x="2704703" y="2900921"/>
            <a:chExt cx="230986" cy="360497"/>
          </a:xfrm>
        </p:grpSpPr>
        <p:sp>
          <p:nvSpPr>
            <p:cNvPr id="8353" name="Google Shape;8353;p89"/>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9"/>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9"/>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9"/>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9"/>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9"/>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9"/>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9"/>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9"/>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9"/>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9"/>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89"/>
          <p:cNvGrpSpPr/>
          <p:nvPr/>
        </p:nvGrpSpPr>
        <p:grpSpPr>
          <a:xfrm>
            <a:off x="3072963" y="2719100"/>
            <a:ext cx="387197" cy="355094"/>
            <a:chOff x="3072963" y="2903675"/>
            <a:chExt cx="387197" cy="355094"/>
          </a:xfrm>
        </p:grpSpPr>
        <p:sp>
          <p:nvSpPr>
            <p:cNvPr id="8365" name="Google Shape;8365;p89"/>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9"/>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9"/>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9"/>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9"/>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9"/>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9"/>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9"/>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9"/>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9"/>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9"/>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9"/>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9"/>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9"/>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9"/>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9"/>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9"/>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9"/>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9"/>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9"/>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9"/>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9"/>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9"/>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9"/>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9"/>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9"/>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9"/>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9"/>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9"/>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9"/>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9"/>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9"/>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9"/>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9"/>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89"/>
          <p:cNvGrpSpPr/>
          <p:nvPr/>
        </p:nvGrpSpPr>
        <p:grpSpPr>
          <a:xfrm>
            <a:off x="3977314" y="2769772"/>
            <a:ext cx="364851" cy="253567"/>
            <a:chOff x="3977314" y="2954347"/>
            <a:chExt cx="364851" cy="253567"/>
          </a:xfrm>
        </p:grpSpPr>
        <p:sp>
          <p:nvSpPr>
            <p:cNvPr id="8400" name="Google Shape;8400;p89"/>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9"/>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9"/>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9"/>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9"/>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9"/>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9"/>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9"/>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9"/>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9"/>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9"/>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9"/>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89"/>
          <p:cNvGrpSpPr/>
          <p:nvPr/>
        </p:nvGrpSpPr>
        <p:grpSpPr>
          <a:xfrm>
            <a:off x="3107400" y="3625916"/>
            <a:ext cx="365139" cy="365244"/>
            <a:chOff x="3107400" y="3810491"/>
            <a:chExt cx="365139" cy="365244"/>
          </a:xfrm>
        </p:grpSpPr>
        <p:sp>
          <p:nvSpPr>
            <p:cNvPr id="8413" name="Google Shape;8413;p89"/>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9"/>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9"/>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9"/>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9"/>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9"/>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9"/>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9"/>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9"/>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89"/>
          <p:cNvGrpSpPr/>
          <p:nvPr/>
        </p:nvGrpSpPr>
        <p:grpSpPr>
          <a:xfrm>
            <a:off x="3982979" y="4112803"/>
            <a:ext cx="355540" cy="338230"/>
            <a:chOff x="3982979" y="4297378"/>
            <a:chExt cx="355540" cy="338230"/>
          </a:xfrm>
        </p:grpSpPr>
        <p:sp>
          <p:nvSpPr>
            <p:cNvPr id="8423" name="Google Shape;8423;p89"/>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9"/>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9"/>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9"/>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9"/>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9"/>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9"/>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9"/>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9"/>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9"/>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9"/>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4" name="Google Shape;8434;p89"/>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9"/>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6" name="Google Shape;8436;p89"/>
          <p:cNvGrpSpPr/>
          <p:nvPr/>
        </p:nvGrpSpPr>
        <p:grpSpPr>
          <a:xfrm>
            <a:off x="3575220" y="1802711"/>
            <a:ext cx="292830" cy="360602"/>
            <a:chOff x="3575220" y="1987286"/>
            <a:chExt cx="292830" cy="360602"/>
          </a:xfrm>
        </p:grpSpPr>
        <p:sp>
          <p:nvSpPr>
            <p:cNvPr id="8437" name="Google Shape;8437;p89"/>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9"/>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9"/>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9"/>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9"/>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9"/>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9"/>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9"/>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9"/>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9"/>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9"/>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9"/>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9"/>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9"/>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9"/>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9"/>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9"/>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9"/>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9"/>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9"/>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9"/>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9"/>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9"/>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9"/>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9"/>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9"/>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9"/>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9"/>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9"/>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9"/>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9"/>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9"/>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9"/>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9"/>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9"/>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9"/>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9"/>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9"/>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9"/>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9"/>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9"/>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9"/>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9"/>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9"/>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9"/>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89"/>
          <p:cNvGrpSpPr/>
          <p:nvPr/>
        </p:nvGrpSpPr>
        <p:grpSpPr>
          <a:xfrm>
            <a:off x="2224399" y="1325607"/>
            <a:ext cx="328237" cy="348904"/>
            <a:chOff x="2224399" y="1510182"/>
            <a:chExt cx="328237" cy="348904"/>
          </a:xfrm>
        </p:grpSpPr>
        <p:sp>
          <p:nvSpPr>
            <p:cNvPr id="8487" name="Google Shape;8487;p89"/>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9"/>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9"/>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9"/>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9"/>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9"/>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9"/>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9"/>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9"/>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9"/>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9"/>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9"/>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9"/>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9"/>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9"/>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89"/>
          <p:cNvGrpSpPr/>
          <p:nvPr/>
        </p:nvGrpSpPr>
        <p:grpSpPr>
          <a:xfrm>
            <a:off x="1331903" y="4119255"/>
            <a:ext cx="343292" cy="340354"/>
            <a:chOff x="1331903" y="4303830"/>
            <a:chExt cx="343292" cy="340354"/>
          </a:xfrm>
        </p:grpSpPr>
        <p:sp>
          <p:nvSpPr>
            <p:cNvPr id="8503" name="Google Shape;8503;p89"/>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9"/>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9"/>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9"/>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9"/>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9"/>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9"/>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9"/>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9"/>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9"/>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9"/>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9"/>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9"/>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9"/>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89"/>
          <p:cNvGrpSpPr/>
          <p:nvPr/>
        </p:nvGrpSpPr>
        <p:grpSpPr>
          <a:xfrm>
            <a:off x="3527014" y="2724949"/>
            <a:ext cx="362228" cy="343187"/>
            <a:chOff x="3527014" y="2909524"/>
            <a:chExt cx="362228" cy="343187"/>
          </a:xfrm>
        </p:grpSpPr>
        <p:sp>
          <p:nvSpPr>
            <p:cNvPr id="8518" name="Google Shape;8518;p89"/>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9"/>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9"/>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9"/>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9"/>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9"/>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9"/>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9"/>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9"/>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9"/>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9"/>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9"/>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9"/>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9"/>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9"/>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9"/>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9"/>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9"/>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9"/>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89"/>
          <p:cNvGrpSpPr/>
          <p:nvPr/>
        </p:nvGrpSpPr>
        <p:grpSpPr>
          <a:xfrm>
            <a:off x="2257297" y="4104909"/>
            <a:ext cx="408546" cy="353494"/>
            <a:chOff x="2181097" y="4289484"/>
            <a:chExt cx="408546" cy="353494"/>
          </a:xfrm>
        </p:grpSpPr>
        <p:sp>
          <p:nvSpPr>
            <p:cNvPr id="8538" name="Google Shape;8538;p89"/>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9"/>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9"/>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9"/>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9"/>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9"/>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9"/>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9"/>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9"/>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9"/>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9"/>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9"/>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9"/>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9"/>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9"/>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9"/>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9"/>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9"/>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89"/>
          <p:cNvGrpSpPr/>
          <p:nvPr/>
        </p:nvGrpSpPr>
        <p:grpSpPr>
          <a:xfrm>
            <a:off x="1735230" y="2250835"/>
            <a:ext cx="393281" cy="360313"/>
            <a:chOff x="1735230" y="2435410"/>
            <a:chExt cx="393281" cy="360313"/>
          </a:xfrm>
        </p:grpSpPr>
        <p:sp>
          <p:nvSpPr>
            <p:cNvPr id="8557" name="Google Shape;8557;p89"/>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9"/>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9"/>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9"/>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9"/>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9"/>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9"/>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9"/>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9"/>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9"/>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9"/>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9"/>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9"/>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9"/>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89"/>
          <p:cNvGrpSpPr/>
          <p:nvPr/>
        </p:nvGrpSpPr>
        <p:grpSpPr>
          <a:xfrm>
            <a:off x="3603362" y="4147397"/>
            <a:ext cx="247011" cy="304029"/>
            <a:chOff x="3603362" y="4331973"/>
            <a:chExt cx="247011" cy="304029"/>
          </a:xfrm>
        </p:grpSpPr>
        <p:sp>
          <p:nvSpPr>
            <p:cNvPr id="8572" name="Google Shape;8572;p89"/>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9"/>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9"/>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9"/>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9"/>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9"/>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9"/>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9"/>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9"/>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9"/>
          <p:cNvGrpSpPr/>
          <p:nvPr/>
        </p:nvGrpSpPr>
        <p:grpSpPr>
          <a:xfrm>
            <a:off x="1752015" y="4104909"/>
            <a:ext cx="365611" cy="360628"/>
            <a:chOff x="1752015" y="4289484"/>
            <a:chExt cx="365611" cy="360628"/>
          </a:xfrm>
        </p:grpSpPr>
        <p:sp>
          <p:nvSpPr>
            <p:cNvPr id="8582" name="Google Shape;8582;p89"/>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9"/>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4" name="Google Shape;8584;p89"/>
            <p:cNvGrpSpPr/>
            <p:nvPr/>
          </p:nvGrpSpPr>
          <p:grpSpPr>
            <a:xfrm>
              <a:off x="1752015" y="4289484"/>
              <a:ext cx="365611" cy="360628"/>
              <a:chOff x="1752015" y="4289484"/>
              <a:chExt cx="365611" cy="360628"/>
            </a:xfrm>
          </p:grpSpPr>
          <p:sp>
            <p:nvSpPr>
              <p:cNvPr id="8585" name="Google Shape;8585;p89"/>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9"/>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9"/>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9"/>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9"/>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9"/>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9"/>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9"/>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9"/>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9"/>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9"/>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9"/>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9"/>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9"/>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9"/>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9"/>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9"/>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9"/>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9"/>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9"/>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6" name="Google Shape;8606;p89"/>
          <p:cNvGrpSpPr/>
          <p:nvPr/>
        </p:nvGrpSpPr>
        <p:grpSpPr>
          <a:xfrm>
            <a:off x="2775417" y="4046462"/>
            <a:ext cx="181002" cy="405184"/>
            <a:chOff x="2775386" y="4332051"/>
            <a:chExt cx="135806" cy="304055"/>
          </a:xfrm>
        </p:grpSpPr>
        <p:sp>
          <p:nvSpPr>
            <p:cNvPr id="8607" name="Google Shape;8607;p89"/>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9"/>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9"/>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9"/>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9"/>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9"/>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9"/>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9"/>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9"/>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9"/>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9"/>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9"/>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9"/>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9"/>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9"/>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9"/>
          <p:cNvGrpSpPr/>
          <p:nvPr/>
        </p:nvGrpSpPr>
        <p:grpSpPr>
          <a:xfrm>
            <a:off x="3097827" y="2255634"/>
            <a:ext cx="351239" cy="350609"/>
            <a:chOff x="3097827" y="2440209"/>
            <a:chExt cx="351239" cy="350609"/>
          </a:xfrm>
        </p:grpSpPr>
        <p:sp>
          <p:nvSpPr>
            <p:cNvPr id="8623" name="Google Shape;8623;p89"/>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9"/>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9"/>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9"/>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9"/>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9"/>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9"/>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9"/>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9"/>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9"/>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9"/>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9"/>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9"/>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89"/>
          <p:cNvGrpSpPr/>
          <p:nvPr/>
        </p:nvGrpSpPr>
        <p:grpSpPr>
          <a:xfrm>
            <a:off x="3975965" y="1400338"/>
            <a:ext cx="362711" cy="237959"/>
            <a:chOff x="4034726" y="1584852"/>
            <a:chExt cx="304160" cy="199513"/>
          </a:xfrm>
        </p:grpSpPr>
        <p:sp>
          <p:nvSpPr>
            <p:cNvPr id="8637" name="Google Shape;8637;p89"/>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9"/>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9"/>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9"/>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9"/>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9"/>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9"/>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9"/>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9"/>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9"/>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9"/>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9"/>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9"/>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9"/>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9"/>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9"/>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9"/>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9"/>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89"/>
          <p:cNvGrpSpPr/>
          <p:nvPr/>
        </p:nvGrpSpPr>
        <p:grpSpPr>
          <a:xfrm>
            <a:off x="2666332" y="1353749"/>
            <a:ext cx="322861" cy="292227"/>
            <a:chOff x="2666332" y="1538324"/>
            <a:chExt cx="322861" cy="292227"/>
          </a:xfrm>
        </p:grpSpPr>
        <p:sp>
          <p:nvSpPr>
            <p:cNvPr id="8656" name="Google Shape;8656;p89"/>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9"/>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9"/>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9"/>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9"/>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9"/>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9"/>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9"/>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9"/>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89"/>
          <p:cNvGrpSpPr/>
          <p:nvPr/>
        </p:nvGrpSpPr>
        <p:grpSpPr>
          <a:xfrm>
            <a:off x="865841" y="3188546"/>
            <a:ext cx="355776" cy="361599"/>
            <a:chOff x="865841" y="3373121"/>
            <a:chExt cx="355776" cy="361599"/>
          </a:xfrm>
        </p:grpSpPr>
        <p:sp>
          <p:nvSpPr>
            <p:cNvPr id="8666" name="Google Shape;8666;p89"/>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9"/>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9"/>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9"/>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9"/>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9"/>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9"/>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9"/>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9"/>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9"/>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89"/>
          <p:cNvGrpSpPr/>
          <p:nvPr/>
        </p:nvGrpSpPr>
        <p:grpSpPr>
          <a:xfrm>
            <a:off x="1319524" y="3170580"/>
            <a:ext cx="342793" cy="375709"/>
            <a:chOff x="1319524" y="3355155"/>
            <a:chExt cx="342793" cy="375709"/>
          </a:xfrm>
        </p:grpSpPr>
        <p:sp>
          <p:nvSpPr>
            <p:cNvPr id="8677" name="Google Shape;8677;p89"/>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9"/>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9"/>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9"/>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9"/>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9"/>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9"/>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9"/>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9"/>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9"/>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9"/>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9"/>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9"/>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9"/>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9"/>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9"/>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9"/>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9"/>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9"/>
          <p:cNvGrpSpPr/>
          <p:nvPr/>
        </p:nvGrpSpPr>
        <p:grpSpPr>
          <a:xfrm>
            <a:off x="2645009" y="3175433"/>
            <a:ext cx="382161" cy="369991"/>
            <a:chOff x="2645009" y="3360008"/>
            <a:chExt cx="382161" cy="369991"/>
          </a:xfrm>
        </p:grpSpPr>
        <p:sp>
          <p:nvSpPr>
            <p:cNvPr id="8700" name="Google Shape;8700;p89"/>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9"/>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9"/>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9"/>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9"/>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9"/>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9"/>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9"/>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9"/>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9"/>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9"/>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9"/>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9"/>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9"/>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9"/>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9"/>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9"/>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9"/>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9"/>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9"/>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9"/>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9"/>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9"/>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9"/>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9"/>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9"/>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89"/>
          <p:cNvGrpSpPr/>
          <p:nvPr/>
        </p:nvGrpSpPr>
        <p:grpSpPr>
          <a:xfrm>
            <a:off x="1277639" y="2264971"/>
            <a:ext cx="409411" cy="332066"/>
            <a:chOff x="1277639" y="2449546"/>
            <a:chExt cx="409411" cy="332066"/>
          </a:xfrm>
        </p:grpSpPr>
        <p:sp>
          <p:nvSpPr>
            <p:cNvPr id="8727" name="Google Shape;8727;p89"/>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9"/>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9"/>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9"/>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9"/>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9"/>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9"/>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9"/>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9"/>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9"/>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9"/>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9"/>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9"/>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9"/>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9"/>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9"/>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9"/>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9"/>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9"/>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9"/>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89"/>
          <p:cNvGrpSpPr/>
          <p:nvPr/>
        </p:nvGrpSpPr>
        <p:grpSpPr>
          <a:xfrm>
            <a:off x="868254" y="2264578"/>
            <a:ext cx="332670" cy="332696"/>
            <a:chOff x="868254" y="2449153"/>
            <a:chExt cx="332670" cy="332696"/>
          </a:xfrm>
        </p:grpSpPr>
        <p:sp>
          <p:nvSpPr>
            <p:cNvPr id="8748" name="Google Shape;8748;p89"/>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9"/>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9"/>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9"/>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9"/>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9"/>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9"/>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9"/>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9"/>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9"/>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9"/>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9"/>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9"/>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9"/>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9"/>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9"/>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9"/>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9"/>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9"/>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9"/>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9"/>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9"/>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9"/>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9"/>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9"/>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9"/>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9"/>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9"/>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9"/>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9"/>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9"/>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9" name="Google Shape;8779;p89"/>
          <p:cNvGrpSpPr/>
          <p:nvPr/>
        </p:nvGrpSpPr>
        <p:grpSpPr>
          <a:xfrm>
            <a:off x="3140473" y="4172969"/>
            <a:ext cx="289158" cy="252938"/>
            <a:chOff x="3140473" y="4357544"/>
            <a:chExt cx="289158" cy="252938"/>
          </a:xfrm>
        </p:grpSpPr>
        <p:sp>
          <p:nvSpPr>
            <p:cNvPr id="8780" name="Google Shape;8780;p89"/>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9"/>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9"/>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9"/>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9"/>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9"/>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9"/>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9"/>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9"/>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9"/>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9"/>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9"/>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9"/>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9"/>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9"/>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9"/>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9"/>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9"/>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9"/>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9"/>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9"/>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9"/>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9"/>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9"/>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9"/>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89"/>
          <p:cNvGrpSpPr/>
          <p:nvPr/>
        </p:nvGrpSpPr>
        <p:grpSpPr>
          <a:xfrm>
            <a:off x="4889349" y="1360621"/>
            <a:ext cx="348327" cy="310298"/>
            <a:chOff x="4889349" y="1545196"/>
            <a:chExt cx="348327" cy="310298"/>
          </a:xfrm>
        </p:grpSpPr>
        <p:sp>
          <p:nvSpPr>
            <p:cNvPr id="8806" name="Google Shape;8806;p89"/>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9"/>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9"/>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9"/>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9"/>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9"/>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9"/>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9"/>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9"/>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9"/>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9"/>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9"/>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9"/>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9"/>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9"/>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9"/>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9"/>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9"/>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9"/>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9"/>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9"/>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9"/>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89"/>
          <p:cNvGrpSpPr/>
          <p:nvPr/>
        </p:nvGrpSpPr>
        <p:grpSpPr>
          <a:xfrm>
            <a:off x="5393651" y="1314093"/>
            <a:ext cx="263403" cy="366713"/>
            <a:chOff x="5393651" y="1498668"/>
            <a:chExt cx="263403" cy="366713"/>
          </a:xfrm>
        </p:grpSpPr>
        <p:sp>
          <p:nvSpPr>
            <p:cNvPr id="8829" name="Google Shape;8829;p89"/>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9"/>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9"/>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9"/>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9"/>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9"/>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9"/>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9"/>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9"/>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9"/>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9"/>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9"/>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9"/>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9"/>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9"/>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9"/>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9"/>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9"/>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9"/>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9"/>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9"/>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9"/>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9"/>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9"/>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89"/>
          <p:cNvGrpSpPr/>
          <p:nvPr/>
        </p:nvGrpSpPr>
        <p:grpSpPr>
          <a:xfrm>
            <a:off x="5775393" y="1326053"/>
            <a:ext cx="366634" cy="366634"/>
            <a:chOff x="5775393" y="1510628"/>
            <a:chExt cx="366634" cy="366634"/>
          </a:xfrm>
        </p:grpSpPr>
        <p:sp>
          <p:nvSpPr>
            <p:cNvPr id="8854" name="Google Shape;8854;p89"/>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9"/>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9"/>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9"/>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9"/>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9"/>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9"/>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9"/>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9"/>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9"/>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9"/>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9"/>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9"/>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9"/>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89"/>
          <p:cNvGrpSpPr/>
          <p:nvPr/>
        </p:nvGrpSpPr>
        <p:grpSpPr>
          <a:xfrm>
            <a:off x="6226322" y="1325397"/>
            <a:ext cx="375342" cy="367447"/>
            <a:chOff x="6226322" y="1509972"/>
            <a:chExt cx="375342" cy="367447"/>
          </a:xfrm>
        </p:grpSpPr>
        <p:sp>
          <p:nvSpPr>
            <p:cNvPr id="8869" name="Google Shape;8869;p89"/>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9"/>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9"/>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9"/>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9"/>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9"/>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9"/>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9"/>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9"/>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9"/>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9"/>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9"/>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9"/>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9"/>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9"/>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9"/>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9"/>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9"/>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9"/>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9"/>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89"/>
          <p:cNvGrpSpPr/>
          <p:nvPr/>
        </p:nvGrpSpPr>
        <p:grpSpPr>
          <a:xfrm>
            <a:off x="6689473" y="1325922"/>
            <a:ext cx="338545" cy="367054"/>
            <a:chOff x="6689473" y="1510497"/>
            <a:chExt cx="338545" cy="367054"/>
          </a:xfrm>
        </p:grpSpPr>
        <p:sp>
          <p:nvSpPr>
            <p:cNvPr id="8890" name="Google Shape;8890;p89"/>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9"/>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9"/>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9"/>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9"/>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9"/>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9"/>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9"/>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9"/>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9"/>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9"/>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9"/>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9"/>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9"/>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9"/>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9"/>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9"/>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9"/>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9"/>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9"/>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9"/>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9"/>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9"/>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9"/>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9"/>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9"/>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9"/>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89"/>
          <p:cNvGrpSpPr/>
          <p:nvPr/>
        </p:nvGrpSpPr>
        <p:grpSpPr>
          <a:xfrm>
            <a:off x="7115906" y="1326027"/>
            <a:ext cx="366765" cy="366660"/>
            <a:chOff x="7115906" y="1510602"/>
            <a:chExt cx="366765" cy="366660"/>
          </a:xfrm>
        </p:grpSpPr>
        <p:sp>
          <p:nvSpPr>
            <p:cNvPr id="8918" name="Google Shape;8918;p89"/>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9"/>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9"/>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9"/>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9"/>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9"/>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9"/>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9"/>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9"/>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9"/>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9"/>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9"/>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9"/>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9"/>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9"/>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9"/>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9"/>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9"/>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9"/>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9"/>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9"/>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9"/>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9"/>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9"/>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9"/>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9"/>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9"/>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9"/>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9"/>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9"/>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9"/>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9"/>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9"/>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9"/>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9"/>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9"/>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9"/>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9"/>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9"/>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9"/>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9"/>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9"/>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89"/>
          <p:cNvGrpSpPr/>
          <p:nvPr/>
        </p:nvGrpSpPr>
        <p:grpSpPr>
          <a:xfrm>
            <a:off x="7550155" y="1325922"/>
            <a:ext cx="379381" cy="366792"/>
            <a:chOff x="7550155" y="1510497"/>
            <a:chExt cx="379381" cy="366792"/>
          </a:xfrm>
        </p:grpSpPr>
        <p:sp>
          <p:nvSpPr>
            <p:cNvPr id="8961" name="Google Shape;8961;p89"/>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9"/>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9"/>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9"/>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9"/>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9"/>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9"/>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9"/>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9"/>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9"/>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9"/>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9"/>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9"/>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9"/>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9"/>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9"/>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8" name="Google Shape;8978;p89"/>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9"/>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0" name="Google Shape;8980;p89"/>
          <p:cNvGrpSpPr/>
          <p:nvPr/>
        </p:nvGrpSpPr>
        <p:grpSpPr>
          <a:xfrm>
            <a:off x="7999537" y="1325974"/>
            <a:ext cx="335476" cy="367001"/>
            <a:chOff x="7999537" y="1510549"/>
            <a:chExt cx="335476" cy="367001"/>
          </a:xfrm>
        </p:grpSpPr>
        <p:sp>
          <p:nvSpPr>
            <p:cNvPr id="8981" name="Google Shape;8981;p89"/>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9"/>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9"/>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9"/>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9"/>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9"/>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9"/>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9"/>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9"/>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9"/>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9"/>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9"/>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9"/>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9"/>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9"/>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9"/>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89"/>
          <p:cNvGrpSpPr/>
          <p:nvPr/>
        </p:nvGrpSpPr>
        <p:grpSpPr>
          <a:xfrm>
            <a:off x="4890346" y="3197962"/>
            <a:ext cx="370306" cy="367001"/>
            <a:chOff x="4890346" y="3382537"/>
            <a:chExt cx="370306" cy="367001"/>
          </a:xfrm>
        </p:grpSpPr>
        <p:sp>
          <p:nvSpPr>
            <p:cNvPr id="8998" name="Google Shape;8998;p89"/>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9"/>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9"/>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9"/>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9"/>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9"/>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9"/>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9"/>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9"/>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9"/>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9"/>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9"/>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9"/>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9"/>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9"/>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9"/>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9"/>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9"/>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9"/>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9"/>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9"/>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9"/>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9"/>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9"/>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89"/>
          <p:cNvGrpSpPr/>
          <p:nvPr/>
        </p:nvGrpSpPr>
        <p:grpSpPr>
          <a:xfrm>
            <a:off x="5332122" y="3247060"/>
            <a:ext cx="367526" cy="269592"/>
            <a:chOff x="5332122" y="3431635"/>
            <a:chExt cx="367526" cy="269592"/>
          </a:xfrm>
        </p:grpSpPr>
        <p:sp>
          <p:nvSpPr>
            <p:cNvPr id="9023" name="Google Shape;9023;p89"/>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9"/>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9"/>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9"/>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9"/>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9"/>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9"/>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9"/>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9"/>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9"/>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9"/>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9"/>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9"/>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9"/>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9"/>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9"/>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9"/>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9"/>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9"/>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9"/>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9"/>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9"/>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9"/>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9"/>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9"/>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9"/>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9"/>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9"/>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9"/>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9"/>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9"/>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9"/>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9"/>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89"/>
          <p:cNvGrpSpPr/>
          <p:nvPr/>
        </p:nvGrpSpPr>
        <p:grpSpPr>
          <a:xfrm>
            <a:off x="5772612" y="3241237"/>
            <a:ext cx="366896" cy="281080"/>
            <a:chOff x="5772612" y="3425812"/>
            <a:chExt cx="366896" cy="281080"/>
          </a:xfrm>
        </p:grpSpPr>
        <p:sp>
          <p:nvSpPr>
            <p:cNvPr id="9057" name="Google Shape;9057;p89"/>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9"/>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9"/>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9"/>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9"/>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9"/>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9"/>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9"/>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9"/>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9"/>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9"/>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9"/>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9"/>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9"/>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9"/>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9"/>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9"/>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9"/>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9"/>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9"/>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9"/>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9"/>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9"/>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9"/>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9"/>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9"/>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9"/>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9"/>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9"/>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9"/>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9"/>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89"/>
          <p:cNvGrpSpPr/>
          <p:nvPr/>
        </p:nvGrpSpPr>
        <p:grpSpPr>
          <a:xfrm>
            <a:off x="6212684" y="3227861"/>
            <a:ext cx="366765" cy="307832"/>
            <a:chOff x="6212684" y="3412436"/>
            <a:chExt cx="366765" cy="307832"/>
          </a:xfrm>
        </p:grpSpPr>
        <p:sp>
          <p:nvSpPr>
            <p:cNvPr id="9089" name="Google Shape;9089;p89"/>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9"/>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9"/>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9"/>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9"/>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9"/>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9"/>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9"/>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9"/>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9"/>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9"/>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9"/>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9"/>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9"/>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9"/>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9"/>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9"/>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9"/>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9"/>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9"/>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9"/>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9"/>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9"/>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9"/>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9"/>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9"/>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9"/>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9"/>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9"/>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9"/>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9"/>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9"/>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9"/>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9"/>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9"/>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9"/>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9"/>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9"/>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9"/>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9"/>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9"/>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9"/>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9"/>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9"/>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9"/>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9"/>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9"/>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9"/>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9"/>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9"/>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9"/>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9"/>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9"/>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9"/>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9"/>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9"/>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9"/>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9"/>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9"/>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9"/>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9"/>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9"/>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9"/>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9"/>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9"/>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9"/>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9"/>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9"/>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9"/>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9"/>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9"/>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9"/>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9"/>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9"/>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9"/>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89"/>
          <p:cNvGrpSpPr/>
          <p:nvPr/>
        </p:nvGrpSpPr>
        <p:grpSpPr>
          <a:xfrm>
            <a:off x="7092669" y="3226996"/>
            <a:ext cx="366896" cy="309327"/>
            <a:chOff x="7092669" y="3411571"/>
            <a:chExt cx="366896" cy="309327"/>
          </a:xfrm>
        </p:grpSpPr>
        <p:sp>
          <p:nvSpPr>
            <p:cNvPr id="9165" name="Google Shape;9165;p89"/>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9"/>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9"/>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9"/>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9"/>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9"/>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9"/>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9"/>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9"/>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9"/>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9"/>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9"/>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9"/>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9"/>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9"/>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9"/>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9"/>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9"/>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89"/>
          <p:cNvGrpSpPr/>
          <p:nvPr/>
        </p:nvGrpSpPr>
        <p:grpSpPr>
          <a:xfrm>
            <a:off x="7532740" y="3221173"/>
            <a:ext cx="366896" cy="320841"/>
            <a:chOff x="7532740" y="3405748"/>
            <a:chExt cx="366896" cy="320841"/>
          </a:xfrm>
        </p:grpSpPr>
        <p:sp>
          <p:nvSpPr>
            <p:cNvPr id="9184" name="Google Shape;9184;p89"/>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9"/>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9"/>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9"/>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9"/>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9"/>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9"/>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9"/>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9"/>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9"/>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9"/>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9"/>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9"/>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9"/>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9"/>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9"/>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9"/>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9"/>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9"/>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9"/>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9"/>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9"/>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9"/>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9"/>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9"/>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9"/>
          <p:cNvGrpSpPr/>
          <p:nvPr/>
        </p:nvGrpSpPr>
        <p:grpSpPr>
          <a:xfrm>
            <a:off x="7972785" y="3209817"/>
            <a:ext cx="366896" cy="343685"/>
            <a:chOff x="7972785" y="3394392"/>
            <a:chExt cx="366896" cy="343685"/>
          </a:xfrm>
        </p:grpSpPr>
        <p:sp>
          <p:nvSpPr>
            <p:cNvPr id="9210" name="Google Shape;9210;p89"/>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9"/>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9"/>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9"/>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9"/>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9"/>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9"/>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9"/>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9"/>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9"/>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9"/>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9"/>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9"/>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9"/>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89"/>
          <p:cNvGrpSpPr/>
          <p:nvPr/>
        </p:nvGrpSpPr>
        <p:grpSpPr>
          <a:xfrm>
            <a:off x="5359818" y="1811891"/>
            <a:ext cx="361835" cy="356432"/>
            <a:chOff x="5359818" y="1996466"/>
            <a:chExt cx="361835" cy="356432"/>
          </a:xfrm>
        </p:grpSpPr>
        <p:sp>
          <p:nvSpPr>
            <p:cNvPr id="9225" name="Google Shape;9225;p89"/>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9"/>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9"/>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9"/>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9"/>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9"/>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9"/>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9"/>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9"/>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9"/>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9"/>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9"/>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9"/>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9"/>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9"/>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9"/>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9"/>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9"/>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9"/>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9"/>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9"/>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9"/>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9"/>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9"/>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9"/>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9"/>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9"/>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9"/>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9"/>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9"/>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9"/>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9"/>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9"/>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9"/>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9"/>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9"/>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9"/>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9"/>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9"/>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9"/>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9"/>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9"/>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9"/>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9"/>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9"/>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9"/>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89"/>
          <p:cNvGrpSpPr/>
          <p:nvPr/>
        </p:nvGrpSpPr>
        <p:grpSpPr>
          <a:xfrm>
            <a:off x="5775393" y="1790463"/>
            <a:ext cx="379145" cy="379250"/>
            <a:chOff x="5775393" y="1975038"/>
            <a:chExt cx="379145" cy="379250"/>
          </a:xfrm>
        </p:grpSpPr>
        <p:sp>
          <p:nvSpPr>
            <p:cNvPr id="9272" name="Google Shape;9272;p89"/>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9"/>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9"/>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9"/>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9"/>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9"/>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9"/>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9"/>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9"/>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9"/>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9"/>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9"/>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9"/>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9"/>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9"/>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89"/>
          <p:cNvGrpSpPr/>
          <p:nvPr/>
        </p:nvGrpSpPr>
        <p:grpSpPr>
          <a:xfrm>
            <a:off x="6200960" y="1790699"/>
            <a:ext cx="417725" cy="378961"/>
            <a:chOff x="6200960" y="1975274"/>
            <a:chExt cx="417725" cy="378961"/>
          </a:xfrm>
        </p:grpSpPr>
        <p:sp>
          <p:nvSpPr>
            <p:cNvPr id="9288" name="Google Shape;9288;p89"/>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9"/>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9"/>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9"/>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9"/>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9"/>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9"/>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9"/>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89"/>
          <p:cNvGrpSpPr/>
          <p:nvPr/>
        </p:nvGrpSpPr>
        <p:grpSpPr>
          <a:xfrm>
            <a:off x="6666052" y="1807196"/>
            <a:ext cx="391341" cy="328447"/>
            <a:chOff x="6666052" y="1991771"/>
            <a:chExt cx="391341" cy="328447"/>
          </a:xfrm>
        </p:grpSpPr>
        <p:sp>
          <p:nvSpPr>
            <p:cNvPr id="9297" name="Google Shape;9297;p89"/>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9"/>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9"/>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9"/>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9"/>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9"/>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9"/>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9"/>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9"/>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9"/>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9"/>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9"/>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9"/>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9"/>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9"/>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9"/>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9"/>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9"/>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9"/>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9"/>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9"/>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9"/>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9"/>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9"/>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9"/>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9"/>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9"/>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9"/>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9"/>
          <p:cNvGrpSpPr/>
          <p:nvPr/>
        </p:nvGrpSpPr>
        <p:grpSpPr>
          <a:xfrm>
            <a:off x="7099619" y="1795263"/>
            <a:ext cx="374712" cy="374476"/>
            <a:chOff x="7099619" y="1979838"/>
            <a:chExt cx="374712" cy="374476"/>
          </a:xfrm>
        </p:grpSpPr>
        <p:sp>
          <p:nvSpPr>
            <p:cNvPr id="9326" name="Google Shape;9326;p89"/>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9"/>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9"/>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9"/>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9"/>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9"/>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9"/>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9"/>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9"/>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9"/>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9"/>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9"/>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9"/>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9"/>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9"/>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9"/>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9"/>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9"/>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9"/>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9"/>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9"/>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9"/>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9"/>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9"/>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9"/>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9"/>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9"/>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9"/>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9"/>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9"/>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9"/>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9"/>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9"/>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9"/>
          <p:cNvGrpSpPr/>
          <p:nvPr/>
        </p:nvGrpSpPr>
        <p:grpSpPr>
          <a:xfrm>
            <a:off x="7547375" y="1790594"/>
            <a:ext cx="379014" cy="379119"/>
            <a:chOff x="7547375" y="1975169"/>
            <a:chExt cx="379014" cy="379119"/>
          </a:xfrm>
        </p:grpSpPr>
        <p:sp>
          <p:nvSpPr>
            <p:cNvPr id="9360" name="Google Shape;9360;p89"/>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9"/>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9"/>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9"/>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9"/>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9"/>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9"/>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9"/>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9"/>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9"/>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9"/>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9"/>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9"/>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9"/>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9"/>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9"/>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9"/>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9"/>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9"/>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9"/>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89"/>
          <p:cNvGrpSpPr/>
          <p:nvPr/>
        </p:nvGrpSpPr>
        <p:grpSpPr>
          <a:xfrm>
            <a:off x="7978083" y="1806698"/>
            <a:ext cx="370306" cy="362962"/>
            <a:chOff x="7978083" y="1991273"/>
            <a:chExt cx="370306" cy="362962"/>
          </a:xfrm>
        </p:grpSpPr>
        <p:sp>
          <p:nvSpPr>
            <p:cNvPr id="9381" name="Google Shape;9381;p89"/>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9"/>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9"/>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9"/>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9"/>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9"/>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9"/>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9"/>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9"/>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9"/>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9"/>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9"/>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9"/>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9"/>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9"/>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9"/>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9"/>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9"/>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9"/>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9"/>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9"/>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89"/>
          <p:cNvGrpSpPr/>
          <p:nvPr/>
        </p:nvGrpSpPr>
        <p:grpSpPr>
          <a:xfrm>
            <a:off x="4917884" y="3641548"/>
            <a:ext cx="298941" cy="357822"/>
            <a:chOff x="4917884" y="3826123"/>
            <a:chExt cx="298941" cy="357822"/>
          </a:xfrm>
        </p:grpSpPr>
        <p:sp>
          <p:nvSpPr>
            <p:cNvPr id="9403" name="Google Shape;9403;p89"/>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9"/>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9"/>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9"/>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9"/>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9"/>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9"/>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9"/>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9"/>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9"/>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9"/>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9"/>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9"/>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9"/>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9"/>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9"/>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9"/>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9"/>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9"/>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9"/>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9"/>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9"/>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5" name="Google Shape;9425;p89"/>
          <p:cNvGrpSpPr/>
          <p:nvPr/>
        </p:nvGrpSpPr>
        <p:grpSpPr>
          <a:xfrm>
            <a:off x="5332567" y="3641181"/>
            <a:ext cx="360995" cy="359212"/>
            <a:chOff x="5332567" y="3825756"/>
            <a:chExt cx="360995" cy="359212"/>
          </a:xfrm>
        </p:grpSpPr>
        <p:sp>
          <p:nvSpPr>
            <p:cNvPr id="9426" name="Google Shape;9426;p89"/>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9"/>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9"/>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9"/>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9"/>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9"/>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9"/>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9"/>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9"/>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9"/>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9"/>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9"/>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9"/>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9"/>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9"/>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9"/>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9"/>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9"/>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89"/>
          <p:cNvGrpSpPr/>
          <p:nvPr/>
        </p:nvGrpSpPr>
        <p:grpSpPr>
          <a:xfrm>
            <a:off x="5776153" y="3655815"/>
            <a:ext cx="367028" cy="329942"/>
            <a:chOff x="5776153" y="3840390"/>
            <a:chExt cx="367028" cy="329942"/>
          </a:xfrm>
        </p:grpSpPr>
        <p:sp>
          <p:nvSpPr>
            <p:cNvPr id="9445" name="Google Shape;9445;p89"/>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9"/>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9"/>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9"/>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9"/>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9"/>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9"/>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9"/>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9"/>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9"/>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9"/>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9"/>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9"/>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9"/>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9"/>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9"/>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9"/>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9"/>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9"/>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9"/>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9"/>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89"/>
          <p:cNvGrpSpPr/>
          <p:nvPr/>
        </p:nvGrpSpPr>
        <p:grpSpPr>
          <a:xfrm>
            <a:off x="6657161" y="3641233"/>
            <a:ext cx="375211" cy="359186"/>
            <a:chOff x="6657161" y="3825808"/>
            <a:chExt cx="375211" cy="359186"/>
          </a:xfrm>
        </p:grpSpPr>
        <p:sp>
          <p:nvSpPr>
            <p:cNvPr id="9468" name="Google Shape;9468;p89"/>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9"/>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9"/>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9"/>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9"/>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9"/>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9"/>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9"/>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9"/>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9"/>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9"/>
          <p:cNvGrpSpPr/>
          <p:nvPr/>
        </p:nvGrpSpPr>
        <p:grpSpPr>
          <a:xfrm>
            <a:off x="6266450" y="3641181"/>
            <a:ext cx="269330" cy="359186"/>
            <a:chOff x="6266450" y="3825756"/>
            <a:chExt cx="269330" cy="359186"/>
          </a:xfrm>
        </p:grpSpPr>
        <p:sp>
          <p:nvSpPr>
            <p:cNvPr id="9479" name="Google Shape;9479;p89"/>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9"/>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9"/>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9"/>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9"/>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9"/>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9"/>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9"/>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9"/>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9"/>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9"/>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9"/>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9"/>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89"/>
          <p:cNvGrpSpPr/>
          <p:nvPr/>
        </p:nvGrpSpPr>
        <p:grpSpPr>
          <a:xfrm>
            <a:off x="7108825" y="3641181"/>
            <a:ext cx="366136" cy="359317"/>
            <a:chOff x="7108825" y="3825756"/>
            <a:chExt cx="366136" cy="359317"/>
          </a:xfrm>
        </p:grpSpPr>
        <p:sp>
          <p:nvSpPr>
            <p:cNvPr id="9493" name="Google Shape;9493;p89"/>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9"/>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9"/>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9"/>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9"/>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9"/>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9"/>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9"/>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9"/>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9"/>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9"/>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9"/>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9"/>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9"/>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9"/>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9"/>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9"/>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9"/>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9"/>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9"/>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9"/>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9"/>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9"/>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9"/>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9"/>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9"/>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9"/>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9"/>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89"/>
          <p:cNvGrpSpPr/>
          <p:nvPr/>
        </p:nvGrpSpPr>
        <p:grpSpPr>
          <a:xfrm>
            <a:off x="7552673" y="3674988"/>
            <a:ext cx="359186" cy="291545"/>
            <a:chOff x="7552673" y="3859563"/>
            <a:chExt cx="359186" cy="291545"/>
          </a:xfrm>
        </p:grpSpPr>
        <p:sp>
          <p:nvSpPr>
            <p:cNvPr id="9522" name="Google Shape;9522;p89"/>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9"/>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9"/>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9"/>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9"/>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9"/>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9"/>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9"/>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9"/>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9"/>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9"/>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9"/>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9"/>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9"/>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9"/>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9"/>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9"/>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9"/>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9"/>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9"/>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9"/>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9"/>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9"/>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9"/>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9"/>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9"/>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9"/>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89"/>
          <p:cNvGrpSpPr/>
          <p:nvPr/>
        </p:nvGrpSpPr>
        <p:grpSpPr>
          <a:xfrm>
            <a:off x="5310720" y="2773654"/>
            <a:ext cx="429370" cy="261672"/>
            <a:chOff x="5310720" y="2958229"/>
            <a:chExt cx="429370" cy="261672"/>
          </a:xfrm>
        </p:grpSpPr>
        <p:sp>
          <p:nvSpPr>
            <p:cNvPr id="9550" name="Google Shape;9550;p89"/>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9"/>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9"/>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9"/>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9"/>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9"/>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9"/>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9"/>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9"/>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9"/>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9"/>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9"/>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9"/>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9"/>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9"/>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9"/>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9"/>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9"/>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9"/>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9"/>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9"/>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9"/>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9"/>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9"/>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9"/>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9"/>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9"/>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9"/>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89"/>
          <p:cNvGrpSpPr/>
          <p:nvPr/>
        </p:nvGrpSpPr>
        <p:grpSpPr>
          <a:xfrm>
            <a:off x="4890477" y="2245773"/>
            <a:ext cx="389872" cy="338151"/>
            <a:chOff x="4890477" y="2430348"/>
            <a:chExt cx="389872" cy="338151"/>
          </a:xfrm>
        </p:grpSpPr>
        <p:sp>
          <p:nvSpPr>
            <p:cNvPr id="9579" name="Google Shape;9579;p89"/>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9"/>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9"/>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9"/>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9"/>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9"/>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9"/>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9"/>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9"/>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9"/>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9"/>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9"/>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9"/>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9"/>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9"/>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9"/>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9"/>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9"/>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9"/>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9"/>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89"/>
          <p:cNvGrpSpPr/>
          <p:nvPr/>
        </p:nvGrpSpPr>
        <p:grpSpPr>
          <a:xfrm>
            <a:off x="5747880" y="2258021"/>
            <a:ext cx="433645" cy="315176"/>
            <a:chOff x="5747880" y="2442596"/>
            <a:chExt cx="433645" cy="315176"/>
          </a:xfrm>
        </p:grpSpPr>
        <p:sp>
          <p:nvSpPr>
            <p:cNvPr id="9600" name="Google Shape;9600;p89"/>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9"/>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9"/>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9"/>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9"/>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9"/>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9"/>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9"/>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9"/>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9"/>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9"/>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9"/>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9"/>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9"/>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9"/>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9"/>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9"/>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9"/>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9"/>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89"/>
          <p:cNvGrpSpPr/>
          <p:nvPr/>
        </p:nvGrpSpPr>
        <p:grpSpPr>
          <a:xfrm>
            <a:off x="6226558" y="2248815"/>
            <a:ext cx="342793" cy="353389"/>
            <a:chOff x="6226558" y="2433390"/>
            <a:chExt cx="342793" cy="353389"/>
          </a:xfrm>
        </p:grpSpPr>
        <p:sp>
          <p:nvSpPr>
            <p:cNvPr id="9620" name="Google Shape;9620;p89"/>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9"/>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9"/>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9"/>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9"/>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9"/>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9"/>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9"/>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9"/>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9"/>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9"/>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9"/>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9"/>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9"/>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9"/>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9"/>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9"/>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9"/>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9"/>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9"/>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9"/>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89"/>
          <p:cNvGrpSpPr/>
          <p:nvPr/>
        </p:nvGrpSpPr>
        <p:grpSpPr>
          <a:xfrm>
            <a:off x="6627996" y="2265181"/>
            <a:ext cx="427980" cy="320369"/>
            <a:chOff x="6627996" y="2449756"/>
            <a:chExt cx="427980" cy="320369"/>
          </a:xfrm>
        </p:grpSpPr>
        <p:sp>
          <p:nvSpPr>
            <p:cNvPr id="9642" name="Google Shape;9642;p89"/>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9"/>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9"/>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9"/>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9"/>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9"/>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9"/>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9"/>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9"/>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1" name="Google Shape;9651;p89"/>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9"/>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3" name="Google Shape;9653;p89"/>
          <p:cNvGrpSpPr/>
          <p:nvPr/>
        </p:nvGrpSpPr>
        <p:grpSpPr>
          <a:xfrm>
            <a:off x="7073496" y="2236331"/>
            <a:ext cx="396534" cy="370096"/>
            <a:chOff x="7073496" y="2420906"/>
            <a:chExt cx="396534" cy="370096"/>
          </a:xfrm>
        </p:grpSpPr>
        <p:sp>
          <p:nvSpPr>
            <p:cNvPr id="9654" name="Google Shape;9654;p89"/>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9"/>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9"/>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9"/>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9"/>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9"/>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9"/>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9"/>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9"/>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9"/>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9"/>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9"/>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9"/>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9"/>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9"/>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9"/>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9"/>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9"/>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9"/>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9"/>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9"/>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9"/>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9"/>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9"/>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9"/>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9"/>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9"/>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9"/>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9"/>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89"/>
          <p:cNvGrpSpPr/>
          <p:nvPr/>
        </p:nvGrpSpPr>
        <p:grpSpPr>
          <a:xfrm>
            <a:off x="7975067" y="2236331"/>
            <a:ext cx="359946" cy="366031"/>
            <a:chOff x="7975067" y="2420906"/>
            <a:chExt cx="359946" cy="366031"/>
          </a:xfrm>
        </p:grpSpPr>
        <p:sp>
          <p:nvSpPr>
            <p:cNvPr id="9684" name="Google Shape;9684;p89"/>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9"/>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9"/>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9"/>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9"/>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9"/>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9"/>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9"/>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9"/>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9"/>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9"/>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9"/>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9"/>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9"/>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9"/>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9"/>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9"/>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9"/>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9"/>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9"/>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9"/>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9"/>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9"/>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9"/>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9"/>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9"/>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9"/>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9"/>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9"/>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9"/>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9"/>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9"/>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9"/>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9"/>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9"/>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9"/>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9"/>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89"/>
          <p:cNvGrpSpPr/>
          <p:nvPr/>
        </p:nvGrpSpPr>
        <p:grpSpPr>
          <a:xfrm>
            <a:off x="5390373" y="2241078"/>
            <a:ext cx="257344" cy="358215"/>
            <a:chOff x="5390373" y="2425653"/>
            <a:chExt cx="257344" cy="358215"/>
          </a:xfrm>
        </p:grpSpPr>
        <p:sp>
          <p:nvSpPr>
            <p:cNvPr id="9722" name="Google Shape;9722;p89"/>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9"/>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9"/>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9"/>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9"/>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9"/>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9"/>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9"/>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9"/>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9"/>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9"/>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9"/>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9"/>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9"/>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9"/>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9"/>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9"/>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9"/>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9"/>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9"/>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9"/>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9"/>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9"/>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9"/>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9"/>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9"/>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9"/>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9"/>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9"/>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9"/>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9"/>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9"/>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89"/>
          <p:cNvGrpSpPr/>
          <p:nvPr/>
        </p:nvGrpSpPr>
        <p:grpSpPr>
          <a:xfrm>
            <a:off x="5364617" y="4123268"/>
            <a:ext cx="285985" cy="322572"/>
            <a:chOff x="5364617" y="4307843"/>
            <a:chExt cx="285985" cy="322572"/>
          </a:xfrm>
        </p:grpSpPr>
        <p:sp>
          <p:nvSpPr>
            <p:cNvPr id="9755" name="Google Shape;9755;p89"/>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9"/>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9"/>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9"/>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9"/>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9"/>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9"/>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9"/>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9"/>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9"/>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9"/>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9"/>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9"/>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9"/>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89"/>
          <p:cNvGrpSpPr/>
          <p:nvPr/>
        </p:nvGrpSpPr>
        <p:grpSpPr>
          <a:xfrm>
            <a:off x="7539428" y="2250572"/>
            <a:ext cx="349980" cy="355697"/>
            <a:chOff x="7539428" y="2435147"/>
            <a:chExt cx="349980" cy="355697"/>
          </a:xfrm>
        </p:grpSpPr>
        <p:sp>
          <p:nvSpPr>
            <p:cNvPr id="9770" name="Google Shape;9770;p89"/>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9"/>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9"/>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9"/>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9"/>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9"/>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9"/>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9"/>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9"/>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9"/>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9"/>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9"/>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9"/>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9"/>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9"/>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9"/>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9"/>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9"/>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9"/>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9"/>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9"/>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9"/>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9"/>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9"/>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9"/>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9"/>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9"/>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9"/>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9"/>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9"/>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9"/>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9"/>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9"/>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9"/>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9"/>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9"/>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9"/>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9"/>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89"/>
          <p:cNvGrpSpPr/>
          <p:nvPr/>
        </p:nvGrpSpPr>
        <p:grpSpPr>
          <a:xfrm>
            <a:off x="6276285" y="4105355"/>
            <a:ext cx="224927" cy="360785"/>
            <a:chOff x="6276285" y="4289930"/>
            <a:chExt cx="224927" cy="360785"/>
          </a:xfrm>
        </p:grpSpPr>
        <p:sp>
          <p:nvSpPr>
            <p:cNvPr id="9809" name="Google Shape;9809;p89"/>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9"/>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9"/>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9"/>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9"/>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89"/>
          <p:cNvGrpSpPr/>
          <p:nvPr/>
        </p:nvGrpSpPr>
        <p:grpSpPr>
          <a:xfrm>
            <a:off x="6650604" y="4158466"/>
            <a:ext cx="356405" cy="278431"/>
            <a:chOff x="6650604" y="4343041"/>
            <a:chExt cx="356405" cy="278431"/>
          </a:xfrm>
        </p:grpSpPr>
        <p:sp>
          <p:nvSpPr>
            <p:cNvPr id="9815" name="Google Shape;9815;p89"/>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9"/>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9"/>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9"/>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9"/>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9"/>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9"/>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9"/>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9"/>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9"/>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9"/>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9"/>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9"/>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9"/>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9"/>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9"/>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9"/>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9"/>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9"/>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9"/>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9"/>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9"/>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89"/>
          <p:cNvGrpSpPr/>
          <p:nvPr/>
        </p:nvGrpSpPr>
        <p:grpSpPr>
          <a:xfrm>
            <a:off x="5787274" y="4124003"/>
            <a:ext cx="322572" cy="321208"/>
            <a:chOff x="5787274" y="4308578"/>
            <a:chExt cx="322572" cy="321208"/>
          </a:xfrm>
        </p:grpSpPr>
        <p:sp>
          <p:nvSpPr>
            <p:cNvPr id="9838" name="Google Shape;9838;p89"/>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9"/>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9"/>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9"/>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9"/>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9"/>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9"/>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9"/>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9"/>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9"/>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9"/>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9"/>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9"/>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9"/>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9"/>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89"/>
          <p:cNvGrpSpPr/>
          <p:nvPr/>
        </p:nvGrpSpPr>
        <p:grpSpPr>
          <a:xfrm>
            <a:off x="7139485" y="4105093"/>
            <a:ext cx="253200" cy="360418"/>
            <a:chOff x="7139485" y="4289668"/>
            <a:chExt cx="253200" cy="360418"/>
          </a:xfrm>
        </p:grpSpPr>
        <p:sp>
          <p:nvSpPr>
            <p:cNvPr id="9854" name="Google Shape;9854;p89"/>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9"/>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9"/>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9"/>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9"/>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9"/>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9"/>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9"/>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9"/>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9"/>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9"/>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9"/>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9"/>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9"/>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9"/>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9"/>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9"/>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9"/>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9"/>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9"/>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9"/>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9"/>
          <p:cNvGrpSpPr/>
          <p:nvPr/>
        </p:nvGrpSpPr>
        <p:grpSpPr>
          <a:xfrm>
            <a:off x="7579687" y="4104961"/>
            <a:ext cx="253174" cy="360549"/>
            <a:chOff x="7579687" y="4289536"/>
            <a:chExt cx="253174" cy="360549"/>
          </a:xfrm>
        </p:grpSpPr>
        <p:sp>
          <p:nvSpPr>
            <p:cNvPr id="9876" name="Google Shape;9876;p89"/>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9"/>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9"/>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9"/>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9"/>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9"/>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9"/>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9"/>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9"/>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9"/>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9"/>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9"/>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9"/>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9"/>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9"/>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9"/>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9"/>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9"/>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9"/>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9"/>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9"/>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9"/>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89"/>
          <p:cNvGrpSpPr/>
          <p:nvPr/>
        </p:nvGrpSpPr>
        <p:grpSpPr>
          <a:xfrm>
            <a:off x="4905872" y="2723192"/>
            <a:ext cx="362857" cy="362726"/>
            <a:chOff x="4905872" y="2907767"/>
            <a:chExt cx="362857" cy="362726"/>
          </a:xfrm>
        </p:grpSpPr>
        <p:sp>
          <p:nvSpPr>
            <p:cNvPr id="9899" name="Google Shape;9899;p89"/>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9"/>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9"/>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9"/>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9"/>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9"/>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9"/>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9"/>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9"/>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9"/>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9"/>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9"/>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9"/>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9"/>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9"/>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9"/>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9"/>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9"/>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9"/>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9"/>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9"/>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9"/>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9"/>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9"/>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9"/>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9"/>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9"/>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9"/>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9"/>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9"/>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9"/>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9"/>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9"/>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9"/>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9"/>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9"/>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9"/>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9"/>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9"/>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9"/>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9"/>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9"/>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9"/>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9"/>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89"/>
          <p:cNvGrpSpPr/>
          <p:nvPr/>
        </p:nvGrpSpPr>
        <p:grpSpPr>
          <a:xfrm>
            <a:off x="5816176" y="2723061"/>
            <a:ext cx="294823" cy="362831"/>
            <a:chOff x="5816176" y="2907636"/>
            <a:chExt cx="294823" cy="362831"/>
          </a:xfrm>
        </p:grpSpPr>
        <p:sp>
          <p:nvSpPr>
            <p:cNvPr id="9944" name="Google Shape;9944;p89"/>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9"/>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9"/>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9"/>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9"/>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9"/>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9"/>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9"/>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9"/>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9"/>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9"/>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9"/>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9"/>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9"/>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9"/>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9"/>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9"/>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9"/>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9"/>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9"/>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9"/>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9"/>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9"/>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9"/>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9"/>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9"/>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9"/>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9"/>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9"/>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9"/>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9"/>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9"/>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9"/>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9"/>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9"/>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9"/>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9"/>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9"/>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9"/>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9"/>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9"/>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9"/>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9"/>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9"/>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9"/>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9"/>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89"/>
          <p:cNvGrpSpPr/>
          <p:nvPr/>
        </p:nvGrpSpPr>
        <p:grpSpPr>
          <a:xfrm>
            <a:off x="6220132" y="2771398"/>
            <a:ext cx="362726" cy="266183"/>
            <a:chOff x="6220132" y="2955973"/>
            <a:chExt cx="362726" cy="266183"/>
          </a:xfrm>
        </p:grpSpPr>
        <p:sp>
          <p:nvSpPr>
            <p:cNvPr id="9996" name="Google Shape;9996;p89"/>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9"/>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9"/>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9"/>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9"/>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9"/>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9"/>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9"/>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9"/>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9"/>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9"/>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9"/>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9"/>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9"/>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9"/>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9"/>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9"/>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9"/>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9"/>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9"/>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9"/>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9"/>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9"/>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9"/>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9"/>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9"/>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9"/>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9"/>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4" name="Google Shape;10024;p89"/>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9"/>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6" name="Google Shape;10026;p89"/>
          <p:cNvGrpSpPr/>
          <p:nvPr/>
        </p:nvGrpSpPr>
        <p:grpSpPr>
          <a:xfrm>
            <a:off x="6658158" y="2734417"/>
            <a:ext cx="362857" cy="340276"/>
            <a:chOff x="6658158" y="2918992"/>
            <a:chExt cx="362857" cy="340276"/>
          </a:xfrm>
        </p:grpSpPr>
        <p:sp>
          <p:nvSpPr>
            <p:cNvPr id="10027" name="Google Shape;10027;p89"/>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9"/>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9"/>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9"/>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9"/>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9"/>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9"/>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9"/>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9"/>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9"/>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9"/>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9"/>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9"/>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9"/>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9"/>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9"/>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9"/>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9"/>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9"/>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9"/>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89"/>
          <p:cNvGrpSpPr/>
          <p:nvPr/>
        </p:nvGrpSpPr>
        <p:grpSpPr>
          <a:xfrm>
            <a:off x="7972418" y="2723061"/>
            <a:ext cx="362726" cy="362857"/>
            <a:chOff x="7972418" y="2907636"/>
            <a:chExt cx="362726" cy="362857"/>
          </a:xfrm>
        </p:grpSpPr>
        <p:sp>
          <p:nvSpPr>
            <p:cNvPr id="10048" name="Google Shape;10048;p89"/>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9"/>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9"/>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9"/>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9"/>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9"/>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9"/>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9"/>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9"/>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9"/>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9"/>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9"/>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9"/>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9"/>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9"/>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9"/>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9"/>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9"/>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9"/>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9"/>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9"/>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9"/>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9"/>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9"/>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9"/>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9"/>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9"/>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9"/>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9"/>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9"/>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9"/>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9"/>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9"/>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9"/>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9"/>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9"/>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9"/>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9"/>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9"/>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9"/>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9"/>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9"/>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9"/>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9"/>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9"/>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9"/>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9"/>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89"/>
          <p:cNvGrpSpPr/>
          <p:nvPr/>
        </p:nvGrpSpPr>
        <p:grpSpPr>
          <a:xfrm>
            <a:off x="8040058" y="3621746"/>
            <a:ext cx="301275" cy="365480"/>
            <a:chOff x="8040058" y="3806321"/>
            <a:chExt cx="301275" cy="365480"/>
          </a:xfrm>
        </p:grpSpPr>
        <p:sp>
          <p:nvSpPr>
            <p:cNvPr id="10096" name="Google Shape;10096;p89"/>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9"/>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9"/>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9"/>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9"/>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9"/>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9"/>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9"/>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9"/>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9"/>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9"/>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89"/>
          <p:cNvGrpSpPr/>
          <p:nvPr/>
        </p:nvGrpSpPr>
        <p:grpSpPr>
          <a:xfrm>
            <a:off x="4895276" y="4113826"/>
            <a:ext cx="345941" cy="342190"/>
            <a:chOff x="4895276" y="4298401"/>
            <a:chExt cx="345941" cy="342190"/>
          </a:xfrm>
        </p:grpSpPr>
        <p:sp>
          <p:nvSpPr>
            <p:cNvPr id="10108" name="Google Shape;10108;p89"/>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9"/>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9"/>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9"/>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9"/>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9"/>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9"/>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9"/>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9"/>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9"/>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9"/>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9"/>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9"/>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9"/>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9"/>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9"/>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9"/>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9"/>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9"/>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7" name="Google Shape;10127;p89"/>
          <p:cNvGrpSpPr/>
          <p:nvPr/>
        </p:nvGrpSpPr>
        <p:grpSpPr>
          <a:xfrm>
            <a:off x="7949705" y="4128435"/>
            <a:ext cx="382528" cy="340669"/>
            <a:chOff x="7949705" y="4313010"/>
            <a:chExt cx="382528" cy="340669"/>
          </a:xfrm>
        </p:grpSpPr>
        <p:sp>
          <p:nvSpPr>
            <p:cNvPr id="10128" name="Google Shape;10128;p89"/>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9"/>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9"/>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9"/>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9"/>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9"/>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9"/>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9"/>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9"/>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9"/>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9"/>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9"/>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9"/>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9"/>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9"/>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89"/>
          <p:cNvGrpSpPr/>
          <p:nvPr/>
        </p:nvGrpSpPr>
        <p:grpSpPr>
          <a:xfrm>
            <a:off x="4884418" y="1795001"/>
            <a:ext cx="404008" cy="365664"/>
            <a:chOff x="4884418" y="1979576"/>
            <a:chExt cx="404008" cy="365664"/>
          </a:xfrm>
        </p:grpSpPr>
        <p:sp>
          <p:nvSpPr>
            <p:cNvPr id="10144" name="Google Shape;10144;p89"/>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9"/>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9"/>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9"/>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9"/>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9"/>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9"/>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9"/>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9"/>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9"/>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89"/>
          <p:cNvGrpSpPr/>
          <p:nvPr/>
        </p:nvGrpSpPr>
        <p:grpSpPr>
          <a:xfrm>
            <a:off x="6678877" y="3220387"/>
            <a:ext cx="304029" cy="322572"/>
            <a:chOff x="6678877" y="3404962"/>
            <a:chExt cx="304029" cy="322572"/>
          </a:xfrm>
        </p:grpSpPr>
        <p:sp>
          <p:nvSpPr>
            <p:cNvPr id="10155" name="Google Shape;10155;p89"/>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9"/>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9"/>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9"/>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9"/>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9"/>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9"/>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9"/>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9"/>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9"/>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9"/>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9"/>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9"/>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9"/>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9"/>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9"/>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9"/>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9"/>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9"/>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9"/>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9"/>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9"/>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9"/>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9"/>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9"/>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9"/>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9"/>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9"/>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9"/>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9"/>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9"/>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9"/>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9"/>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9"/>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9"/>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9"/>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89"/>
          <p:cNvGrpSpPr/>
          <p:nvPr/>
        </p:nvGrpSpPr>
        <p:grpSpPr>
          <a:xfrm>
            <a:off x="7083725" y="2713094"/>
            <a:ext cx="387721" cy="382790"/>
            <a:chOff x="7083725" y="2897669"/>
            <a:chExt cx="387721" cy="382790"/>
          </a:xfrm>
        </p:grpSpPr>
        <p:sp>
          <p:nvSpPr>
            <p:cNvPr id="10192" name="Google Shape;10192;p89"/>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9"/>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9"/>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9"/>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9"/>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9"/>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9"/>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9"/>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9"/>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9"/>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9"/>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9"/>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9"/>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9"/>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9"/>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9"/>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89"/>
          <p:cNvGrpSpPr/>
          <p:nvPr/>
        </p:nvGrpSpPr>
        <p:grpSpPr>
          <a:xfrm>
            <a:off x="7539926" y="2723166"/>
            <a:ext cx="351501" cy="362726"/>
            <a:chOff x="7539926" y="2907741"/>
            <a:chExt cx="351501" cy="362726"/>
          </a:xfrm>
        </p:grpSpPr>
        <p:sp>
          <p:nvSpPr>
            <p:cNvPr id="10209" name="Google Shape;10209;p89"/>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9"/>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9"/>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9"/>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9"/>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9"/>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9"/>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9"/>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9"/>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9"/>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9"/>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9"/>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9"/>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9"/>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9"/>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9"/>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9"/>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9"/>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9"/>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9"/>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9"/>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9"/>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9"/>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9"/>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9"/>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9"/>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9"/>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9"/>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9"/>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9"/>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9"/>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9"/>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9"/>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9"/>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9"/>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9"/>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9"/>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89"/>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10247" name="Google Shape;10247;p89"/>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51"/>
        <p:cNvGrpSpPr/>
        <p:nvPr/>
      </p:nvGrpSpPr>
      <p:grpSpPr>
        <a:xfrm>
          <a:off x="0" y="0"/>
          <a:ext cx="0" cy="0"/>
          <a:chOff x="0" y="0"/>
          <a:chExt cx="0" cy="0"/>
        </a:xfrm>
      </p:grpSpPr>
      <p:grpSp>
        <p:nvGrpSpPr>
          <p:cNvPr id="10252" name="Google Shape;10252;p90"/>
          <p:cNvGrpSpPr/>
          <p:nvPr/>
        </p:nvGrpSpPr>
        <p:grpSpPr>
          <a:xfrm>
            <a:off x="1770285" y="3182228"/>
            <a:ext cx="294160" cy="358367"/>
            <a:chOff x="1770285" y="3381478"/>
            <a:chExt cx="294160" cy="358367"/>
          </a:xfrm>
        </p:grpSpPr>
        <p:sp>
          <p:nvSpPr>
            <p:cNvPr id="10253" name="Google Shape;10253;p90"/>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0"/>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0"/>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0"/>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90"/>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90"/>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0"/>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90"/>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90"/>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0"/>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0"/>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0"/>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0"/>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90"/>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0"/>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90"/>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90"/>
          <p:cNvGrpSpPr/>
          <p:nvPr/>
        </p:nvGrpSpPr>
        <p:grpSpPr>
          <a:xfrm>
            <a:off x="3563273" y="1339872"/>
            <a:ext cx="333198" cy="312146"/>
            <a:chOff x="3563273" y="1539122"/>
            <a:chExt cx="333198" cy="312146"/>
          </a:xfrm>
        </p:grpSpPr>
        <p:sp>
          <p:nvSpPr>
            <p:cNvPr id="10270" name="Google Shape;10270;p90"/>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0"/>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0"/>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90"/>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90"/>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90"/>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90"/>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0"/>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90"/>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0"/>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0"/>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0"/>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90"/>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90"/>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0"/>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90"/>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90"/>
          <p:cNvGrpSpPr/>
          <p:nvPr/>
        </p:nvGrpSpPr>
        <p:grpSpPr>
          <a:xfrm>
            <a:off x="2642986" y="2256540"/>
            <a:ext cx="358813" cy="323996"/>
            <a:chOff x="2642986" y="2455790"/>
            <a:chExt cx="358813" cy="323996"/>
          </a:xfrm>
        </p:grpSpPr>
        <p:sp>
          <p:nvSpPr>
            <p:cNvPr id="10287" name="Google Shape;10287;p90"/>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0"/>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0"/>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0"/>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90"/>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9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90"/>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90"/>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90"/>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90"/>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90"/>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0"/>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90"/>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90"/>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90"/>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90"/>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0"/>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0"/>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0"/>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0"/>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0"/>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90"/>
          <p:cNvGrpSpPr/>
          <p:nvPr/>
        </p:nvGrpSpPr>
        <p:grpSpPr>
          <a:xfrm>
            <a:off x="4023495" y="3590172"/>
            <a:ext cx="346517" cy="358393"/>
            <a:chOff x="4023495" y="3789422"/>
            <a:chExt cx="346517" cy="358393"/>
          </a:xfrm>
        </p:grpSpPr>
        <p:sp>
          <p:nvSpPr>
            <p:cNvPr id="10309" name="Google Shape;10309;p90"/>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90"/>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90"/>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90"/>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90"/>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0"/>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90"/>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90"/>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90"/>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90"/>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90"/>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90"/>
          <p:cNvGrpSpPr/>
          <p:nvPr/>
        </p:nvGrpSpPr>
        <p:grpSpPr>
          <a:xfrm>
            <a:off x="2189266" y="1788558"/>
            <a:ext cx="365341" cy="358813"/>
            <a:chOff x="2189266" y="1987808"/>
            <a:chExt cx="365341" cy="358813"/>
          </a:xfrm>
        </p:grpSpPr>
        <p:sp>
          <p:nvSpPr>
            <p:cNvPr id="10321" name="Google Shape;10321;p90"/>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0"/>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90"/>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90"/>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90"/>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0"/>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0"/>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90"/>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90"/>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90"/>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0"/>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90"/>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90"/>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90"/>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0"/>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90"/>
          <p:cNvGrpSpPr/>
          <p:nvPr/>
        </p:nvGrpSpPr>
        <p:grpSpPr>
          <a:xfrm>
            <a:off x="863290" y="2701556"/>
            <a:ext cx="273029" cy="358393"/>
            <a:chOff x="863290" y="2900806"/>
            <a:chExt cx="273029" cy="358393"/>
          </a:xfrm>
        </p:grpSpPr>
        <p:sp>
          <p:nvSpPr>
            <p:cNvPr id="10337" name="Google Shape;10337;p90"/>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90"/>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90"/>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90"/>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90"/>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0"/>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0"/>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0"/>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90"/>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90"/>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0"/>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90"/>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90"/>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90"/>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90"/>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90"/>
          <p:cNvGrpSpPr/>
          <p:nvPr/>
        </p:nvGrpSpPr>
        <p:grpSpPr>
          <a:xfrm>
            <a:off x="3087268" y="2269964"/>
            <a:ext cx="358367" cy="297097"/>
            <a:chOff x="3087268" y="2469214"/>
            <a:chExt cx="358367" cy="297097"/>
          </a:xfrm>
        </p:grpSpPr>
        <p:sp>
          <p:nvSpPr>
            <p:cNvPr id="10353" name="Google Shape;10353;p90"/>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90"/>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0"/>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90"/>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90"/>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9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0"/>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90"/>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90"/>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90"/>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90"/>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0"/>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0"/>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90"/>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0"/>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90"/>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90"/>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90"/>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90"/>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90"/>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0"/>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0"/>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0"/>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0"/>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90"/>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0"/>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90"/>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90"/>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90"/>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90"/>
          <p:cNvGrpSpPr/>
          <p:nvPr/>
        </p:nvGrpSpPr>
        <p:grpSpPr>
          <a:xfrm>
            <a:off x="2198600" y="2245555"/>
            <a:ext cx="363506" cy="345914"/>
            <a:chOff x="2198600" y="2444805"/>
            <a:chExt cx="363506" cy="345914"/>
          </a:xfrm>
        </p:grpSpPr>
        <p:sp>
          <p:nvSpPr>
            <p:cNvPr id="10383" name="Google Shape;10383;p90"/>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0"/>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90"/>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90"/>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90"/>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0"/>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0"/>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90"/>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90"/>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0"/>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0"/>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0"/>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0"/>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90"/>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90"/>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0"/>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90"/>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90"/>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90"/>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90"/>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0"/>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90"/>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90"/>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0"/>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90"/>
          <p:cNvGrpSpPr/>
          <p:nvPr/>
        </p:nvGrpSpPr>
        <p:grpSpPr>
          <a:xfrm>
            <a:off x="3982779" y="2701583"/>
            <a:ext cx="361251" cy="358341"/>
            <a:chOff x="3982779" y="2900833"/>
            <a:chExt cx="361251" cy="358341"/>
          </a:xfrm>
        </p:grpSpPr>
        <p:sp>
          <p:nvSpPr>
            <p:cNvPr id="10408" name="Google Shape;10408;p90"/>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90"/>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90"/>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90"/>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0"/>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90"/>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90"/>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90"/>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90"/>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90"/>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90"/>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90"/>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90"/>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90"/>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90"/>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90"/>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90"/>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90"/>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90"/>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0"/>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90"/>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90"/>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90"/>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90"/>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90"/>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90"/>
          <p:cNvGrpSpPr/>
          <p:nvPr/>
        </p:nvGrpSpPr>
        <p:grpSpPr>
          <a:xfrm>
            <a:off x="3531550" y="2701687"/>
            <a:ext cx="358288" cy="358262"/>
            <a:chOff x="3531550" y="2900937"/>
            <a:chExt cx="358288" cy="358262"/>
          </a:xfrm>
        </p:grpSpPr>
        <p:sp>
          <p:nvSpPr>
            <p:cNvPr id="10434" name="Google Shape;10434;p90"/>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90"/>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90"/>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0"/>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90"/>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90"/>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90"/>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0"/>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0"/>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90"/>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90"/>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90"/>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0"/>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90"/>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90"/>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90"/>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90"/>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0"/>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90"/>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90"/>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0"/>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0"/>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90"/>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90"/>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90"/>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0"/>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0"/>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0"/>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90"/>
          <p:cNvGrpSpPr/>
          <p:nvPr/>
        </p:nvGrpSpPr>
        <p:grpSpPr>
          <a:xfrm>
            <a:off x="877343" y="1316696"/>
            <a:ext cx="334824" cy="358393"/>
            <a:chOff x="877343" y="1515946"/>
            <a:chExt cx="334824" cy="358393"/>
          </a:xfrm>
        </p:grpSpPr>
        <p:sp>
          <p:nvSpPr>
            <p:cNvPr id="10463" name="Google Shape;10463;p90"/>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0"/>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90"/>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90"/>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90"/>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90"/>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0"/>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90"/>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0"/>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0"/>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0"/>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90"/>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90"/>
          <p:cNvGrpSpPr/>
          <p:nvPr/>
        </p:nvGrpSpPr>
        <p:grpSpPr>
          <a:xfrm>
            <a:off x="2198521" y="3182228"/>
            <a:ext cx="333959" cy="358341"/>
            <a:chOff x="2198521" y="3381478"/>
            <a:chExt cx="333959" cy="358341"/>
          </a:xfrm>
        </p:grpSpPr>
        <p:sp>
          <p:nvSpPr>
            <p:cNvPr id="10476" name="Google Shape;10476;p90"/>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90"/>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90"/>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90"/>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0"/>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90"/>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90"/>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0"/>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0"/>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0"/>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90"/>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90"/>
          <p:cNvGrpSpPr/>
          <p:nvPr/>
        </p:nvGrpSpPr>
        <p:grpSpPr>
          <a:xfrm>
            <a:off x="2224450" y="3640982"/>
            <a:ext cx="358367" cy="303966"/>
            <a:chOff x="2224450" y="3840232"/>
            <a:chExt cx="358367" cy="303966"/>
          </a:xfrm>
        </p:grpSpPr>
        <p:sp>
          <p:nvSpPr>
            <p:cNvPr id="10488" name="Google Shape;10488;p90"/>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90"/>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0"/>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90"/>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90"/>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0"/>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90"/>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90"/>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0"/>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90"/>
          <p:cNvGrpSpPr/>
          <p:nvPr/>
        </p:nvGrpSpPr>
        <p:grpSpPr>
          <a:xfrm>
            <a:off x="1741498" y="1817922"/>
            <a:ext cx="361723" cy="299587"/>
            <a:chOff x="1741498" y="2017172"/>
            <a:chExt cx="361723" cy="299587"/>
          </a:xfrm>
        </p:grpSpPr>
        <p:sp>
          <p:nvSpPr>
            <p:cNvPr id="10498" name="Google Shape;10498;p90"/>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0"/>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0"/>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0"/>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90"/>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90"/>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0"/>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90"/>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90"/>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0"/>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0"/>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0"/>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0"/>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90"/>
          <p:cNvGrpSpPr/>
          <p:nvPr/>
        </p:nvGrpSpPr>
        <p:grpSpPr>
          <a:xfrm>
            <a:off x="1767715" y="3613820"/>
            <a:ext cx="366258" cy="357371"/>
            <a:chOff x="1767715" y="3813070"/>
            <a:chExt cx="366258" cy="357371"/>
          </a:xfrm>
        </p:grpSpPr>
        <p:sp>
          <p:nvSpPr>
            <p:cNvPr id="10512" name="Google Shape;10512;p90"/>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0"/>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90"/>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90"/>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0"/>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90"/>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90"/>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0"/>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0"/>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0"/>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0"/>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90"/>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90"/>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0"/>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0"/>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90"/>
          <p:cNvGrpSpPr/>
          <p:nvPr/>
        </p:nvGrpSpPr>
        <p:grpSpPr>
          <a:xfrm>
            <a:off x="2672770" y="3613820"/>
            <a:ext cx="358315" cy="358393"/>
            <a:chOff x="2672770" y="3813070"/>
            <a:chExt cx="358315" cy="358393"/>
          </a:xfrm>
        </p:grpSpPr>
        <p:sp>
          <p:nvSpPr>
            <p:cNvPr id="10528" name="Google Shape;10528;p90"/>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90"/>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0"/>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0"/>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90"/>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0"/>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0"/>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0"/>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0"/>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0"/>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90"/>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90"/>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90"/>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90"/>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0"/>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0"/>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90"/>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90"/>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90"/>
          <p:cNvGrpSpPr/>
          <p:nvPr/>
        </p:nvGrpSpPr>
        <p:grpSpPr>
          <a:xfrm>
            <a:off x="3577902" y="3613768"/>
            <a:ext cx="346962" cy="358393"/>
            <a:chOff x="3577903" y="3813018"/>
            <a:chExt cx="346962" cy="358393"/>
          </a:xfrm>
        </p:grpSpPr>
        <p:sp>
          <p:nvSpPr>
            <p:cNvPr id="10547" name="Google Shape;10547;p90"/>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0"/>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0"/>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90"/>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90"/>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0"/>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0"/>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90"/>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0"/>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0"/>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90"/>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90"/>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90"/>
          <p:cNvGrpSpPr/>
          <p:nvPr/>
        </p:nvGrpSpPr>
        <p:grpSpPr>
          <a:xfrm>
            <a:off x="1783865" y="1317272"/>
            <a:ext cx="337000" cy="357816"/>
            <a:chOff x="1783865" y="1516522"/>
            <a:chExt cx="337000" cy="357816"/>
          </a:xfrm>
        </p:grpSpPr>
        <p:sp>
          <p:nvSpPr>
            <p:cNvPr id="10560" name="Google Shape;10560;p90"/>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0"/>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0"/>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90"/>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90"/>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0"/>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0"/>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0"/>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0"/>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0"/>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0"/>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0"/>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90"/>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90"/>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90"/>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90"/>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90"/>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90"/>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0"/>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90"/>
          <p:cNvGrpSpPr/>
          <p:nvPr/>
        </p:nvGrpSpPr>
        <p:grpSpPr>
          <a:xfrm>
            <a:off x="848975" y="1819469"/>
            <a:ext cx="361487" cy="296389"/>
            <a:chOff x="848975" y="2018719"/>
            <a:chExt cx="361487" cy="296389"/>
          </a:xfrm>
        </p:grpSpPr>
        <p:sp>
          <p:nvSpPr>
            <p:cNvPr id="10580" name="Google Shape;10580;p90"/>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90"/>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90"/>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90"/>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0"/>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90"/>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90"/>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90"/>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0"/>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90"/>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90"/>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0"/>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90"/>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90"/>
          <p:cNvGrpSpPr/>
          <p:nvPr/>
        </p:nvGrpSpPr>
        <p:grpSpPr>
          <a:xfrm>
            <a:off x="3078826" y="1815064"/>
            <a:ext cx="374884" cy="305381"/>
            <a:chOff x="3078826" y="2014314"/>
            <a:chExt cx="374884" cy="305381"/>
          </a:xfrm>
        </p:grpSpPr>
        <p:sp>
          <p:nvSpPr>
            <p:cNvPr id="10594" name="Google Shape;10594;p90"/>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0"/>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90"/>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90"/>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90"/>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90"/>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0"/>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90"/>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90"/>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0"/>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0"/>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0"/>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90"/>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90"/>
          <p:cNvGrpSpPr/>
          <p:nvPr/>
        </p:nvGrpSpPr>
        <p:grpSpPr>
          <a:xfrm>
            <a:off x="3531183" y="2239368"/>
            <a:ext cx="359416" cy="358315"/>
            <a:chOff x="3531183" y="2438618"/>
            <a:chExt cx="359416" cy="358315"/>
          </a:xfrm>
        </p:grpSpPr>
        <p:sp>
          <p:nvSpPr>
            <p:cNvPr id="10608" name="Google Shape;10608;p90"/>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90"/>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0"/>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0"/>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90"/>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90"/>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90"/>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0"/>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90"/>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90"/>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0"/>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0"/>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0"/>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90"/>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0"/>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0"/>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90"/>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90"/>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0"/>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90"/>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90"/>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90"/>
          <p:cNvGrpSpPr/>
          <p:nvPr/>
        </p:nvGrpSpPr>
        <p:grpSpPr>
          <a:xfrm>
            <a:off x="1325898" y="3666229"/>
            <a:ext cx="358288" cy="253418"/>
            <a:chOff x="1325898" y="3865479"/>
            <a:chExt cx="358288" cy="253418"/>
          </a:xfrm>
        </p:grpSpPr>
        <p:sp>
          <p:nvSpPr>
            <p:cNvPr id="10630" name="Google Shape;10630;p90"/>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90"/>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0"/>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90"/>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0"/>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0"/>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90"/>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90"/>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90"/>
          <p:cNvGrpSpPr/>
          <p:nvPr/>
        </p:nvGrpSpPr>
        <p:grpSpPr>
          <a:xfrm>
            <a:off x="3121823" y="3613742"/>
            <a:ext cx="354933" cy="358524"/>
            <a:chOff x="3121823" y="3812992"/>
            <a:chExt cx="354933" cy="358524"/>
          </a:xfrm>
        </p:grpSpPr>
        <p:sp>
          <p:nvSpPr>
            <p:cNvPr id="10639" name="Google Shape;10639;p90"/>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90"/>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90"/>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90"/>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0"/>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0"/>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90"/>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90"/>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0"/>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90"/>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90"/>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90"/>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90"/>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0"/>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90"/>
          <p:cNvGrpSpPr/>
          <p:nvPr/>
        </p:nvGrpSpPr>
        <p:grpSpPr>
          <a:xfrm>
            <a:off x="876687" y="3614817"/>
            <a:ext cx="362457" cy="356296"/>
            <a:chOff x="876687" y="3814067"/>
            <a:chExt cx="362457" cy="356296"/>
          </a:xfrm>
        </p:grpSpPr>
        <p:sp>
          <p:nvSpPr>
            <p:cNvPr id="10654" name="Google Shape;10654;p90"/>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0"/>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0"/>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90"/>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9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90"/>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90"/>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90"/>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90"/>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0"/>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90"/>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90"/>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90"/>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0"/>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90"/>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90"/>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90"/>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90"/>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90"/>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0"/>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0"/>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90"/>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90"/>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90"/>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0"/>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90"/>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90"/>
          <p:cNvGrpSpPr/>
          <p:nvPr/>
        </p:nvGrpSpPr>
        <p:grpSpPr>
          <a:xfrm>
            <a:off x="4008787" y="1316696"/>
            <a:ext cx="330734" cy="358367"/>
            <a:chOff x="4008787" y="1515946"/>
            <a:chExt cx="330734" cy="358367"/>
          </a:xfrm>
        </p:grpSpPr>
        <p:sp>
          <p:nvSpPr>
            <p:cNvPr id="10681" name="Google Shape;10681;p90"/>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0"/>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90"/>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90"/>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90"/>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0"/>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90"/>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90"/>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90"/>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90"/>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0"/>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0"/>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0"/>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90"/>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0"/>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90"/>
          <p:cNvGrpSpPr/>
          <p:nvPr/>
        </p:nvGrpSpPr>
        <p:grpSpPr>
          <a:xfrm>
            <a:off x="3962539" y="2309185"/>
            <a:ext cx="378502" cy="218470"/>
            <a:chOff x="3962539" y="2508435"/>
            <a:chExt cx="378502" cy="218470"/>
          </a:xfrm>
        </p:grpSpPr>
        <p:sp>
          <p:nvSpPr>
            <p:cNvPr id="10697" name="Google Shape;10697;p90"/>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90"/>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90"/>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0"/>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90"/>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0"/>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90"/>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90"/>
          <p:cNvGrpSpPr/>
          <p:nvPr/>
        </p:nvGrpSpPr>
        <p:grpSpPr>
          <a:xfrm>
            <a:off x="2241439" y="2701687"/>
            <a:ext cx="225811" cy="358262"/>
            <a:chOff x="2241439" y="2900937"/>
            <a:chExt cx="225811" cy="358262"/>
          </a:xfrm>
        </p:grpSpPr>
        <p:sp>
          <p:nvSpPr>
            <p:cNvPr id="10705" name="Google Shape;10705;p90"/>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0"/>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90"/>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90"/>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90"/>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90"/>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0"/>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0"/>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90"/>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90"/>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90"/>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0"/>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90"/>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90"/>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90"/>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90"/>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90"/>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90"/>
          <p:cNvGrpSpPr/>
          <p:nvPr/>
        </p:nvGrpSpPr>
        <p:grpSpPr>
          <a:xfrm>
            <a:off x="3533936" y="3237888"/>
            <a:ext cx="361775" cy="246969"/>
            <a:chOff x="3533936" y="3437138"/>
            <a:chExt cx="361775" cy="246969"/>
          </a:xfrm>
        </p:grpSpPr>
        <p:sp>
          <p:nvSpPr>
            <p:cNvPr id="10723" name="Google Shape;10723;p90"/>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90"/>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90"/>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90"/>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90"/>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90"/>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0"/>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90"/>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90"/>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90"/>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90"/>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4" name="Google Shape;10734;p90"/>
          <p:cNvGrpSpPr/>
          <p:nvPr/>
        </p:nvGrpSpPr>
        <p:grpSpPr>
          <a:xfrm>
            <a:off x="3531838" y="1806202"/>
            <a:ext cx="358288" cy="323209"/>
            <a:chOff x="3531838" y="2005452"/>
            <a:chExt cx="358288" cy="323209"/>
          </a:xfrm>
        </p:grpSpPr>
        <p:sp>
          <p:nvSpPr>
            <p:cNvPr id="10735" name="Google Shape;10735;p90"/>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90"/>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90"/>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90"/>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90"/>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90"/>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90"/>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90"/>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0"/>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90"/>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90"/>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90"/>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90"/>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90"/>
          <p:cNvGrpSpPr/>
          <p:nvPr/>
        </p:nvGrpSpPr>
        <p:grpSpPr>
          <a:xfrm>
            <a:off x="3136452" y="1316696"/>
            <a:ext cx="297988" cy="358393"/>
            <a:chOff x="3136452" y="1515946"/>
            <a:chExt cx="297988" cy="358393"/>
          </a:xfrm>
        </p:grpSpPr>
        <p:sp>
          <p:nvSpPr>
            <p:cNvPr id="10749" name="Google Shape;10749;p90"/>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90"/>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90"/>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90"/>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90"/>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0"/>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90"/>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90"/>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90"/>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90"/>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90"/>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90"/>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90"/>
          <p:cNvGrpSpPr/>
          <p:nvPr/>
        </p:nvGrpSpPr>
        <p:grpSpPr>
          <a:xfrm>
            <a:off x="2674893" y="1316696"/>
            <a:ext cx="332254" cy="358393"/>
            <a:chOff x="2674893" y="1515946"/>
            <a:chExt cx="332254" cy="358393"/>
          </a:xfrm>
        </p:grpSpPr>
        <p:sp>
          <p:nvSpPr>
            <p:cNvPr id="10762" name="Google Shape;10762;p90"/>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90"/>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90"/>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90"/>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90"/>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90"/>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90"/>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0"/>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90"/>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90"/>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90"/>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90"/>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90"/>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90"/>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90"/>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90"/>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90"/>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0"/>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90"/>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90"/>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90"/>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90"/>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90"/>
          <p:cNvGrpSpPr/>
          <p:nvPr/>
        </p:nvGrpSpPr>
        <p:grpSpPr>
          <a:xfrm>
            <a:off x="1753768" y="2239263"/>
            <a:ext cx="358839" cy="358419"/>
            <a:chOff x="1753768" y="2438513"/>
            <a:chExt cx="358839" cy="358419"/>
          </a:xfrm>
        </p:grpSpPr>
        <p:sp>
          <p:nvSpPr>
            <p:cNvPr id="10785" name="Google Shape;10785;p90"/>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90"/>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90"/>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90"/>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90"/>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90"/>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90"/>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90"/>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90"/>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90"/>
          <p:cNvGrpSpPr/>
          <p:nvPr/>
        </p:nvGrpSpPr>
        <p:grpSpPr>
          <a:xfrm>
            <a:off x="2246840" y="1316722"/>
            <a:ext cx="301423" cy="358367"/>
            <a:chOff x="2246840" y="1515972"/>
            <a:chExt cx="301423" cy="358367"/>
          </a:xfrm>
        </p:grpSpPr>
        <p:sp>
          <p:nvSpPr>
            <p:cNvPr id="10795" name="Google Shape;10795;p90"/>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0"/>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0"/>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90"/>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90"/>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90"/>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0"/>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0"/>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90"/>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90"/>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90"/>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90"/>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90"/>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90"/>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90"/>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90"/>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90"/>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90"/>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90"/>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90"/>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90"/>
          <p:cNvGrpSpPr/>
          <p:nvPr/>
        </p:nvGrpSpPr>
        <p:grpSpPr>
          <a:xfrm>
            <a:off x="2703575" y="4087256"/>
            <a:ext cx="339097" cy="358446"/>
            <a:chOff x="2703575" y="4286506"/>
            <a:chExt cx="339097" cy="358446"/>
          </a:xfrm>
        </p:grpSpPr>
        <p:sp>
          <p:nvSpPr>
            <p:cNvPr id="10816" name="Google Shape;10816;p90"/>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90"/>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90"/>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90"/>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90"/>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90"/>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90"/>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90"/>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90"/>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90"/>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90"/>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90"/>
          <p:cNvGrpSpPr/>
          <p:nvPr/>
        </p:nvGrpSpPr>
        <p:grpSpPr>
          <a:xfrm>
            <a:off x="2638346" y="1806281"/>
            <a:ext cx="358551" cy="322869"/>
            <a:chOff x="2638346" y="2005531"/>
            <a:chExt cx="358551" cy="322869"/>
          </a:xfrm>
        </p:grpSpPr>
        <p:sp>
          <p:nvSpPr>
            <p:cNvPr id="10828" name="Google Shape;10828;p90"/>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90"/>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90"/>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0"/>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90"/>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90"/>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90"/>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90"/>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90"/>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90"/>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90"/>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90"/>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90"/>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90"/>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90"/>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90"/>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90"/>
          <p:cNvGrpSpPr/>
          <p:nvPr/>
        </p:nvGrpSpPr>
        <p:grpSpPr>
          <a:xfrm>
            <a:off x="2695605" y="2701583"/>
            <a:ext cx="221826" cy="358419"/>
            <a:chOff x="2695605" y="2900833"/>
            <a:chExt cx="221826" cy="358419"/>
          </a:xfrm>
        </p:grpSpPr>
        <p:sp>
          <p:nvSpPr>
            <p:cNvPr id="10845" name="Google Shape;10845;p90"/>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90"/>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0"/>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0"/>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0"/>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0"/>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90"/>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90"/>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0"/>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0"/>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90"/>
          <p:cNvGrpSpPr/>
          <p:nvPr/>
        </p:nvGrpSpPr>
        <p:grpSpPr>
          <a:xfrm>
            <a:off x="1309564" y="3182254"/>
            <a:ext cx="320509" cy="358341"/>
            <a:chOff x="1309564" y="3381504"/>
            <a:chExt cx="320509" cy="358341"/>
          </a:xfrm>
        </p:grpSpPr>
        <p:sp>
          <p:nvSpPr>
            <p:cNvPr id="10856" name="Google Shape;10856;p90"/>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90"/>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0"/>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0"/>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0"/>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90"/>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90"/>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90"/>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0"/>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0"/>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90"/>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90"/>
          <p:cNvGrpSpPr/>
          <p:nvPr/>
        </p:nvGrpSpPr>
        <p:grpSpPr>
          <a:xfrm>
            <a:off x="1309486" y="2243170"/>
            <a:ext cx="359311" cy="350554"/>
            <a:chOff x="1309486" y="2442420"/>
            <a:chExt cx="359311" cy="350554"/>
          </a:xfrm>
        </p:grpSpPr>
        <p:sp>
          <p:nvSpPr>
            <p:cNvPr id="10868" name="Google Shape;10868;p90"/>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0"/>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90"/>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90"/>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0"/>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90"/>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90"/>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90"/>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0"/>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90"/>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90"/>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90"/>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90"/>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90"/>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90"/>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90"/>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90"/>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90"/>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90"/>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90"/>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90"/>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90"/>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90"/>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90"/>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90"/>
          <p:cNvGrpSpPr/>
          <p:nvPr/>
        </p:nvGrpSpPr>
        <p:grpSpPr>
          <a:xfrm>
            <a:off x="3125755" y="3182254"/>
            <a:ext cx="278115" cy="358341"/>
            <a:chOff x="3125755" y="3381504"/>
            <a:chExt cx="278115" cy="358341"/>
          </a:xfrm>
        </p:grpSpPr>
        <p:sp>
          <p:nvSpPr>
            <p:cNvPr id="10893" name="Google Shape;10893;p90"/>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90"/>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90"/>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90"/>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90"/>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90"/>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90"/>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90"/>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90"/>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90"/>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90"/>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90"/>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90"/>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90"/>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90"/>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8" name="Google Shape;10908;p90"/>
          <p:cNvGrpSpPr/>
          <p:nvPr/>
        </p:nvGrpSpPr>
        <p:grpSpPr>
          <a:xfrm>
            <a:off x="1298081" y="1797341"/>
            <a:ext cx="358577" cy="341011"/>
            <a:chOff x="1298081" y="1996591"/>
            <a:chExt cx="358577" cy="341011"/>
          </a:xfrm>
        </p:grpSpPr>
        <p:sp>
          <p:nvSpPr>
            <p:cNvPr id="10909" name="Google Shape;10909;p90"/>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90"/>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90"/>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90"/>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90"/>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90"/>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90"/>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90"/>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90"/>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90"/>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90"/>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90"/>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90"/>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90"/>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90"/>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90"/>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90"/>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90"/>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90"/>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90"/>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90"/>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90"/>
          <p:cNvGrpSpPr/>
          <p:nvPr/>
        </p:nvGrpSpPr>
        <p:grpSpPr>
          <a:xfrm>
            <a:off x="3985322" y="3188153"/>
            <a:ext cx="358682" cy="346386"/>
            <a:chOff x="3985322" y="3387403"/>
            <a:chExt cx="358682" cy="346386"/>
          </a:xfrm>
        </p:grpSpPr>
        <p:sp>
          <p:nvSpPr>
            <p:cNvPr id="10931" name="Google Shape;10931;p90"/>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90"/>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90"/>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90"/>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90"/>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90"/>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90"/>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90"/>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90"/>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90"/>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90"/>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90"/>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90"/>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90"/>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90"/>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90"/>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90"/>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90"/>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90"/>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90"/>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90"/>
          <p:cNvGrpSpPr/>
          <p:nvPr/>
        </p:nvGrpSpPr>
        <p:grpSpPr>
          <a:xfrm>
            <a:off x="2162341" y="4087361"/>
            <a:ext cx="351341" cy="358262"/>
            <a:chOff x="2162341" y="4286611"/>
            <a:chExt cx="351341" cy="358262"/>
          </a:xfrm>
        </p:grpSpPr>
        <p:sp>
          <p:nvSpPr>
            <p:cNvPr id="10952" name="Google Shape;10952;p90"/>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90"/>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90"/>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90"/>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90"/>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90"/>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90"/>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90"/>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90"/>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90"/>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90"/>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90"/>
          <p:cNvGrpSpPr/>
          <p:nvPr/>
        </p:nvGrpSpPr>
        <p:grpSpPr>
          <a:xfrm>
            <a:off x="869949" y="3182228"/>
            <a:ext cx="303389" cy="358472"/>
            <a:chOff x="869949" y="3381478"/>
            <a:chExt cx="303389" cy="358472"/>
          </a:xfrm>
        </p:grpSpPr>
        <p:sp>
          <p:nvSpPr>
            <p:cNvPr id="10964" name="Google Shape;10964;p90"/>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90"/>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90"/>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90"/>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90"/>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90"/>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90"/>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90"/>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90"/>
          <p:cNvGrpSpPr/>
          <p:nvPr/>
        </p:nvGrpSpPr>
        <p:grpSpPr>
          <a:xfrm>
            <a:off x="1772461" y="2701583"/>
            <a:ext cx="261729" cy="358393"/>
            <a:chOff x="1772461" y="2900833"/>
            <a:chExt cx="261729" cy="358393"/>
          </a:xfrm>
        </p:grpSpPr>
        <p:sp>
          <p:nvSpPr>
            <p:cNvPr id="10973" name="Google Shape;10973;p90"/>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90"/>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90"/>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9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90"/>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90"/>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90"/>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90"/>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90"/>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90"/>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90"/>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90"/>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90"/>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90"/>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90"/>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90"/>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90"/>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90"/>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90"/>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90"/>
          <p:cNvGrpSpPr/>
          <p:nvPr/>
        </p:nvGrpSpPr>
        <p:grpSpPr>
          <a:xfrm>
            <a:off x="1352587" y="1316827"/>
            <a:ext cx="310992" cy="358262"/>
            <a:chOff x="1352587" y="1516077"/>
            <a:chExt cx="310992" cy="358262"/>
          </a:xfrm>
        </p:grpSpPr>
        <p:sp>
          <p:nvSpPr>
            <p:cNvPr id="10993" name="Google Shape;10993;p90"/>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90"/>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90"/>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90"/>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90"/>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90"/>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90"/>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90"/>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90"/>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90"/>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90"/>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90"/>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90"/>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90"/>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90"/>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90"/>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90"/>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90"/>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90"/>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90"/>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3" name="Google Shape;11013;p90"/>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4" name="Google Shape;11014;p90"/>
          <p:cNvGrpSpPr/>
          <p:nvPr/>
        </p:nvGrpSpPr>
        <p:grpSpPr>
          <a:xfrm>
            <a:off x="1319160" y="2701687"/>
            <a:ext cx="265295" cy="358262"/>
            <a:chOff x="1319160" y="2900937"/>
            <a:chExt cx="265295" cy="358262"/>
          </a:xfrm>
        </p:grpSpPr>
        <p:sp>
          <p:nvSpPr>
            <p:cNvPr id="11015" name="Google Shape;11015;p90"/>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90"/>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90"/>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90"/>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90"/>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90"/>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90"/>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90"/>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90"/>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90"/>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90"/>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90"/>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90"/>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90"/>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90"/>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90"/>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90"/>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90"/>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90"/>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90"/>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90"/>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90"/>
          <p:cNvGrpSpPr/>
          <p:nvPr/>
        </p:nvGrpSpPr>
        <p:grpSpPr>
          <a:xfrm>
            <a:off x="3978401" y="1805966"/>
            <a:ext cx="358839" cy="323472"/>
            <a:chOff x="3978401" y="2005216"/>
            <a:chExt cx="358839" cy="323472"/>
          </a:xfrm>
        </p:grpSpPr>
        <p:sp>
          <p:nvSpPr>
            <p:cNvPr id="11037" name="Google Shape;11037;p90"/>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90"/>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90"/>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90"/>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90"/>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90"/>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90"/>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90"/>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90"/>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90"/>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90"/>
          <p:cNvGrpSpPr/>
          <p:nvPr/>
        </p:nvGrpSpPr>
        <p:grpSpPr>
          <a:xfrm>
            <a:off x="865099" y="2239394"/>
            <a:ext cx="360569" cy="358210"/>
            <a:chOff x="865099" y="2438644"/>
            <a:chExt cx="360569" cy="358210"/>
          </a:xfrm>
        </p:grpSpPr>
        <p:sp>
          <p:nvSpPr>
            <p:cNvPr id="11048" name="Google Shape;11048;p90"/>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90"/>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90"/>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90"/>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90"/>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90"/>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90"/>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90"/>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90"/>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90"/>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90"/>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90"/>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90"/>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90"/>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90"/>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90"/>
          <p:cNvGrpSpPr/>
          <p:nvPr/>
        </p:nvGrpSpPr>
        <p:grpSpPr>
          <a:xfrm>
            <a:off x="3126490" y="2701766"/>
            <a:ext cx="265242" cy="358288"/>
            <a:chOff x="3126490" y="2901016"/>
            <a:chExt cx="265242" cy="358288"/>
          </a:xfrm>
        </p:grpSpPr>
        <p:sp>
          <p:nvSpPr>
            <p:cNvPr id="11064" name="Google Shape;11064;p90"/>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90"/>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90"/>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90"/>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90"/>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90"/>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90"/>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90"/>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90"/>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0"/>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0"/>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0"/>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0"/>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0"/>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0"/>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0"/>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0"/>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90"/>
          <p:cNvGrpSpPr/>
          <p:nvPr/>
        </p:nvGrpSpPr>
        <p:grpSpPr>
          <a:xfrm>
            <a:off x="2671485" y="3182202"/>
            <a:ext cx="289336" cy="358393"/>
            <a:chOff x="2671485" y="3381452"/>
            <a:chExt cx="289336" cy="358393"/>
          </a:xfrm>
        </p:grpSpPr>
        <p:sp>
          <p:nvSpPr>
            <p:cNvPr id="11082" name="Google Shape;11082;p90"/>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0"/>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0"/>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0"/>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0"/>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0"/>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0"/>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0"/>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0"/>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90"/>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90"/>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90"/>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0"/>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0"/>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0"/>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90"/>
          <p:cNvGrpSpPr/>
          <p:nvPr/>
        </p:nvGrpSpPr>
        <p:grpSpPr>
          <a:xfrm>
            <a:off x="7153891" y="1314152"/>
            <a:ext cx="289546" cy="364974"/>
            <a:chOff x="7153891" y="1513402"/>
            <a:chExt cx="289546" cy="364974"/>
          </a:xfrm>
        </p:grpSpPr>
        <p:sp>
          <p:nvSpPr>
            <p:cNvPr id="11098" name="Google Shape;11098;p90"/>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90"/>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0"/>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0"/>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0"/>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0"/>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90"/>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90"/>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0"/>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0"/>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0"/>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90"/>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0"/>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0"/>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0"/>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90"/>
          <p:cNvGrpSpPr/>
          <p:nvPr/>
        </p:nvGrpSpPr>
        <p:grpSpPr>
          <a:xfrm>
            <a:off x="6255941" y="3598300"/>
            <a:ext cx="284958" cy="364974"/>
            <a:chOff x="6255941" y="3797550"/>
            <a:chExt cx="284958" cy="364974"/>
          </a:xfrm>
        </p:grpSpPr>
        <p:sp>
          <p:nvSpPr>
            <p:cNvPr id="11114" name="Google Shape;11114;p90"/>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90"/>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0"/>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0"/>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0"/>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0"/>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0"/>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0"/>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0"/>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0"/>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90"/>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90"/>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0"/>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0"/>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0"/>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90"/>
          <p:cNvGrpSpPr/>
          <p:nvPr/>
        </p:nvGrpSpPr>
        <p:grpSpPr>
          <a:xfrm>
            <a:off x="6698309" y="1314152"/>
            <a:ext cx="300557" cy="364974"/>
            <a:chOff x="6698309" y="1513402"/>
            <a:chExt cx="300557" cy="364974"/>
          </a:xfrm>
        </p:grpSpPr>
        <p:sp>
          <p:nvSpPr>
            <p:cNvPr id="11130" name="Google Shape;11130;p90"/>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0"/>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0"/>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90"/>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90"/>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0"/>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0"/>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0"/>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0"/>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0"/>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90"/>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0"/>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90"/>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90"/>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0"/>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0"/>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0"/>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90"/>
          <p:cNvGrpSpPr/>
          <p:nvPr/>
        </p:nvGrpSpPr>
        <p:grpSpPr>
          <a:xfrm>
            <a:off x="5327187" y="1314152"/>
            <a:ext cx="342243" cy="364974"/>
            <a:chOff x="5327187" y="1513402"/>
            <a:chExt cx="342243" cy="364974"/>
          </a:xfrm>
        </p:grpSpPr>
        <p:sp>
          <p:nvSpPr>
            <p:cNvPr id="11148" name="Google Shape;11148;p90"/>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90"/>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90"/>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90"/>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0"/>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0"/>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0"/>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0"/>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0"/>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0"/>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0"/>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90"/>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90"/>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0"/>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0"/>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90"/>
          <p:cNvGrpSpPr/>
          <p:nvPr/>
        </p:nvGrpSpPr>
        <p:grpSpPr>
          <a:xfrm>
            <a:off x="5782978" y="1314152"/>
            <a:ext cx="330839" cy="364974"/>
            <a:chOff x="5782978" y="1513402"/>
            <a:chExt cx="330839" cy="364974"/>
          </a:xfrm>
        </p:grpSpPr>
        <p:sp>
          <p:nvSpPr>
            <p:cNvPr id="11164" name="Google Shape;11164;p90"/>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0"/>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0"/>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0"/>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90"/>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90"/>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0"/>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0"/>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0"/>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0"/>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0"/>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0"/>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0"/>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90"/>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90"/>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0"/>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90"/>
          <p:cNvGrpSpPr/>
          <p:nvPr/>
        </p:nvGrpSpPr>
        <p:grpSpPr>
          <a:xfrm>
            <a:off x="4905609" y="3598300"/>
            <a:ext cx="285063" cy="364974"/>
            <a:chOff x="4905609" y="3797550"/>
            <a:chExt cx="285063" cy="364974"/>
          </a:xfrm>
        </p:grpSpPr>
        <p:sp>
          <p:nvSpPr>
            <p:cNvPr id="11181" name="Google Shape;11181;p90"/>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0"/>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0"/>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90"/>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90"/>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0"/>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90"/>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0"/>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0"/>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0"/>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0"/>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0"/>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90"/>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90"/>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0"/>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0"/>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90"/>
          <p:cNvGrpSpPr/>
          <p:nvPr/>
        </p:nvGrpSpPr>
        <p:grpSpPr>
          <a:xfrm>
            <a:off x="8056219" y="1314100"/>
            <a:ext cx="285168" cy="365026"/>
            <a:chOff x="8056219" y="1513350"/>
            <a:chExt cx="285168" cy="365026"/>
          </a:xfrm>
        </p:grpSpPr>
        <p:sp>
          <p:nvSpPr>
            <p:cNvPr id="11198" name="Google Shape;11198;p90"/>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0"/>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90"/>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90"/>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90"/>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90"/>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0"/>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0"/>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0"/>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0"/>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0"/>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90"/>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90"/>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0"/>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90"/>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0"/>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90"/>
          <p:cNvGrpSpPr/>
          <p:nvPr/>
        </p:nvGrpSpPr>
        <p:grpSpPr>
          <a:xfrm>
            <a:off x="6233054" y="1314152"/>
            <a:ext cx="330839" cy="364974"/>
            <a:chOff x="6233054" y="1513402"/>
            <a:chExt cx="330839" cy="364974"/>
          </a:xfrm>
        </p:grpSpPr>
        <p:sp>
          <p:nvSpPr>
            <p:cNvPr id="11215" name="Google Shape;11215;p90"/>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90"/>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90"/>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0"/>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90"/>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0"/>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0"/>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0"/>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0"/>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0"/>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0"/>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0"/>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0"/>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90"/>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90"/>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90"/>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0"/>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0"/>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0"/>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0"/>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90"/>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0"/>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90"/>
          <p:cNvGrpSpPr/>
          <p:nvPr/>
        </p:nvGrpSpPr>
        <p:grpSpPr>
          <a:xfrm>
            <a:off x="5805866" y="3598221"/>
            <a:ext cx="285168" cy="365288"/>
            <a:chOff x="5805866" y="3797471"/>
            <a:chExt cx="285168" cy="365288"/>
          </a:xfrm>
        </p:grpSpPr>
        <p:sp>
          <p:nvSpPr>
            <p:cNvPr id="11238" name="Google Shape;11238;p90"/>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90"/>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0"/>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0"/>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90"/>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90"/>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90"/>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90"/>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0"/>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0"/>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0"/>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0"/>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0"/>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0"/>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0"/>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90"/>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0"/>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0"/>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0"/>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90"/>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90"/>
          <p:cNvGrpSpPr/>
          <p:nvPr/>
        </p:nvGrpSpPr>
        <p:grpSpPr>
          <a:xfrm>
            <a:off x="5355790" y="3598221"/>
            <a:ext cx="284958" cy="365052"/>
            <a:chOff x="5355790" y="3797471"/>
            <a:chExt cx="284958" cy="365052"/>
          </a:xfrm>
        </p:grpSpPr>
        <p:sp>
          <p:nvSpPr>
            <p:cNvPr id="11259" name="Google Shape;11259;p90"/>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90"/>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0"/>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0"/>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0"/>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90"/>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90"/>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90"/>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90"/>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90"/>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90"/>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90"/>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90"/>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90"/>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90"/>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0"/>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0"/>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0"/>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90"/>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0"/>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0"/>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0"/>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90"/>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90"/>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90"/>
          <p:cNvGrpSpPr/>
          <p:nvPr/>
        </p:nvGrpSpPr>
        <p:grpSpPr>
          <a:xfrm>
            <a:off x="7156067" y="3598300"/>
            <a:ext cx="285089" cy="364974"/>
            <a:chOff x="7156067" y="3797550"/>
            <a:chExt cx="285089" cy="364974"/>
          </a:xfrm>
        </p:grpSpPr>
        <p:sp>
          <p:nvSpPr>
            <p:cNvPr id="11284" name="Google Shape;11284;p90"/>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90"/>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0"/>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0"/>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0"/>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0"/>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0"/>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0"/>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90"/>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90"/>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90"/>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90"/>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0"/>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0"/>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0"/>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90"/>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0"/>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0"/>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2" name="Google Shape;11302;p90"/>
          <p:cNvGrpSpPr/>
          <p:nvPr/>
        </p:nvGrpSpPr>
        <p:grpSpPr>
          <a:xfrm>
            <a:off x="6255941" y="4086837"/>
            <a:ext cx="284958" cy="364948"/>
            <a:chOff x="6255941" y="4286087"/>
            <a:chExt cx="284958" cy="364948"/>
          </a:xfrm>
        </p:grpSpPr>
        <p:sp>
          <p:nvSpPr>
            <p:cNvPr id="11303" name="Google Shape;11303;p90"/>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90"/>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0"/>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0"/>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0"/>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0"/>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0"/>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0"/>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0"/>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0"/>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90"/>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90"/>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0"/>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0"/>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0"/>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0"/>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0"/>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90"/>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90"/>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0"/>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0"/>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90"/>
          <p:cNvGrpSpPr/>
          <p:nvPr/>
        </p:nvGrpSpPr>
        <p:grpSpPr>
          <a:xfrm>
            <a:off x="7606143" y="3598352"/>
            <a:ext cx="285089" cy="364948"/>
            <a:chOff x="7606143" y="3797602"/>
            <a:chExt cx="285089" cy="364948"/>
          </a:xfrm>
        </p:grpSpPr>
        <p:sp>
          <p:nvSpPr>
            <p:cNvPr id="11325" name="Google Shape;11325;p90"/>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90"/>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90"/>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90"/>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0"/>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0"/>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0"/>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0"/>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90"/>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0"/>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0"/>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90"/>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0"/>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0"/>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0"/>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0"/>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90"/>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0"/>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0"/>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0"/>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0"/>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90"/>
          <p:cNvGrpSpPr/>
          <p:nvPr/>
        </p:nvGrpSpPr>
        <p:grpSpPr>
          <a:xfrm>
            <a:off x="7606143" y="3157269"/>
            <a:ext cx="285089" cy="365052"/>
            <a:chOff x="7606143" y="3356519"/>
            <a:chExt cx="285089" cy="365052"/>
          </a:xfrm>
        </p:grpSpPr>
        <p:sp>
          <p:nvSpPr>
            <p:cNvPr id="11347" name="Google Shape;11347;p90"/>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0"/>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0"/>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0"/>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0"/>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0"/>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0"/>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0"/>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0"/>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90"/>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90"/>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90"/>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0"/>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0"/>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90"/>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0"/>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90"/>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90"/>
          <p:cNvGrpSpPr/>
          <p:nvPr/>
        </p:nvGrpSpPr>
        <p:grpSpPr>
          <a:xfrm>
            <a:off x="4905557" y="4086260"/>
            <a:ext cx="285797" cy="366390"/>
            <a:chOff x="4905557" y="4285510"/>
            <a:chExt cx="285797" cy="366390"/>
          </a:xfrm>
        </p:grpSpPr>
        <p:sp>
          <p:nvSpPr>
            <p:cNvPr id="11365" name="Google Shape;11365;p90"/>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90"/>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90"/>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90"/>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0"/>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0"/>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0"/>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0"/>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0"/>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0"/>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0"/>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0"/>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90"/>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0"/>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0"/>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0"/>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90"/>
          <p:cNvGrpSpPr/>
          <p:nvPr/>
        </p:nvGrpSpPr>
        <p:grpSpPr>
          <a:xfrm>
            <a:off x="7606248" y="2232053"/>
            <a:ext cx="284984" cy="364843"/>
            <a:chOff x="7606248" y="2431303"/>
            <a:chExt cx="284984" cy="364843"/>
          </a:xfrm>
        </p:grpSpPr>
        <p:sp>
          <p:nvSpPr>
            <p:cNvPr id="11382" name="Google Shape;11382;p90"/>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0"/>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0"/>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90"/>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0"/>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0"/>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90"/>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0"/>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90"/>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90"/>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0"/>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0"/>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90"/>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0"/>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0"/>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0"/>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90"/>
          <p:cNvGrpSpPr/>
          <p:nvPr/>
        </p:nvGrpSpPr>
        <p:grpSpPr>
          <a:xfrm>
            <a:off x="5805866" y="4086837"/>
            <a:ext cx="284879" cy="364948"/>
            <a:chOff x="5805866" y="4286087"/>
            <a:chExt cx="284879" cy="364948"/>
          </a:xfrm>
        </p:grpSpPr>
        <p:sp>
          <p:nvSpPr>
            <p:cNvPr id="11399" name="Google Shape;11399;p90"/>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90"/>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0"/>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0"/>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0"/>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0"/>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0"/>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0"/>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0"/>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0"/>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90"/>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90"/>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0"/>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90"/>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0"/>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0"/>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0"/>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0"/>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0"/>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0"/>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0"/>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0"/>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90"/>
          <p:cNvGrpSpPr/>
          <p:nvPr/>
        </p:nvGrpSpPr>
        <p:grpSpPr>
          <a:xfrm>
            <a:off x="5355790" y="4086837"/>
            <a:ext cx="284958" cy="364948"/>
            <a:chOff x="5355790" y="4286087"/>
            <a:chExt cx="284958" cy="364948"/>
          </a:xfrm>
        </p:grpSpPr>
        <p:sp>
          <p:nvSpPr>
            <p:cNvPr id="11422" name="Google Shape;11422;p90"/>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0"/>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0"/>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90"/>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0"/>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0"/>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90"/>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0"/>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0"/>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0"/>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0"/>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0"/>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0"/>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0"/>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0"/>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90"/>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0"/>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0"/>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90"/>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90"/>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90"/>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0"/>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0"/>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90"/>
          <p:cNvGrpSpPr/>
          <p:nvPr/>
        </p:nvGrpSpPr>
        <p:grpSpPr>
          <a:xfrm>
            <a:off x="8056219" y="1784258"/>
            <a:ext cx="284984" cy="364869"/>
            <a:chOff x="8056219" y="1983508"/>
            <a:chExt cx="284984" cy="364869"/>
          </a:xfrm>
        </p:grpSpPr>
        <p:sp>
          <p:nvSpPr>
            <p:cNvPr id="11446" name="Google Shape;11446;p90"/>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0"/>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0"/>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0"/>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90"/>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0"/>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0"/>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0"/>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0"/>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0"/>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0"/>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0"/>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0"/>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0"/>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90"/>
          <p:cNvGrpSpPr/>
          <p:nvPr/>
        </p:nvGrpSpPr>
        <p:grpSpPr>
          <a:xfrm>
            <a:off x="7161782" y="4086732"/>
            <a:ext cx="273580" cy="365131"/>
            <a:chOff x="7161782" y="4285982"/>
            <a:chExt cx="273580" cy="365131"/>
          </a:xfrm>
        </p:grpSpPr>
        <p:sp>
          <p:nvSpPr>
            <p:cNvPr id="11461" name="Google Shape;11461;p90"/>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0"/>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0"/>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0"/>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0"/>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0"/>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0"/>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0"/>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90"/>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90"/>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0"/>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0"/>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0"/>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0"/>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90"/>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90"/>
          <p:cNvGrpSpPr/>
          <p:nvPr/>
        </p:nvGrpSpPr>
        <p:grpSpPr>
          <a:xfrm>
            <a:off x="7606352" y="1784258"/>
            <a:ext cx="285063" cy="364869"/>
            <a:chOff x="7606352" y="1983508"/>
            <a:chExt cx="285063" cy="364869"/>
          </a:xfrm>
        </p:grpSpPr>
        <p:sp>
          <p:nvSpPr>
            <p:cNvPr id="11477" name="Google Shape;11477;p90"/>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0"/>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0"/>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90"/>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0"/>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0"/>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0"/>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0"/>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0"/>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0"/>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0"/>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0"/>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0"/>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0"/>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0"/>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90"/>
          <p:cNvGrpSpPr/>
          <p:nvPr/>
        </p:nvGrpSpPr>
        <p:grpSpPr>
          <a:xfrm>
            <a:off x="7611937" y="4086837"/>
            <a:ext cx="273580" cy="365052"/>
            <a:chOff x="7611937" y="4286087"/>
            <a:chExt cx="273580" cy="365052"/>
          </a:xfrm>
        </p:grpSpPr>
        <p:sp>
          <p:nvSpPr>
            <p:cNvPr id="11493" name="Google Shape;11493;p90"/>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0"/>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90"/>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0"/>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0"/>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0"/>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0"/>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0"/>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90"/>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90"/>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0"/>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0"/>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0"/>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0"/>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0"/>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0"/>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0"/>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0"/>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0"/>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0"/>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0"/>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90"/>
          <p:cNvGrpSpPr/>
          <p:nvPr/>
        </p:nvGrpSpPr>
        <p:grpSpPr>
          <a:xfrm>
            <a:off x="8061934" y="2231948"/>
            <a:ext cx="273658" cy="365052"/>
            <a:chOff x="8061934" y="2431198"/>
            <a:chExt cx="273658" cy="365052"/>
          </a:xfrm>
        </p:grpSpPr>
        <p:sp>
          <p:nvSpPr>
            <p:cNvPr id="11515" name="Google Shape;11515;p90"/>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90"/>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0"/>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0"/>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90"/>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0"/>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0"/>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0"/>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0"/>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90"/>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90"/>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0"/>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0"/>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90"/>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90"/>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90"/>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90"/>
          <p:cNvGrpSpPr/>
          <p:nvPr/>
        </p:nvGrpSpPr>
        <p:grpSpPr>
          <a:xfrm>
            <a:off x="7161861" y="3157269"/>
            <a:ext cx="273501" cy="365131"/>
            <a:chOff x="7161861" y="3356519"/>
            <a:chExt cx="273501" cy="365131"/>
          </a:xfrm>
        </p:grpSpPr>
        <p:sp>
          <p:nvSpPr>
            <p:cNvPr id="11532" name="Google Shape;11532;p90"/>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0"/>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0"/>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0"/>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0"/>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0"/>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0"/>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90"/>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0"/>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0"/>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0"/>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0"/>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0"/>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0"/>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0"/>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90"/>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90"/>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0"/>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0"/>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0"/>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90"/>
          <p:cNvGrpSpPr/>
          <p:nvPr/>
        </p:nvGrpSpPr>
        <p:grpSpPr>
          <a:xfrm>
            <a:off x="7156067" y="1784258"/>
            <a:ext cx="285089" cy="365131"/>
            <a:chOff x="7156067" y="1983508"/>
            <a:chExt cx="285089" cy="365131"/>
          </a:xfrm>
        </p:grpSpPr>
        <p:sp>
          <p:nvSpPr>
            <p:cNvPr id="11553" name="Google Shape;11553;p90"/>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0"/>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90"/>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0"/>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90"/>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90"/>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0"/>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0"/>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90"/>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90"/>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0"/>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90"/>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0"/>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0"/>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90"/>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90"/>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0"/>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90"/>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90"/>
          <p:cNvGrpSpPr/>
          <p:nvPr/>
        </p:nvGrpSpPr>
        <p:grpSpPr>
          <a:xfrm>
            <a:off x="5355790" y="1784258"/>
            <a:ext cx="284879" cy="364974"/>
            <a:chOff x="5355790" y="1983508"/>
            <a:chExt cx="284879" cy="364974"/>
          </a:xfrm>
        </p:grpSpPr>
        <p:sp>
          <p:nvSpPr>
            <p:cNvPr id="11572" name="Google Shape;11572;p90"/>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0"/>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0"/>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0"/>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0"/>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0"/>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0"/>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90"/>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90"/>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0"/>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0"/>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0"/>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0"/>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90"/>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0"/>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0"/>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0"/>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90"/>
          <p:cNvGrpSpPr/>
          <p:nvPr/>
        </p:nvGrpSpPr>
        <p:grpSpPr>
          <a:xfrm>
            <a:off x="7161573" y="2695500"/>
            <a:ext cx="273868" cy="365131"/>
            <a:chOff x="7161573" y="2894750"/>
            <a:chExt cx="273868" cy="365131"/>
          </a:xfrm>
        </p:grpSpPr>
        <p:sp>
          <p:nvSpPr>
            <p:cNvPr id="11590" name="Google Shape;11590;p90"/>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0"/>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0"/>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90"/>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90"/>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0"/>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0"/>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0"/>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0"/>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0"/>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0"/>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0"/>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90"/>
          <p:cNvGrpSpPr/>
          <p:nvPr/>
        </p:nvGrpSpPr>
        <p:grpSpPr>
          <a:xfrm>
            <a:off x="4911692" y="1314152"/>
            <a:ext cx="273108" cy="364974"/>
            <a:chOff x="4911692" y="1513402"/>
            <a:chExt cx="273108" cy="364974"/>
          </a:xfrm>
        </p:grpSpPr>
        <p:sp>
          <p:nvSpPr>
            <p:cNvPr id="11603" name="Google Shape;11603;p90"/>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0"/>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0"/>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0"/>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0"/>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90"/>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90"/>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0"/>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0"/>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0"/>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0"/>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0"/>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0"/>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90"/>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90"/>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90"/>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90"/>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0"/>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90"/>
          <p:cNvGrpSpPr/>
          <p:nvPr/>
        </p:nvGrpSpPr>
        <p:grpSpPr>
          <a:xfrm>
            <a:off x="8062013" y="3598378"/>
            <a:ext cx="273580" cy="364921"/>
            <a:chOff x="8062013" y="3797628"/>
            <a:chExt cx="273580" cy="364921"/>
          </a:xfrm>
        </p:grpSpPr>
        <p:sp>
          <p:nvSpPr>
            <p:cNvPr id="11622" name="Google Shape;11622;p90"/>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0"/>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0"/>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0"/>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0"/>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0"/>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0"/>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0"/>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0"/>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0"/>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0"/>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0"/>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0"/>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0"/>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0"/>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0"/>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0"/>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0"/>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90"/>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90"/>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0"/>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0"/>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90"/>
          <p:cNvGrpSpPr/>
          <p:nvPr/>
        </p:nvGrpSpPr>
        <p:grpSpPr>
          <a:xfrm>
            <a:off x="6711785" y="3157348"/>
            <a:ext cx="273501" cy="365052"/>
            <a:chOff x="6711785" y="3356598"/>
            <a:chExt cx="273501" cy="365052"/>
          </a:xfrm>
        </p:grpSpPr>
        <p:sp>
          <p:nvSpPr>
            <p:cNvPr id="11645" name="Google Shape;11645;p90"/>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0"/>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90"/>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90"/>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0"/>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0"/>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0"/>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90"/>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90"/>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0"/>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0"/>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90"/>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0"/>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90"/>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90"/>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0"/>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0"/>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90"/>
          <p:cNvGrpSpPr/>
          <p:nvPr/>
        </p:nvGrpSpPr>
        <p:grpSpPr>
          <a:xfrm>
            <a:off x="6261814" y="3157348"/>
            <a:ext cx="273501" cy="364948"/>
            <a:chOff x="6261814" y="3356598"/>
            <a:chExt cx="273501" cy="364948"/>
          </a:xfrm>
        </p:grpSpPr>
        <p:sp>
          <p:nvSpPr>
            <p:cNvPr id="11663" name="Google Shape;11663;p90"/>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0"/>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0"/>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0"/>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0"/>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0"/>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0"/>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0"/>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90"/>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90"/>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90"/>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0"/>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0"/>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90"/>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90"/>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90"/>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90"/>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0"/>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0"/>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90"/>
          <p:cNvGrpSpPr/>
          <p:nvPr/>
        </p:nvGrpSpPr>
        <p:grpSpPr>
          <a:xfrm>
            <a:off x="7611753" y="2695421"/>
            <a:ext cx="273868" cy="365131"/>
            <a:chOff x="7611753" y="2894671"/>
            <a:chExt cx="273868" cy="365131"/>
          </a:xfrm>
        </p:grpSpPr>
        <p:sp>
          <p:nvSpPr>
            <p:cNvPr id="11683" name="Google Shape;11683;p90"/>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0"/>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0"/>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90"/>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90"/>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0"/>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0"/>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0"/>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0"/>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0"/>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0"/>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90"/>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0"/>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0"/>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0"/>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90"/>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0"/>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90"/>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90"/>
          <p:cNvGrpSpPr/>
          <p:nvPr/>
        </p:nvGrpSpPr>
        <p:grpSpPr>
          <a:xfrm>
            <a:off x="6706096" y="1784232"/>
            <a:ext cx="284984" cy="364895"/>
            <a:chOff x="6706096" y="1983482"/>
            <a:chExt cx="284984" cy="364895"/>
          </a:xfrm>
        </p:grpSpPr>
        <p:sp>
          <p:nvSpPr>
            <p:cNvPr id="11702" name="Google Shape;11702;p90"/>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0"/>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90"/>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90"/>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90"/>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90"/>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0"/>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0"/>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0"/>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90"/>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90"/>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90"/>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0"/>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0"/>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0"/>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90"/>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0"/>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0"/>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0"/>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0"/>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90"/>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90"/>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90"/>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90"/>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0"/>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90"/>
          <p:cNvGrpSpPr/>
          <p:nvPr/>
        </p:nvGrpSpPr>
        <p:grpSpPr>
          <a:xfrm>
            <a:off x="6261526" y="2695421"/>
            <a:ext cx="273868" cy="365026"/>
            <a:chOff x="6261526" y="2894671"/>
            <a:chExt cx="273868" cy="365026"/>
          </a:xfrm>
        </p:grpSpPr>
        <p:sp>
          <p:nvSpPr>
            <p:cNvPr id="11728" name="Google Shape;11728;p90"/>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0"/>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0"/>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0"/>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0"/>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0"/>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0"/>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0"/>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0"/>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0"/>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0"/>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0"/>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0"/>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90"/>
          <p:cNvGrpSpPr/>
          <p:nvPr/>
        </p:nvGrpSpPr>
        <p:grpSpPr>
          <a:xfrm>
            <a:off x="4905609" y="1784258"/>
            <a:ext cx="285063" cy="364869"/>
            <a:chOff x="4905609" y="1983508"/>
            <a:chExt cx="285063" cy="364869"/>
          </a:xfrm>
        </p:grpSpPr>
        <p:sp>
          <p:nvSpPr>
            <p:cNvPr id="11746" name="Google Shape;11746;p90"/>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0"/>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0"/>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0"/>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0"/>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0"/>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0"/>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0"/>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0"/>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0"/>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0"/>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0"/>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0"/>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0"/>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0"/>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0"/>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0"/>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0"/>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0"/>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0"/>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0"/>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0"/>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90"/>
          <p:cNvGrpSpPr/>
          <p:nvPr/>
        </p:nvGrpSpPr>
        <p:grpSpPr>
          <a:xfrm>
            <a:off x="5811555" y="2695500"/>
            <a:ext cx="273684" cy="365052"/>
            <a:chOff x="5811555" y="2894750"/>
            <a:chExt cx="273684" cy="365052"/>
          </a:xfrm>
        </p:grpSpPr>
        <p:sp>
          <p:nvSpPr>
            <p:cNvPr id="11771" name="Google Shape;11771;p90"/>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0"/>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0"/>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0"/>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0"/>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0"/>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0"/>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0"/>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0"/>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0"/>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90"/>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0"/>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0"/>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0"/>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0"/>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0"/>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90"/>
          <p:cNvGrpSpPr/>
          <p:nvPr/>
        </p:nvGrpSpPr>
        <p:grpSpPr>
          <a:xfrm>
            <a:off x="5361296" y="2695500"/>
            <a:ext cx="274052" cy="365157"/>
            <a:chOff x="5361296" y="2894750"/>
            <a:chExt cx="274052" cy="365157"/>
          </a:xfrm>
        </p:grpSpPr>
        <p:sp>
          <p:nvSpPr>
            <p:cNvPr id="11789" name="Google Shape;11789;p90"/>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0"/>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0"/>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0"/>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0"/>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0"/>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0"/>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0"/>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0"/>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0"/>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90"/>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90"/>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0"/>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0"/>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90"/>
          <p:cNvGrpSpPr/>
          <p:nvPr/>
        </p:nvGrpSpPr>
        <p:grpSpPr>
          <a:xfrm>
            <a:off x="5805866" y="1784180"/>
            <a:ext cx="284958" cy="365079"/>
            <a:chOff x="5805866" y="1983430"/>
            <a:chExt cx="284958" cy="365079"/>
          </a:xfrm>
        </p:grpSpPr>
        <p:sp>
          <p:nvSpPr>
            <p:cNvPr id="11807" name="Google Shape;11807;p90"/>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0"/>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0"/>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0"/>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0"/>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0"/>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0"/>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0"/>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0"/>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0"/>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0"/>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0"/>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0"/>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0"/>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0"/>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0"/>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0"/>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0"/>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0"/>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0"/>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0"/>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0"/>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0"/>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0"/>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90"/>
          <p:cNvGrpSpPr/>
          <p:nvPr/>
        </p:nvGrpSpPr>
        <p:grpSpPr>
          <a:xfrm>
            <a:off x="6255941" y="1784258"/>
            <a:ext cx="284958" cy="364948"/>
            <a:chOff x="6255941" y="1983508"/>
            <a:chExt cx="284958" cy="364948"/>
          </a:xfrm>
        </p:grpSpPr>
        <p:sp>
          <p:nvSpPr>
            <p:cNvPr id="11835" name="Google Shape;11835;p90"/>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0"/>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0"/>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0"/>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0"/>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0"/>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0"/>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0"/>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0"/>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0"/>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0"/>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90"/>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90"/>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0"/>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0"/>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0"/>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0"/>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0"/>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0"/>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0"/>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0"/>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0"/>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0"/>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0"/>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90"/>
          <p:cNvGrpSpPr/>
          <p:nvPr/>
        </p:nvGrpSpPr>
        <p:grpSpPr>
          <a:xfrm>
            <a:off x="6711706" y="2695605"/>
            <a:ext cx="273763" cy="364948"/>
            <a:chOff x="6711706" y="2894855"/>
            <a:chExt cx="273763" cy="364948"/>
          </a:xfrm>
        </p:grpSpPr>
        <p:sp>
          <p:nvSpPr>
            <p:cNvPr id="11864" name="Google Shape;11864;p90"/>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0"/>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0"/>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90"/>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90"/>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0"/>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0"/>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0"/>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0"/>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0"/>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0"/>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0"/>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0"/>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0"/>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0"/>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0"/>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0"/>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90"/>
          <p:cNvGrpSpPr/>
          <p:nvPr/>
        </p:nvGrpSpPr>
        <p:grpSpPr>
          <a:xfrm>
            <a:off x="7611753" y="1314152"/>
            <a:ext cx="273501" cy="364974"/>
            <a:chOff x="7611753" y="1513402"/>
            <a:chExt cx="273501" cy="364974"/>
          </a:xfrm>
        </p:grpSpPr>
        <p:sp>
          <p:nvSpPr>
            <p:cNvPr id="11883" name="Google Shape;11883;p90"/>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0"/>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0"/>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0"/>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0"/>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0"/>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0"/>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0"/>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0"/>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0"/>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0"/>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0"/>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0"/>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0"/>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90"/>
          <p:cNvGrpSpPr/>
          <p:nvPr/>
        </p:nvGrpSpPr>
        <p:grpSpPr>
          <a:xfrm>
            <a:off x="6711706" y="4086837"/>
            <a:ext cx="273580" cy="365052"/>
            <a:chOff x="6711706" y="4286087"/>
            <a:chExt cx="273580" cy="365052"/>
          </a:xfrm>
        </p:grpSpPr>
        <p:sp>
          <p:nvSpPr>
            <p:cNvPr id="11900" name="Google Shape;11900;p90"/>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0"/>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90"/>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90"/>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0"/>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0"/>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0"/>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0"/>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0"/>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0"/>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0"/>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0"/>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90"/>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0"/>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0"/>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0"/>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90"/>
          <p:cNvGrpSpPr/>
          <p:nvPr/>
        </p:nvGrpSpPr>
        <p:grpSpPr>
          <a:xfrm>
            <a:off x="8058499" y="4086837"/>
            <a:ext cx="280606" cy="365052"/>
            <a:chOff x="8058499" y="4286087"/>
            <a:chExt cx="280606" cy="365052"/>
          </a:xfrm>
        </p:grpSpPr>
        <p:sp>
          <p:nvSpPr>
            <p:cNvPr id="11919" name="Google Shape;11919;p90"/>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0"/>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0"/>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0"/>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0"/>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0"/>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0"/>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0"/>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0"/>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0"/>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0"/>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0"/>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0"/>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0"/>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0"/>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0"/>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0"/>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90"/>
          <p:cNvGrpSpPr/>
          <p:nvPr/>
        </p:nvGrpSpPr>
        <p:grpSpPr>
          <a:xfrm>
            <a:off x="6711785" y="3598300"/>
            <a:ext cx="273606" cy="365052"/>
            <a:chOff x="6711785" y="3797550"/>
            <a:chExt cx="273606" cy="365052"/>
          </a:xfrm>
        </p:grpSpPr>
        <p:sp>
          <p:nvSpPr>
            <p:cNvPr id="11937" name="Google Shape;11937;p90"/>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90"/>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0"/>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0"/>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0"/>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90"/>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0"/>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0"/>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0"/>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0"/>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0"/>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0"/>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0"/>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0"/>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0"/>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90"/>
          <p:cNvGrpSpPr/>
          <p:nvPr/>
        </p:nvGrpSpPr>
        <p:grpSpPr>
          <a:xfrm>
            <a:off x="7156067" y="2231948"/>
            <a:ext cx="285089" cy="364948"/>
            <a:chOff x="7156067" y="2431198"/>
            <a:chExt cx="285089" cy="364948"/>
          </a:xfrm>
        </p:grpSpPr>
        <p:sp>
          <p:nvSpPr>
            <p:cNvPr id="11953" name="Google Shape;11953;p90"/>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0"/>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90"/>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0"/>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0"/>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0"/>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0"/>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0"/>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0"/>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0"/>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0"/>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0"/>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0"/>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0"/>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0"/>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90"/>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0"/>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0"/>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0"/>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90"/>
          <p:cNvGrpSpPr/>
          <p:nvPr/>
        </p:nvGrpSpPr>
        <p:grpSpPr>
          <a:xfrm>
            <a:off x="8061252" y="2694373"/>
            <a:ext cx="274864" cy="367517"/>
            <a:chOff x="8061252" y="2893623"/>
            <a:chExt cx="274864" cy="367517"/>
          </a:xfrm>
        </p:grpSpPr>
        <p:sp>
          <p:nvSpPr>
            <p:cNvPr id="11973" name="Google Shape;11973;p90"/>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0"/>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0"/>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0"/>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0"/>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0"/>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0"/>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0"/>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0"/>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0"/>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0"/>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0"/>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90"/>
          <p:cNvGrpSpPr/>
          <p:nvPr/>
        </p:nvGrpSpPr>
        <p:grpSpPr>
          <a:xfrm>
            <a:off x="4905714" y="2231948"/>
            <a:ext cx="284958" cy="365052"/>
            <a:chOff x="4905714" y="2431198"/>
            <a:chExt cx="284958" cy="365052"/>
          </a:xfrm>
        </p:grpSpPr>
        <p:sp>
          <p:nvSpPr>
            <p:cNvPr id="11986" name="Google Shape;11986;p90"/>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0"/>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0"/>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0"/>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0"/>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0"/>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0"/>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0"/>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0"/>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0"/>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0"/>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0"/>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0"/>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0"/>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0"/>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90"/>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90"/>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0"/>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0"/>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0"/>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0"/>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0"/>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0"/>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90"/>
          <p:cNvGrpSpPr/>
          <p:nvPr/>
        </p:nvGrpSpPr>
        <p:grpSpPr>
          <a:xfrm>
            <a:off x="4911403" y="3157295"/>
            <a:ext cx="273475" cy="365052"/>
            <a:chOff x="4911403" y="3356545"/>
            <a:chExt cx="273475" cy="365052"/>
          </a:xfrm>
        </p:grpSpPr>
        <p:sp>
          <p:nvSpPr>
            <p:cNvPr id="12010" name="Google Shape;12010;p90"/>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0"/>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0"/>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0"/>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0"/>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0"/>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0"/>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0"/>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0"/>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0"/>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0"/>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90"/>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90"/>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0"/>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0"/>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0"/>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0"/>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0"/>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0"/>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90"/>
          <p:cNvGrpSpPr/>
          <p:nvPr/>
        </p:nvGrpSpPr>
        <p:grpSpPr>
          <a:xfrm>
            <a:off x="5361479" y="3157348"/>
            <a:ext cx="273580" cy="364948"/>
            <a:chOff x="5361479" y="3356598"/>
            <a:chExt cx="273580" cy="364948"/>
          </a:xfrm>
        </p:grpSpPr>
        <p:sp>
          <p:nvSpPr>
            <p:cNvPr id="12030" name="Google Shape;12030;p90"/>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0"/>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0"/>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90"/>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90"/>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0"/>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0"/>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0"/>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0"/>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0"/>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0"/>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0"/>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0"/>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0"/>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0"/>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0"/>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0"/>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0"/>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0"/>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0"/>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90"/>
          <p:cNvGrpSpPr/>
          <p:nvPr/>
        </p:nvGrpSpPr>
        <p:grpSpPr>
          <a:xfrm>
            <a:off x="5808042" y="2231975"/>
            <a:ext cx="280711" cy="365026"/>
            <a:chOff x="5808042" y="2431225"/>
            <a:chExt cx="280711" cy="365026"/>
          </a:xfrm>
        </p:grpSpPr>
        <p:sp>
          <p:nvSpPr>
            <p:cNvPr id="12051" name="Google Shape;12051;p90"/>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0"/>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0"/>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90"/>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0"/>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0"/>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0"/>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0"/>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0"/>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0"/>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0"/>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0"/>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0"/>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0"/>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0"/>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0"/>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0"/>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0"/>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0"/>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0" name="Google Shape;12070;p90"/>
          <p:cNvGrpSpPr/>
          <p:nvPr/>
        </p:nvGrpSpPr>
        <p:grpSpPr>
          <a:xfrm>
            <a:off x="6705912" y="2231975"/>
            <a:ext cx="285063" cy="365026"/>
            <a:chOff x="6705912" y="2431225"/>
            <a:chExt cx="285063" cy="365026"/>
          </a:xfrm>
        </p:grpSpPr>
        <p:sp>
          <p:nvSpPr>
            <p:cNvPr id="12071" name="Google Shape;12071;p90"/>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0"/>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0"/>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0"/>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0"/>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0"/>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0"/>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90"/>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90"/>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0"/>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0"/>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0"/>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0"/>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0"/>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0"/>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0"/>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0"/>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0"/>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0"/>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0"/>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0"/>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0"/>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0"/>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0"/>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90"/>
          <p:cNvGrpSpPr/>
          <p:nvPr/>
        </p:nvGrpSpPr>
        <p:grpSpPr>
          <a:xfrm>
            <a:off x="5811634" y="3157452"/>
            <a:ext cx="273501" cy="364948"/>
            <a:chOff x="5811634" y="3356702"/>
            <a:chExt cx="273501" cy="364948"/>
          </a:xfrm>
        </p:grpSpPr>
        <p:sp>
          <p:nvSpPr>
            <p:cNvPr id="12096" name="Google Shape;12096;p90"/>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0"/>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0"/>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90"/>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90"/>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0"/>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0"/>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0"/>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0"/>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0"/>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0"/>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0"/>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0"/>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90"/>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0"/>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90"/>
          <p:cNvGrpSpPr/>
          <p:nvPr/>
        </p:nvGrpSpPr>
        <p:grpSpPr>
          <a:xfrm>
            <a:off x="4905793" y="2695552"/>
            <a:ext cx="284879" cy="365105"/>
            <a:chOff x="4905793" y="2894802"/>
            <a:chExt cx="284879" cy="365105"/>
          </a:xfrm>
        </p:grpSpPr>
        <p:sp>
          <p:nvSpPr>
            <p:cNvPr id="12112" name="Google Shape;12112;p90"/>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0"/>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0"/>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0"/>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0"/>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0"/>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0"/>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0"/>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0"/>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0"/>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0"/>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0"/>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0"/>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0"/>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0"/>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0"/>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0"/>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0"/>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0"/>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0"/>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90"/>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90"/>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0"/>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0"/>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0"/>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0"/>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90"/>
          <p:cNvGrpSpPr/>
          <p:nvPr/>
        </p:nvGrpSpPr>
        <p:grpSpPr>
          <a:xfrm>
            <a:off x="8062013" y="3157348"/>
            <a:ext cx="273501" cy="364948"/>
            <a:chOff x="8062013" y="3356598"/>
            <a:chExt cx="273501" cy="364948"/>
          </a:xfrm>
        </p:grpSpPr>
        <p:sp>
          <p:nvSpPr>
            <p:cNvPr id="12139" name="Google Shape;12139;p90"/>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0"/>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0"/>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0"/>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0"/>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0"/>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0"/>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0"/>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0"/>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0"/>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0"/>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0"/>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0"/>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0"/>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0"/>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0"/>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0"/>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0"/>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90"/>
          <p:cNvGrpSpPr/>
          <p:nvPr/>
        </p:nvGrpSpPr>
        <p:grpSpPr>
          <a:xfrm>
            <a:off x="6261709" y="2231948"/>
            <a:ext cx="273606" cy="365052"/>
            <a:chOff x="6261709" y="2431198"/>
            <a:chExt cx="273606" cy="365052"/>
          </a:xfrm>
        </p:grpSpPr>
        <p:sp>
          <p:nvSpPr>
            <p:cNvPr id="12158" name="Google Shape;12158;p90"/>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0"/>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0"/>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0"/>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90"/>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0"/>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0"/>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0"/>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0"/>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0"/>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0"/>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0"/>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0"/>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90"/>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90"/>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0"/>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90"/>
          <p:cNvGrpSpPr/>
          <p:nvPr/>
        </p:nvGrpSpPr>
        <p:grpSpPr>
          <a:xfrm>
            <a:off x="5361296" y="2231948"/>
            <a:ext cx="273947" cy="365052"/>
            <a:chOff x="5361296" y="2431198"/>
            <a:chExt cx="273947" cy="365052"/>
          </a:xfrm>
        </p:grpSpPr>
        <p:sp>
          <p:nvSpPr>
            <p:cNvPr id="12175" name="Google Shape;12175;p90"/>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0"/>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0"/>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0"/>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0"/>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0"/>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0"/>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0"/>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0"/>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0"/>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0"/>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0"/>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0"/>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0"/>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0"/>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0"/>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0"/>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0"/>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0"/>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90"/>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90"/>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6" name="Google Shape;12196;p90"/>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2197" name="Google Shape;12197;p90"/>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01"/>
        <p:cNvGrpSpPr/>
        <p:nvPr/>
      </p:nvGrpSpPr>
      <p:grpSpPr>
        <a:xfrm>
          <a:off x="0" y="0"/>
          <a:ext cx="0" cy="0"/>
          <a:chOff x="0" y="0"/>
          <a:chExt cx="0" cy="0"/>
        </a:xfrm>
      </p:grpSpPr>
      <p:grpSp>
        <p:nvGrpSpPr>
          <p:cNvPr id="12202" name="Google Shape;12202;p91"/>
          <p:cNvGrpSpPr/>
          <p:nvPr/>
        </p:nvGrpSpPr>
        <p:grpSpPr>
          <a:xfrm>
            <a:off x="3516462" y="3178478"/>
            <a:ext cx="367569" cy="365289"/>
            <a:chOff x="3516462" y="3365328"/>
            <a:chExt cx="367569" cy="365289"/>
          </a:xfrm>
        </p:grpSpPr>
        <p:sp>
          <p:nvSpPr>
            <p:cNvPr id="12203" name="Google Shape;12203;p91"/>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1"/>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1"/>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1"/>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1"/>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1"/>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91"/>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91"/>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1"/>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1"/>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1"/>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1"/>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1"/>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1"/>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1"/>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1"/>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1"/>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1"/>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91"/>
          <p:cNvGrpSpPr/>
          <p:nvPr/>
        </p:nvGrpSpPr>
        <p:grpSpPr>
          <a:xfrm>
            <a:off x="2758162" y="1778583"/>
            <a:ext cx="112330" cy="366285"/>
            <a:chOff x="2758162" y="1965433"/>
            <a:chExt cx="112330" cy="366285"/>
          </a:xfrm>
        </p:grpSpPr>
        <p:sp>
          <p:nvSpPr>
            <p:cNvPr id="12223" name="Google Shape;12223;p91"/>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1"/>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1"/>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1"/>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1"/>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1"/>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1"/>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1"/>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1"/>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1"/>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91"/>
          <p:cNvGrpSpPr/>
          <p:nvPr/>
        </p:nvGrpSpPr>
        <p:grpSpPr>
          <a:xfrm>
            <a:off x="1840734" y="3622479"/>
            <a:ext cx="169818" cy="365525"/>
            <a:chOff x="1840734" y="3809329"/>
            <a:chExt cx="169818" cy="365525"/>
          </a:xfrm>
        </p:grpSpPr>
        <p:sp>
          <p:nvSpPr>
            <p:cNvPr id="12234" name="Google Shape;12234;p91"/>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91"/>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91"/>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1"/>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1"/>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1"/>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1"/>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1"/>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1"/>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1"/>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91"/>
          <p:cNvGrpSpPr/>
          <p:nvPr/>
        </p:nvGrpSpPr>
        <p:grpSpPr>
          <a:xfrm>
            <a:off x="3964761" y="1823232"/>
            <a:ext cx="365394" cy="276856"/>
            <a:chOff x="3964761" y="2010082"/>
            <a:chExt cx="365394" cy="276856"/>
          </a:xfrm>
        </p:grpSpPr>
        <p:sp>
          <p:nvSpPr>
            <p:cNvPr id="12245" name="Google Shape;12245;p91"/>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1"/>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1"/>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1"/>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91"/>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1"/>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91"/>
          <p:cNvGrpSpPr/>
          <p:nvPr/>
        </p:nvGrpSpPr>
        <p:grpSpPr>
          <a:xfrm>
            <a:off x="1769017" y="1830490"/>
            <a:ext cx="365420" cy="248216"/>
            <a:chOff x="1769017" y="2017340"/>
            <a:chExt cx="365420" cy="248216"/>
          </a:xfrm>
        </p:grpSpPr>
        <p:sp>
          <p:nvSpPr>
            <p:cNvPr id="12252" name="Google Shape;12252;p91"/>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1"/>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1"/>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1"/>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1"/>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1"/>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1"/>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91"/>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91"/>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1"/>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1"/>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1"/>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4" name="Google Shape;12264;p91"/>
          <p:cNvGrpSpPr/>
          <p:nvPr/>
        </p:nvGrpSpPr>
        <p:grpSpPr>
          <a:xfrm>
            <a:off x="1298499" y="1879436"/>
            <a:ext cx="365525" cy="164421"/>
            <a:chOff x="1298499" y="2066286"/>
            <a:chExt cx="365525" cy="164421"/>
          </a:xfrm>
        </p:grpSpPr>
        <p:sp>
          <p:nvSpPr>
            <p:cNvPr id="12265" name="Google Shape;12265;p91"/>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1"/>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1"/>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1"/>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1"/>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1"/>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1"/>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1"/>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1"/>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1"/>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1"/>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1"/>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1"/>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1"/>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1"/>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1"/>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1"/>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1"/>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1"/>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7" name="Google Shape;12287;p91"/>
          <p:cNvGrpSpPr/>
          <p:nvPr/>
        </p:nvGrpSpPr>
        <p:grpSpPr>
          <a:xfrm>
            <a:off x="854105" y="1898328"/>
            <a:ext cx="365551" cy="126663"/>
            <a:chOff x="854105" y="2085178"/>
            <a:chExt cx="365551" cy="126663"/>
          </a:xfrm>
        </p:grpSpPr>
        <p:sp>
          <p:nvSpPr>
            <p:cNvPr id="12288" name="Google Shape;12288;p91"/>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1"/>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1"/>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1"/>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91"/>
          <p:cNvGrpSpPr/>
          <p:nvPr/>
        </p:nvGrpSpPr>
        <p:grpSpPr>
          <a:xfrm>
            <a:off x="2315916" y="1778950"/>
            <a:ext cx="110706" cy="365472"/>
            <a:chOff x="2315916" y="1965800"/>
            <a:chExt cx="110706" cy="365472"/>
          </a:xfrm>
        </p:grpSpPr>
        <p:sp>
          <p:nvSpPr>
            <p:cNvPr id="12293" name="Google Shape;12293;p91"/>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91"/>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91"/>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1"/>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91"/>
          <p:cNvGrpSpPr/>
          <p:nvPr/>
        </p:nvGrpSpPr>
        <p:grpSpPr>
          <a:xfrm>
            <a:off x="936878" y="3622558"/>
            <a:ext cx="198615" cy="365446"/>
            <a:chOff x="936878" y="3809408"/>
            <a:chExt cx="198615" cy="365446"/>
          </a:xfrm>
        </p:grpSpPr>
        <p:sp>
          <p:nvSpPr>
            <p:cNvPr id="12298" name="Google Shape;12298;p91"/>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1"/>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1"/>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1"/>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1"/>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1"/>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1"/>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1"/>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1"/>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1"/>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1"/>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1"/>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91"/>
          <p:cNvGrpSpPr/>
          <p:nvPr/>
        </p:nvGrpSpPr>
        <p:grpSpPr>
          <a:xfrm>
            <a:off x="2270140" y="3622610"/>
            <a:ext cx="202021" cy="365394"/>
            <a:chOff x="2270140" y="3809460"/>
            <a:chExt cx="202021" cy="365394"/>
          </a:xfrm>
        </p:grpSpPr>
        <p:sp>
          <p:nvSpPr>
            <p:cNvPr id="12311" name="Google Shape;12311;p91"/>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1"/>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1"/>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1"/>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1"/>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1"/>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1"/>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1"/>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1"/>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1"/>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1"/>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1"/>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1"/>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1"/>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5" name="Google Shape;12325;p91"/>
          <p:cNvGrpSpPr/>
          <p:nvPr/>
        </p:nvGrpSpPr>
        <p:grpSpPr>
          <a:xfrm>
            <a:off x="3201010" y="1778976"/>
            <a:ext cx="115370" cy="365420"/>
            <a:chOff x="3201010" y="1965826"/>
            <a:chExt cx="115370" cy="365420"/>
          </a:xfrm>
        </p:grpSpPr>
        <p:sp>
          <p:nvSpPr>
            <p:cNvPr id="12326" name="Google Shape;12326;p91"/>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1"/>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1"/>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91"/>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91"/>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1"/>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1"/>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91"/>
          <p:cNvGrpSpPr/>
          <p:nvPr/>
        </p:nvGrpSpPr>
        <p:grpSpPr>
          <a:xfrm>
            <a:off x="3520366" y="1823232"/>
            <a:ext cx="365551" cy="276856"/>
            <a:chOff x="3520366" y="2010082"/>
            <a:chExt cx="365551" cy="276856"/>
          </a:xfrm>
        </p:grpSpPr>
        <p:sp>
          <p:nvSpPr>
            <p:cNvPr id="12334" name="Google Shape;12334;p91"/>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1"/>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1"/>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1"/>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1"/>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1"/>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1"/>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1"/>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1"/>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1"/>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91"/>
          <p:cNvGrpSpPr/>
          <p:nvPr/>
        </p:nvGrpSpPr>
        <p:grpSpPr>
          <a:xfrm>
            <a:off x="1298368" y="3622610"/>
            <a:ext cx="365420" cy="365394"/>
            <a:chOff x="1298368" y="3809460"/>
            <a:chExt cx="365420" cy="365394"/>
          </a:xfrm>
        </p:grpSpPr>
        <p:sp>
          <p:nvSpPr>
            <p:cNvPr id="12345" name="Google Shape;12345;p91"/>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1"/>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1"/>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1"/>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1"/>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1"/>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1"/>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1"/>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1"/>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1"/>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1"/>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1"/>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91"/>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1"/>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1"/>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91"/>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91"/>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91"/>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1"/>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1"/>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1"/>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1"/>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1"/>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1"/>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1"/>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1"/>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1"/>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1"/>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1"/>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1"/>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1"/>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1"/>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1"/>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1"/>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1"/>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1"/>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1"/>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1"/>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1"/>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1"/>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1"/>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1"/>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1"/>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1"/>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91"/>
          <p:cNvGrpSpPr/>
          <p:nvPr/>
        </p:nvGrpSpPr>
        <p:grpSpPr>
          <a:xfrm>
            <a:off x="3963503" y="3164093"/>
            <a:ext cx="365394" cy="365472"/>
            <a:chOff x="3963503" y="3350943"/>
            <a:chExt cx="365394" cy="365472"/>
          </a:xfrm>
        </p:grpSpPr>
        <p:sp>
          <p:nvSpPr>
            <p:cNvPr id="12390" name="Google Shape;12390;p91"/>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1"/>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1"/>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1"/>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1"/>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1"/>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1"/>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1"/>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1"/>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1"/>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1"/>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1"/>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91"/>
          <p:cNvGrpSpPr/>
          <p:nvPr/>
        </p:nvGrpSpPr>
        <p:grpSpPr>
          <a:xfrm>
            <a:off x="858140" y="3178111"/>
            <a:ext cx="319880" cy="365918"/>
            <a:chOff x="858140" y="3364961"/>
            <a:chExt cx="319880" cy="365918"/>
          </a:xfrm>
        </p:grpSpPr>
        <p:sp>
          <p:nvSpPr>
            <p:cNvPr id="12403" name="Google Shape;12403;p91"/>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1"/>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1"/>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1"/>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1"/>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1"/>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1"/>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1"/>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1"/>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1"/>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1"/>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1"/>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1"/>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91"/>
          <p:cNvGrpSpPr/>
          <p:nvPr/>
        </p:nvGrpSpPr>
        <p:grpSpPr>
          <a:xfrm>
            <a:off x="4014938" y="1317445"/>
            <a:ext cx="318125" cy="362931"/>
            <a:chOff x="4014938" y="1504295"/>
            <a:chExt cx="318125" cy="362931"/>
          </a:xfrm>
        </p:grpSpPr>
        <p:sp>
          <p:nvSpPr>
            <p:cNvPr id="12417" name="Google Shape;12417;p91"/>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1"/>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1"/>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1"/>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1"/>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1"/>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1"/>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4" name="Google Shape;12424;p91"/>
          <p:cNvGrpSpPr/>
          <p:nvPr/>
        </p:nvGrpSpPr>
        <p:grpSpPr>
          <a:xfrm>
            <a:off x="1308797" y="3178268"/>
            <a:ext cx="311705" cy="365499"/>
            <a:chOff x="1308797" y="3365118"/>
            <a:chExt cx="311705" cy="365499"/>
          </a:xfrm>
        </p:grpSpPr>
        <p:sp>
          <p:nvSpPr>
            <p:cNvPr id="12425" name="Google Shape;12425;p91"/>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1"/>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1"/>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1"/>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1"/>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1"/>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1"/>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1"/>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1"/>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1"/>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1"/>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1"/>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1"/>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1"/>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1"/>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1"/>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1"/>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1"/>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1"/>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1"/>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91"/>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91"/>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1"/>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1"/>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1"/>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91"/>
          <p:cNvGrpSpPr/>
          <p:nvPr/>
        </p:nvGrpSpPr>
        <p:grpSpPr>
          <a:xfrm>
            <a:off x="2661291" y="1316083"/>
            <a:ext cx="336624" cy="365551"/>
            <a:chOff x="2661291" y="1502933"/>
            <a:chExt cx="336624" cy="365551"/>
          </a:xfrm>
        </p:grpSpPr>
        <p:sp>
          <p:nvSpPr>
            <p:cNvPr id="12451" name="Google Shape;12451;p91"/>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1"/>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1"/>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1"/>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1"/>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1"/>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1"/>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1"/>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1"/>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1"/>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91"/>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91"/>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1"/>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1"/>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1"/>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1"/>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1"/>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1"/>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1"/>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1"/>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1"/>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1"/>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1"/>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1"/>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1"/>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1"/>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1"/>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1"/>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1"/>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91"/>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91"/>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1"/>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8" name="Google Shape;12488;p91"/>
          <p:cNvGrpSpPr/>
          <p:nvPr/>
        </p:nvGrpSpPr>
        <p:grpSpPr>
          <a:xfrm>
            <a:off x="854000" y="1404700"/>
            <a:ext cx="365787" cy="188501"/>
            <a:chOff x="854000" y="1591550"/>
            <a:chExt cx="365787" cy="188501"/>
          </a:xfrm>
        </p:grpSpPr>
        <p:sp>
          <p:nvSpPr>
            <p:cNvPr id="12489" name="Google Shape;12489;p91"/>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1"/>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1"/>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91"/>
          <p:cNvGrpSpPr/>
          <p:nvPr/>
        </p:nvGrpSpPr>
        <p:grpSpPr>
          <a:xfrm>
            <a:off x="3562762" y="1316083"/>
            <a:ext cx="326536" cy="365551"/>
            <a:chOff x="3562762" y="1502933"/>
            <a:chExt cx="326536" cy="365551"/>
          </a:xfrm>
        </p:grpSpPr>
        <p:sp>
          <p:nvSpPr>
            <p:cNvPr id="12493" name="Google Shape;12493;p91"/>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1"/>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1"/>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1"/>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1"/>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91"/>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91"/>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1"/>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1"/>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1"/>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1"/>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91"/>
          <p:cNvGrpSpPr/>
          <p:nvPr/>
        </p:nvGrpSpPr>
        <p:grpSpPr>
          <a:xfrm>
            <a:off x="1302508" y="1316083"/>
            <a:ext cx="364162" cy="365551"/>
            <a:chOff x="1302508" y="1502933"/>
            <a:chExt cx="364162" cy="365551"/>
          </a:xfrm>
        </p:grpSpPr>
        <p:sp>
          <p:nvSpPr>
            <p:cNvPr id="12505" name="Google Shape;12505;p91"/>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1"/>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1"/>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1"/>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1"/>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1"/>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1"/>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1"/>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1"/>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1"/>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1"/>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1"/>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1"/>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1"/>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1"/>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1"/>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1"/>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1"/>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1"/>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4" name="Google Shape;12524;p91"/>
          <p:cNvGrpSpPr/>
          <p:nvPr/>
        </p:nvGrpSpPr>
        <p:grpSpPr>
          <a:xfrm>
            <a:off x="2213019" y="1316083"/>
            <a:ext cx="336755" cy="365551"/>
            <a:chOff x="2213019" y="1502933"/>
            <a:chExt cx="336755" cy="365551"/>
          </a:xfrm>
        </p:grpSpPr>
        <p:sp>
          <p:nvSpPr>
            <p:cNvPr id="12525" name="Google Shape;12525;p91"/>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1"/>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1"/>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1"/>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1"/>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1"/>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91"/>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91"/>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1"/>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1"/>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1"/>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91"/>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91"/>
          <p:cNvGrpSpPr/>
          <p:nvPr/>
        </p:nvGrpSpPr>
        <p:grpSpPr>
          <a:xfrm>
            <a:off x="2202380" y="3178347"/>
            <a:ext cx="306255" cy="365499"/>
            <a:chOff x="2202380" y="3365197"/>
            <a:chExt cx="306255" cy="365499"/>
          </a:xfrm>
        </p:grpSpPr>
        <p:sp>
          <p:nvSpPr>
            <p:cNvPr id="12538" name="Google Shape;12538;p91"/>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1"/>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1"/>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1"/>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1"/>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1"/>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1"/>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1"/>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1"/>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1"/>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1"/>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1"/>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1"/>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91"/>
          <p:cNvGrpSpPr/>
          <p:nvPr/>
        </p:nvGrpSpPr>
        <p:grpSpPr>
          <a:xfrm>
            <a:off x="1759349" y="3178294"/>
            <a:ext cx="304525" cy="365394"/>
            <a:chOff x="1759349" y="3365144"/>
            <a:chExt cx="304525" cy="365394"/>
          </a:xfrm>
        </p:grpSpPr>
        <p:sp>
          <p:nvSpPr>
            <p:cNvPr id="12552" name="Google Shape;12552;p91"/>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1"/>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1"/>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1"/>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1"/>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1"/>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1"/>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91"/>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91"/>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1"/>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1"/>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1"/>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1"/>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1"/>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1"/>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1"/>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1"/>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1"/>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1"/>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91"/>
          <p:cNvGrpSpPr/>
          <p:nvPr/>
        </p:nvGrpSpPr>
        <p:grpSpPr>
          <a:xfrm>
            <a:off x="4110892" y="2234952"/>
            <a:ext cx="95115" cy="365368"/>
            <a:chOff x="4110892" y="2421802"/>
            <a:chExt cx="95115" cy="365368"/>
          </a:xfrm>
        </p:grpSpPr>
        <p:sp>
          <p:nvSpPr>
            <p:cNvPr id="12572" name="Google Shape;12572;p91"/>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1"/>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1"/>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1"/>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1"/>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1"/>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1"/>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9" name="Google Shape;12579;p91"/>
          <p:cNvGrpSpPr/>
          <p:nvPr/>
        </p:nvGrpSpPr>
        <p:grpSpPr>
          <a:xfrm>
            <a:off x="2769848" y="3618785"/>
            <a:ext cx="91473" cy="365525"/>
            <a:chOff x="2769848" y="3805635"/>
            <a:chExt cx="91473" cy="365525"/>
          </a:xfrm>
        </p:grpSpPr>
        <p:sp>
          <p:nvSpPr>
            <p:cNvPr id="12580" name="Google Shape;12580;p91"/>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1"/>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1"/>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1"/>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1"/>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1"/>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91"/>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91"/>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91"/>
          <p:cNvGrpSpPr/>
          <p:nvPr/>
        </p:nvGrpSpPr>
        <p:grpSpPr>
          <a:xfrm>
            <a:off x="1794067" y="2234900"/>
            <a:ext cx="269807" cy="365525"/>
            <a:chOff x="1794067" y="2421750"/>
            <a:chExt cx="269807" cy="365525"/>
          </a:xfrm>
        </p:grpSpPr>
        <p:sp>
          <p:nvSpPr>
            <p:cNvPr id="12589" name="Google Shape;12589;p91"/>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1"/>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1"/>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1"/>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1"/>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1"/>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1"/>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1"/>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1"/>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1"/>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1"/>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1"/>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1"/>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91"/>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1"/>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1"/>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1"/>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1"/>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1"/>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1"/>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1"/>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1"/>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1"/>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1"/>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1"/>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1"/>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1"/>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91"/>
          <p:cNvGrpSpPr/>
          <p:nvPr/>
        </p:nvGrpSpPr>
        <p:grpSpPr>
          <a:xfrm>
            <a:off x="3606782" y="2234900"/>
            <a:ext cx="211585" cy="365525"/>
            <a:chOff x="3606782" y="2421750"/>
            <a:chExt cx="211585" cy="365525"/>
          </a:xfrm>
        </p:grpSpPr>
        <p:sp>
          <p:nvSpPr>
            <p:cNvPr id="12617" name="Google Shape;12617;p91"/>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91"/>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1"/>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1"/>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1"/>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1"/>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1"/>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1"/>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91"/>
          <p:cNvGrpSpPr/>
          <p:nvPr/>
        </p:nvGrpSpPr>
        <p:grpSpPr>
          <a:xfrm>
            <a:off x="3104664" y="1316187"/>
            <a:ext cx="336755" cy="365341"/>
            <a:chOff x="3104664" y="1503037"/>
            <a:chExt cx="336755" cy="365341"/>
          </a:xfrm>
        </p:grpSpPr>
        <p:sp>
          <p:nvSpPr>
            <p:cNvPr id="12626" name="Google Shape;12626;p91"/>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1"/>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1"/>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1"/>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91"/>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1"/>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1"/>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1"/>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1"/>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1"/>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1"/>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91"/>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91"/>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1"/>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91"/>
          <p:cNvGrpSpPr/>
          <p:nvPr/>
        </p:nvGrpSpPr>
        <p:grpSpPr>
          <a:xfrm>
            <a:off x="2241946" y="2234900"/>
            <a:ext cx="265562" cy="365525"/>
            <a:chOff x="2241946" y="2421750"/>
            <a:chExt cx="265562" cy="365525"/>
          </a:xfrm>
        </p:grpSpPr>
        <p:sp>
          <p:nvSpPr>
            <p:cNvPr id="12641" name="Google Shape;12641;p91"/>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1"/>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1"/>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1"/>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1"/>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91"/>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91"/>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1"/>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1"/>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1"/>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91"/>
          <p:cNvGrpSpPr/>
          <p:nvPr/>
        </p:nvGrpSpPr>
        <p:grpSpPr>
          <a:xfrm>
            <a:off x="2694018" y="2235031"/>
            <a:ext cx="254583" cy="365394"/>
            <a:chOff x="2694018" y="2421881"/>
            <a:chExt cx="254583" cy="365394"/>
          </a:xfrm>
        </p:grpSpPr>
        <p:sp>
          <p:nvSpPr>
            <p:cNvPr id="12652" name="Google Shape;12652;p91"/>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1"/>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1"/>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91"/>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91"/>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1"/>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1"/>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9" name="Google Shape;12659;p91"/>
          <p:cNvGrpSpPr/>
          <p:nvPr/>
        </p:nvGrpSpPr>
        <p:grpSpPr>
          <a:xfrm>
            <a:off x="3947519" y="4139297"/>
            <a:ext cx="365420" cy="263021"/>
            <a:chOff x="3947519" y="4326147"/>
            <a:chExt cx="365420" cy="263021"/>
          </a:xfrm>
        </p:grpSpPr>
        <p:sp>
          <p:nvSpPr>
            <p:cNvPr id="12660" name="Google Shape;12660;p91"/>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1"/>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1"/>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1"/>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1"/>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1"/>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91"/>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1"/>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1"/>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1"/>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1"/>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91"/>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91"/>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1"/>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1"/>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1"/>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1"/>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91"/>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1"/>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91"/>
          <p:cNvGrpSpPr/>
          <p:nvPr/>
        </p:nvGrpSpPr>
        <p:grpSpPr>
          <a:xfrm>
            <a:off x="3430072" y="4105024"/>
            <a:ext cx="368931" cy="331488"/>
            <a:chOff x="3430072" y="4291874"/>
            <a:chExt cx="368931" cy="331488"/>
          </a:xfrm>
        </p:grpSpPr>
        <p:sp>
          <p:nvSpPr>
            <p:cNvPr id="12680" name="Google Shape;12680;p91"/>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1"/>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1"/>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1"/>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1"/>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1"/>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1"/>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1"/>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1"/>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1"/>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1"/>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1"/>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91"/>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91"/>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1"/>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1"/>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1"/>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1"/>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1"/>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91"/>
          <p:cNvGrpSpPr/>
          <p:nvPr/>
        </p:nvGrpSpPr>
        <p:grpSpPr>
          <a:xfrm>
            <a:off x="3153479" y="2235031"/>
            <a:ext cx="225158" cy="364267"/>
            <a:chOff x="3153479" y="2421881"/>
            <a:chExt cx="225158" cy="364267"/>
          </a:xfrm>
        </p:grpSpPr>
        <p:sp>
          <p:nvSpPr>
            <p:cNvPr id="12700" name="Google Shape;12700;p91"/>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1"/>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1"/>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1"/>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1"/>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1"/>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1"/>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1"/>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1"/>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91"/>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91"/>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1"/>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1"/>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91"/>
          <p:cNvGrpSpPr/>
          <p:nvPr/>
        </p:nvGrpSpPr>
        <p:grpSpPr>
          <a:xfrm>
            <a:off x="3967643" y="3653031"/>
            <a:ext cx="365551" cy="297503"/>
            <a:chOff x="3967643" y="3839881"/>
            <a:chExt cx="365551" cy="297503"/>
          </a:xfrm>
        </p:grpSpPr>
        <p:sp>
          <p:nvSpPr>
            <p:cNvPr id="12714" name="Google Shape;12714;p91"/>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1"/>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1"/>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1"/>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1"/>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1"/>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1"/>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1"/>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1"/>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1"/>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1"/>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91"/>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91"/>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91"/>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91"/>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1"/>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1"/>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1"/>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1"/>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1"/>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1"/>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91"/>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91"/>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1"/>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91"/>
          <p:cNvGrpSpPr/>
          <p:nvPr/>
        </p:nvGrpSpPr>
        <p:grpSpPr>
          <a:xfrm>
            <a:off x="3220505" y="3618837"/>
            <a:ext cx="80153" cy="365472"/>
            <a:chOff x="3220505" y="3805687"/>
            <a:chExt cx="80153" cy="365472"/>
          </a:xfrm>
        </p:grpSpPr>
        <p:sp>
          <p:nvSpPr>
            <p:cNvPr id="12740" name="Google Shape;12740;p91"/>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1"/>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1"/>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1"/>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1"/>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1"/>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1"/>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1"/>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1"/>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91"/>
          <p:cNvGrpSpPr/>
          <p:nvPr/>
        </p:nvGrpSpPr>
        <p:grpSpPr>
          <a:xfrm>
            <a:off x="1347157" y="2234873"/>
            <a:ext cx="280655" cy="365551"/>
            <a:chOff x="1347157" y="2421723"/>
            <a:chExt cx="280655" cy="365551"/>
          </a:xfrm>
        </p:grpSpPr>
        <p:sp>
          <p:nvSpPr>
            <p:cNvPr id="12750" name="Google Shape;12750;p91"/>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1"/>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1"/>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1"/>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1"/>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91"/>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91"/>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1"/>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1"/>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1"/>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1"/>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1"/>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1"/>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1"/>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1"/>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1"/>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1"/>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1"/>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1"/>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1"/>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1"/>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1"/>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1"/>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91"/>
          <p:cNvGrpSpPr/>
          <p:nvPr/>
        </p:nvGrpSpPr>
        <p:grpSpPr>
          <a:xfrm>
            <a:off x="3507658" y="3645406"/>
            <a:ext cx="395474" cy="312491"/>
            <a:chOff x="3507658" y="3832256"/>
            <a:chExt cx="395474" cy="312491"/>
          </a:xfrm>
        </p:grpSpPr>
        <p:sp>
          <p:nvSpPr>
            <p:cNvPr id="12774" name="Google Shape;12774;p91"/>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1"/>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1"/>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91"/>
          <p:cNvGrpSpPr/>
          <p:nvPr/>
        </p:nvGrpSpPr>
        <p:grpSpPr>
          <a:xfrm>
            <a:off x="3962481" y="2714405"/>
            <a:ext cx="365158" cy="365368"/>
            <a:chOff x="3962481" y="2901255"/>
            <a:chExt cx="365158" cy="365368"/>
          </a:xfrm>
        </p:grpSpPr>
        <p:sp>
          <p:nvSpPr>
            <p:cNvPr id="12778" name="Google Shape;12778;p91"/>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1"/>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1"/>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1"/>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1"/>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1"/>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1"/>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1"/>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91"/>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9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1"/>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1"/>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1"/>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1"/>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1"/>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1"/>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1"/>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1"/>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1"/>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91"/>
          <p:cNvGrpSpPr/>
          <p:nvPr/>
        </p:nvGrpSpPr>
        <p:grpSpPr>
          <a:xfrm>
            <a:off x="3520995" y="2738878"/>
            <a:ext cx="365551" cy="316238"/>
            <a:chOff x="3520995" y="2925728"/>
            <a:chExt cx="365551" cy="316238"/>
          </a:xfrm>
        </p:grpSpPr>
        <p:sp>
          <p:nvSpPr>
            <p:cNvPr id="12798" name="Google Shape;12798;p91"/>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1"/>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1"/>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1"/>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1"/>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1"/>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1"/>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1"/>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1"/>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1"/>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1"/>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1"/>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1"/>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1"/>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1"/>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1"/>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91"/>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91"/>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1"/>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1"/>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1"/>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1"/>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1"/>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1"/>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1"/>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1"/>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1"/>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1"/>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1"/>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1"/>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1"/>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1"/>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1"/>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1"/>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1"/>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1"/>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1"/>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1"/>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1"/>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1"/>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91"/>
          <p:cNvGrpSpPr/>
          <p:nvPr/>
        </p:nvGrpSpPr>
        <p:grpSpPr>
          <a:xfrm>
            <a:off x="894378" y="2235188"/>
            <a:ext cx="284926" cy="365237"/>
            <a:chOff x="894378" y="2422038"/>
            <a:chExt cx="284926" cy="365237"/>
          </a:xfrm>
        </p:grpSpPr>
        <p:sp>
          <p:nvSpPr>
            <p:cNvPr id="12839" name="Google Shape;12839;p91"/>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1"/>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91"/>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91"/>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1"/>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1"/>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1"/>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1"/>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1"/>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1"/>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1"/>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1"/>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1"/>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2" name="Google Shape;12852;p91"/>
          <p:cNvGrpSpPr/>
          <p:nvPr/>
        </p:nvGrpSpPr>
        <p:grpSpPr>
          <a:xfrm>
            <a:off x="3077518" y="2741787"/>
            <a:ext cx="376844" cy="310369"/>
            <a:chOff x="3077518" y="2928637"/>
            <a:chExt cx="376844" cy="310369"/>
          </a:xfrm>
        </p:grpSpPr>
        <p:sp>
          <p:nvSpPr>
            <p:cNvPr id="12853" name="Google Shape;12853;p91"/>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1"/>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1"/>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1"/>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1"/>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1"/>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1"/>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1"/>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1"/>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1"/>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1"/>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1"/>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1"/>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91"/>
          <p:cNvGrpSpPr/>
          <p:nvPr/>
        </p:nvGrpSpPr>
        <p:grpSpPr>
          <a:xfrm>
            <a:off x="2637656" y="2714248"/>
            <a:ext cx="365289" cy="365525"/>
            <a:chOff x="2637656" y="2901098"/>
            <a:chExt cx="365289" cy="365525"/>
          </a:xfrm>
        </p:grpSpPr>
        <p:sp>
          <p:nvSpPr>
            <p:cNvPr id="12867" name="Google Shape;12867;p91"/>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1"/>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1"/>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1"/>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1"/>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91"/>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91"/>
          <p:cNvGrpSpPr/>
          <p:nvPr/>
        </p:nvGrpSpPr>
        <p:grpSpPr>
          <a:xfrm>
            <a:off x="2195804" y="2759526"/>
            <a:ext cx="365394" cy="274969"/>
            <a:chOff x="2195804" y="2946376"/>
            <a:chExt cx="365394" cy="274969"/>
          </a:xfrm>
        </p:grpSpPr>
        <p:sp>
          <p:nvSpPr>
            <p:cNvPr id="12874" name="Google Shape;12874;p91"/>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1"/>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1"/>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1"/>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91"/>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1"/>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1"/>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1"/>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1"/>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1"/>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1"/>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1"/>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1"/>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1"/>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1"/>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1"/>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1"/>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1"/>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1"/>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1"/>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1"/>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1"/>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1"/>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1"/>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1"/>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1"/>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1"/>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91"/>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91"/>
          <p:cNvGrpSpPr/>
          <p:nvPr/>
        </p:nvGrpSpPr>
        <p:grpSpPr>
          <a:xfrm>
            <a:off x="1312334" y="2714248"/>
            <a:ext cx="377342" cy="365525"/>
            <a:chOff x="1312334" y="2901098"/>
            <a:chExt cx="377342" cy="365525"/>
          </a:xfrm>
        </p:grpSpPr>
        <p:sp>
          <p:nvSpPr>
            <p:cNvPr id="12904" name="Google Shape;12904;p91"/>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1"/>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1"/>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1"/>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1"/>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1"/>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1"/>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91"/>
          <p:cNvGrpSpPr/>
          <p:nvPr/>
        </p:nvGrpSpPr>
        <p:grpSpPr>
          <a:xfrm>
            <a:off x="859660" y="2714379"/>
            <a:ext cx="377133" cy="365341"/>
            <a:chOff x="859660" y="2901229"/>
            <a:chExt cx="377133" cy="365341"/>
          </a:xfrm>
        </p:grpSpPr>
        <p:sp>
          <p:nvSpPr>
            <p:cNvPr id="12912" name="Google Shape;12912;p91"/>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1"/>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1"/>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1"/>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1"/>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1"/>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1"/>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1"/>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1"/>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91"/>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1"/>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1"/>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91"/>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91"/>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1"/>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1"/>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1"/>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1"/>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1"/>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91"/>
          <p:cNvGrpSpPr/>
          <p:nvPr/>
        </p:nvGrpSpPr>
        <p:grpSpPr>
          <a:xfrm>
            <a:off x="3090671" y="3178425"/>
            <a:ext cx="323365" cy="365420"/>
            <a:chOff x="3090671" y="3365275"/>
            <a:chExt cx="323365" cy="365420"/>
          </a:xfrm>
        </p:grpSpPr>
        <p:sp>
          <p:nvSpPr>
            <p:cNvPr id="12932" name="Google Shape;12932;p91"/>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91"/>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1"/>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1"/>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1"/>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1"/>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1"/>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1"/>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1"/>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1"/>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1"/>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1"/>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1"/>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1"/>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1"/>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1"/>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1"/>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1"/>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1"/>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1"/>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1"/>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1"/>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91"/>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91"/>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1"/>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1"/>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91"/>
          <p:cNvGrpSpPr/>
          <p:nvPr/>
        </p:nvGrpSpPr>
        <p:grpSpPr>
          <a:xfrm>
            <a:off x="861651" y="4093731"/>
            <a:ext cx="346554" cy="364844"/>
            <a:chOff x="861651" y="4280581"/>
            <a:chExt cx="346554" cy="364844"/>
          </a:xfrm>
        </p:grpSpPr>
        <p:sp>
          <p:nvSpPr>
            <p:cNvPr id="12960" name="Google Shape;12960;p91"/>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1"/>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1"/>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1"/>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91"/>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91"/>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1"/>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1"/>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1"/>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1"/>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1"/>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1"/>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91"/>
          <p:cNvGrpSpPr/>
          <p:nvPr/>
        </p:nvGrpSpPr>
        <p:grpSpPr>
          <a:xfrm>
            <a:off x="1385020" y="4093757"/>
            <a:ext cx="330440" cy="364791"/>
            <a:chOff x="1385020" y="4280607"/>
            <a:chExt cx="330440" cy="364791"/>
          </a:xfrm>
        </p:grpSpPr>
        <p:sp>
          <p:nvSpPr>
            <p:cNvPr id="12973" name="Google Shape;12973;p91"/>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1"/>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1"/>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1"/>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1"/>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1"/>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1"/>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1"/>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1"/>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1"/>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1"/>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1"/>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1"/>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1"/>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91"/>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1"/>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1"/>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1"/>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1"/>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1"/>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1"/>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1"/>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1"/>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1"/>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1"/>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1"/>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91"/>
          <p:cNvGrpSpPr/>
          <p:nvPr/>
        </p:nvGrpSpPr>
        <p:grpSpPr>
          <a:xfrm>
            <a:off x="1737836" y="1314091"/>
            <a:ext cx="392016" cy="369560"/>
            <a:chOff x="1737836" y="1500941"/>
            <a:chExt cx="392016" cy="369560"/>
          </a:xfrm>
        </p:grpSpPr>
        <p:sp>
          <p:nvSpPr>
            <p:cNvPr id="13000" name="Google Shape;13000;p91"/>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1"/>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91"/>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91"/>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91"/>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91"/>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1"/>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1"/>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91"/>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1"/>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1"/>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1"/>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1"/>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1"/>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1"/>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1"/>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1"/>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1"/>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1"/>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1"/>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9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1"/>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1"/>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1"/>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1"/>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1"/>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1"/>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1"/>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91"/>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91"/>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1"/>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7" name="Google Shape;13037;p91"/>
          <p:cNvGrpSpPr/>
          <p:nvPr/>
        </p:nvGrpSpPr>
        <p:grpSpPr>
          <a:xfrm>
            <a:off x="1879330" y="4111496"/>
            <a:ext cx="379884" cy="329182"/>
            <a:chOff x="1879330" y="4298346"/>
            <a:chExt cx="379884" cy="329182"/>
          </a:xfrm>
        </p:grpSpPr>
        <p:sp>
          <p:nvSpPr>
            <p:cNvPr id="13038" name="Google Shape;13038;p91"/>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1"/>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1"/>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91"/>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1"/>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1"/>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1"/>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1"/>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1"/>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1"/>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91"/>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91"/>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1"/>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1"/>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1"/>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1"/>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1"/>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1"/>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1"/>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1"/>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1"/>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1"/>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91"/>
          <p:cNvGrpSpPr/>
          <p:nvPr/>
        </p:nvGrpSpPr>
        <p:grpSpPr>
          <a:xfrm>
            <a:off x="2399816" y="4111365"/>
            <a:ext cx="365394" cy="329706"/>
            <a:chOff x="2399816" y="4298215"/>
            <a:chExt cx="365394" cy="329706"/>
          </a:xfrm>
        </p:grpSpPr>
        <p:sp>
          <p:nvSpPr>
            <p:cNvPr id="13061" name="Google Shape;13061;p91"/>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1"/>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1"/>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1"/>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1"/>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1"/>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1"/>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1"/>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1"/>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1"/>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1"/>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1"/>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91"/>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91"/>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1"/>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1"/>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91"/>
          <p:cNvGrpSpPr/>
          <p:nvPr/>
        </p:nvGrpSpPr>
        <p:grpSpPr>
          <a:xfrm>
            <a:off x="2915743" y="4108221"/>
            <a:ext cx="366547" cy="335968"/>
            <a:chOff x="2915743" y="4295071"/>
            <a:chExt cx="366547" cy="335968"/>
          </a:xfrm>
        </p:grpSpPr>
        <p:sp>
          <p:nvSpPr>
            <p:cNvPr id="13078" name="Google Shape;13078;p91"/>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1"/>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1"/>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1"/>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1"/>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1"/>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1"/>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91"/>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91"/>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1"/>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1"/>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1"/>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1"/>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1"/>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91"/>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91"/>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1"/>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1"/>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1"/>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1"/>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1"/>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1"/>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1"/>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1"/>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1"/>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1"/>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1"/>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1"/>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1"/>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91"/>
          <p:cNvGrpSpPr/>
          <p:nvPr/>
        </p:nvGrpSpPr>
        <p:grpSpPr>
          <a:xfrm>
            <a:off x="5712834" y="3626121"/>
            <a:ext cx="347550" cy="324046"/>
            <a:chOff x="5712834" y="3812971"/>
            <a:chExt cx="347550" cy="324046"/>
          </a:xfrm>
        </p:grpSpPr>
        <p:sp>
          <p:nvSpPr>
            <p:cNvPr id="13108" name="Google Shape;13108;p91"/>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1"/>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91"/>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91"/>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1"/>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1"/>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1"/>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1"/>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1"/>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1"/>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1"/>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91"/>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91"/>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1"/>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1"/>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1"/>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4" name="Google Shape;13124;p91"/>
          <p:cNvGrpSpPr/>
          <p:nvPr/>
        </p:nvGrpSpPr>
        <p:grpSpPr>
          <a:xfrm>
            <a:off x="6181466" y="3672290"/>
            <a:ext cx="347943" cy="231709"/>
            <a:chOff x="6181466" y="3859140"/>
            <a:chExt cx="347943" cy="231709"/>
          </a:xfrm>
        </p:grpSpPr>
        <p:sp>
          <p:nvSpPr>
            <p:cNvPr id="13125" name="Google Shape;13125;p91"/>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1"/>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91"/>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91"/>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1"/>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1"/>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1"/>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1"/>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1"/>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1"/>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1"/>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91"/>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91"/>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1"/>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91"/>
          <p:cNvGrpSpPr/>
          <p:nvPr/>
        </p:nvGrpSpPr>
        <p:grpSpPr>
          <a:xfrm>
            <a:off x="2656024" y="3178294"/>
            <a:ext cx="298735" cy="365472"/>
            <a:chOff x="2656024" y="3365144"/>
            <a:chExt cx="298735" cy="365472"/>
          </a:xfrm>
        </p:grpSpPr>
        <p:sp>
          <p:nvSpPr>
            <p:cNvPr id="13140" name="Google Shape;13140;p91"/>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1"/>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1"/>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1"/>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1"/>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1"/>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1"/>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1"/>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1"/>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1"/>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1"/>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1"/>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1"/>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1"/>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1"/>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1"/>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1"/>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1"/>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1"/>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1"/>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1"/>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1"/>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1"/>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91"/>
          <p:cNvGrpSpPr/>
          <p:nvPr/>
        </p:nvGrpSpPr>
        <p:grpSpPr>
          <a:xfrm>
            <a:off x="7172235" y="3616505"/>
            <a:ext cx="387561" cy="384312"/>
            <a:chOff x="7172235" y="3803355"/>
            <a:chExt cx="387561" cy="384312"/>
          </a:xfrm>
        </p:grpSpPr>
        <p:sp>
          <p:nvSpPr>
            <p:cNvPr id="13164" name="Google Shape;13164;p91"/>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1"/>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1"/>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1"/>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91"/>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91"/>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1"/>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1"/>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1"/>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1"/>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1"/>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1"/>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1"/>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1"/>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1"/>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1"/>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1"/>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1"/>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1"/>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1"/>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1"/>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1"/>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91"/>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1"/>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1"/>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9" name="Google Shape;13189;p91"/>
          <p:cNvGrpSpPr/>
          <p:nvPr/>
        </p:nvGrpSpPr>
        <p:grpSpPr>
          <a:xfrm>
            <a:off x="6655443" y="3612365"/>
            <a:ext cx="428280" cy="351638"/>
            <a:chOff x="6655443" y="3799215"/>
            <a:chExt cx="428280" cy="351638"/>
          </a:xfrm>
        </p:grpSpPr>
        <p:sp>
          <p:nvSpPr>
            <p:cNvPr id="13190" name="Google Shape;13190;p91"/>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1"/>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1"/>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1"/>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1"/>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1"/>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1"/>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1"/>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1"/>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1"/>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1"/>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1"/>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1"/>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91"/>
          <p:cNvGrpSpPr/>
          <p:nvPr/>
        </p:nvGrpSpPr>
        <p:grpSpPr>
          <a:xfrm>
            <a:off x="5224551" y="3606417"/>
            <a:ext cx="366547" cy="363507"/>
            <a:chOff x="5224551" y="3793267"/>
            <a:chExt cx="366547" cy="363507"/>
          </a:xfrm>
        </p:grpSpPr>
        <p:sp>
          <p:nvSpPr>
            <p:cNvPr id="13204" name="Google Shape;13204;p91"/>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1"/>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1"/>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1"/>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1"/>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1"/>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1"/>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1"/>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1"/>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91"/>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1"/>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1"/>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1"/>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1"/>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91"/>
          <p:cNvGrpSpPr/>
          <p:nvPr/>
        </p:nvGrpSpPr>
        <p:grpSpPr>
          <a:xfrm>
            <a:off x="7075390" y="3162704"/>
            <a:ext cx="375429" cy="363822"/>
            <a:chOff x="7075390" y="3349554"/>
            <a:chExt cx="375429" cy="363822"/>
          </a:xfrm>
        </p:grpSpPr>
        <p:sp>
          <p:nvSpPr>
            <p:cNvPr id="13219" name="Google Shape;13219;p91"/>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1"/>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1"/>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1"/>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1"/>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1"/>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1"/>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1"/>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1"/>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1"/>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1"/>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1"/>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91"/>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91"/>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1"/>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1"/>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91"/>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91"/>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1"/>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91"/>
          <p:cNvGrpSpPr/>
          <p:nvPr/>
        </p:nvGrpSpPr>
        <p:grpSpPr>
          <a:xfrm>
            <a:off x="6641451" y="3213694"/>
            <a:ext cx="363402" cy="261527"/>
            <a:chOff x="6641451" y="3400544"/>
            <a:chExt cx="363402" cy="261527"/>
          </a:xfrm>
        </p:grpSpPr>
        <p:sp>
          <p:nvSpPr>
            <p:cNvPr id="13239" name="Google Shape;13239;p91"/>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1"/>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1"/>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1"/>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1"/>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1"/>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1"/>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1"/>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1"/>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1"/>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1"/>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1"/>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1"/>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1"/>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91"/>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1"/>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1"/>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1"/>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1"/>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8" name="Google Shape;13258;p91"/>
          <p:cNvGrpSpPr/>
          <p:nvPr/>
        </p:nvGrpSpPr>
        <p:grpSpPr>
          <a:xfrm>
            <a:off x="7658737" y="3162756"/>
            <a:ext cx="110208" cy="363219"/>
            <a:chOff x="7658737" y="3349606"/>
            <a:chExt cx="110208" cy="363219"/>
          </a:xfrm>
        </p:grpSpPr>
        <p:sp>
          <p:nvSpPr>
            <p:cNvPr id="13259" name="Google Shape;13259;p91"/>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1"/>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1"/>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1"/>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91"/>
          <p:cNvGrpSpPr/>
          <p:nvPr/>
        </p:nvGrpSpPr>
        <p:grpSpPr>
          <a:xfrm>
            <a:off x="7975263" y="3196846"/>
            <a:ext cx="363717" cy="295355"/>
            <a:chOff x="7975263" y="3383696"/>
            <a:chExt cx="363717" cy="295355"/>
          </a:xfrm>
        </p:grpSpPr>
        <p:sp>
          <p:nvSpPr>
            <p:cNvPr id="13264" name="Google Shape;13264;p91"/>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1"/>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1"/>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1"/>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1"/>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1"/>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1"/>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91"/>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91"/>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1"/>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1"/>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1"/>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1"/>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1"/>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1"/>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1"/>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1"/>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1"/>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1"/>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1"/>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4" name="Google Shape;13284;p91"/>
          <p:cNvGrpSpPr/>
          <p:nvPr/>
        </p:nvGrpSpPr>
        <p:grpSpPr>
          <a:xfrm>
            <a:off x="4891988" y="2241450"/>
            <a:ext cx="285424" cy="363507"/>
            <a:chOff x="4891988" y="2428300"/>
            <a:chExt cx="285424" cy="363507"/>
          </a:xfrm>
        </p:grpSpPr>
        <p:sp>
          <p:nvSpPr>
            <p:cNvPr id="13285" name="Google Shape;13285;p91"/>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1"/>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1"/>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1"/>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1"/>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1"/>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1"/>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1"/>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1"/>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91"/>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5" name="Google Shape;13295;p91"/>
          <p:cNvGrpSpPr/>
          <p:nvPr/>
        </p:nvGrpSpPr>
        <p:grpSpPr>
          <a:xfrm>
            <a:off x="6632909" y="2260971"/>
            <a:ext cx="368302" cy="324361"/>
            <a:chOff x="6632909" y="2447821"/>
            <a:chExt cx="368302" cy="324361"/>
          </a:xfrm>
        </p:grpSpPr>
        <p:sp>
          <p:nvSpPr>
            <p:cNvPr id="13296" name="Google Shape;13296;p91"/>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1"/>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1"/>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1"/>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1"/>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1"/>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1"/>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1"/>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1"/>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1"/>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1"/>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1"/>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1"/>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1"/>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1"/>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91"/>
          <p:cNvGrpSpPr/>
          <p:nvPr/>
        </p:nvGrpSpPr>
        <p:grpSpPr>
          <a:xfrm>
            <a:off x="1754187" y="2714248"/>
            <a:ext cx="365289" cy="365525"/>
            <a:chOff x="1754187" y="2901098"/>
            <a:chExt cx="365289" cy="365525"/>
          </a:xfrm>
        </p:grpSpPr>
        <p:sp>
          <p:nvSpPr>
            <p:cNvPr id="13312" name="Google Shape;13312;p91"/>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91"/>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1"/>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1"/>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1"/>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1"/>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1"/>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1"/>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1"/>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1"/>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1"/>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1"/>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1"/>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1"/>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1"/>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1"/>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1"/>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1"/>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1"/>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91"/>
          <p:cNvGrpSpPr/>
          <p:nvPr/>
        </p:nvGrpSpPr>
        <p:grpSpPr>
          <a:xfrm>
            <a:off x="5770820" y="1828499"/>
            <a:ext cx="363507" cy="303032"/>
            <a:chOff x="5770820" y="2015349"/>
            <a:chExt cx="363507" cy="303032"/>
          </a:xfrm>
        </p:grpSpPr>
        <p:sp>
          <p:nvSpPr>
            <p:cNvPr id="13332" name="Google Shape;13332;p91"/>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1"/>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1"/>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1"/>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1"/>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1"/>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1"/>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1"/>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1"/>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1"/>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1"/>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91"/>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91"/>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1"/>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1"/>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1"/>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1"/>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1"/>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91"/>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91"/>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1"/>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1"/>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1"/>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1"/>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1"/>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1"/>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91"/>
          <p:cNvGrpSpPr/>
          <p:nvPr/>
        </p:nvGrpSpPr>
        <p:grpSpPr>
          <a:xfrm>
            <a:off x="5322417" y="1799886"/>
            <a:ext cx="368931" cy="359944"/>
            <a:chOff x="5322417" y="1986736"/>
            <a:chExt cx="368931" cy="359944"/>
          </a:xfrm>
        </p:grpSpPr>
        <p:sp>
          <p:nvSpPr>
            <p:cNvPr id="13359" name="Google Shape;13359;p91"/>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1"/>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1"/>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1"/>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1"/>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1"/>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1"/>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1"/>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1"/>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91"/>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91"/>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1"/>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1"/>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1"/>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1"/>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1"/>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1"/>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1"/>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1"/>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1"/>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1"/>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91"/>
          <p:cNvGrpSpPr/>
          <p:nvPr/>
        </p:nvGrpSpPr>
        <p:grpSpPr>
          <a:xfrm>
            <a:off x="6189641" y="2279418"/>
            <a:ext cx="363298" cy="287572"/>
            <a:chOff x="6189641" y="2466268"/>
            <a:chExt cx="363298" cy="287572"/>
          </a:xfrm>
        </p:grpSpPr>
        <p:sp>
          <p:nvSpPr>
            <p:cNvPr id="13383" name="Google Shape;13383;p91"/>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1"/>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1"/>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1"/>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1"/>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1"/>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1"/>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1"/>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1"/>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1"/>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1"/>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1"/>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1"/>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91"/>
          <p:cNvGrpSpPr/>
          <p:nvPr/>
        </p:nvGrpSpPr>
        <p:grpSpPr>
          <a:xfrm>
            <a:off x="7076255" y="2241398"/>
            <a:ext cx="369455" cy="363638"/>
            <a:chOff x="7076255" y="2428248"/>
            <a:chExt cx="369455" cy="363638"/>
          </a:xfrm>
        </p:grpSpPr>
        <p:sp>
          <p:nvSpPr>
            <p:cNvPr id="13397" name="Google Shape;13397;p91"/>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1"/>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1"/>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1"/>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1"/>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1"/>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1"/>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1"/>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1"/>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1"/>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91"/>
          <p:cNvGrpSpPr/>
          <p:nvPr/>
        </p:nvGrpSpPr>
        <p:grpSpPr>
          <a:xfrm>
            <a:off x="5331090" y="3150179"/>
            <a:ext cx="316238" cy="388688"/>
            <a:chOff x="5331090" y="3337029"/>
            <a:chExt cx="316238" cy="388688"/>
          </a:xfrm>
        </p:grpSpPr>
        <p:sp>
          <p:nvSpPr>
            <p:cNvPr id="13408" name="Google Shape;13408;p91"/>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1"/>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1"/>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1"/>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1"/>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1"/>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1"/>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1"/>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1"/>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1"/>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1"/>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1"/>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91"/>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91"/>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1"/>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1"/>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1"/>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1"/>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1"/>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1"/>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1"/>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1"/>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91"/>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91"/>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1"/>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1"/>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4" name="Google Shape;13434;p91"/>
          <p:cNvGrpSpPr/>
          <p:nvPr/>
        </p:nvGrpSpPr>
        <p:grpSpPr>
          <a:xfrm>
            <a:off x="7995963" y="1798313"/>
            <a:ext cx="343279" cy="363402"/>
            <a:chOff x="7995963" y="1985163"/>
            <a:chExt cx="343279" cy="363402"/>
          </a:xfrm>
        </p:grpSpPr>
        <p:sp>
          <p:nvSpPr>
            <p:cNvPr id="13435" name="Google Shape;13435;p91"/>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1"/>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1"/>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1"/>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1"/>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1"/>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1"/>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1"/>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1"/>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1"/>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1"/>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1"/>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91"/>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91"/>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1"/>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1"/>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1"/>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1"/>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1"/>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1"/>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91"/>
          <p:cNvGrpSpPr/>
          <p:nvPr/>
        </p:nvGrpSpPr>
        <p:grpSpPr>
          <a:xfrm>
            <a:off x="5743255" y="2246560"/>
            <a:ext cx="364162" cy="353236"/>
            <a:chOff x="5743255" y="2433410"/>
            <a:chExt cx="364162" cy="353236"/>
          </a:xfrm>
        </p:grpSpPr>
        <p:sp>
          <p:nvSpPr>
            <p:cNvPr id="13456" name="Google Shape;13456;p91"/>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1"/>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1"/>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91"/>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91"/>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91"/>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91"/>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91"/>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91"/>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91"/>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91"/>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1"/>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1"/>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1"/>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1"/>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1"/>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1"/>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1"/>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1"/>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1"/>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1"/>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91"/>
          <p:cNvGrpSpPr/>
          <p:nvPr/>
        </p:nvGrpSpPr>
        <p:grpSpPr>
          <a:xfrm>
            <a:off x="4885202" y="1812410"/>
            <a:ext cx="363271" cy="335104"/>
            <a:chOff x="4885202" y="1999260"/>
            <a:chExt cx="363271" cy="335104"/>
          </a:xfrm>
        </p:grpSpPr>
        <p:sp>
          <p:nvSpPr>
            <p:cNvPr id="13478" name="Google Shape;13478;p91"/>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1"/>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1"/>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91"/>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91"/>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1"/>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1"/>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1"/>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1"/>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1"/>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1"/>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1"/>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1"/>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1"/>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1"/>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1"/>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1"/>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1"/>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91"/>
          <p:cNvGrpSpPr/>
          <p:nvPr/>
        </p:nvGrpSpPr>
        <p:grpSpPr>
          <a:xfrm>
            <a:off x="7062315" y="2715113"/>
            <a:ext cx="363507" cy="346423"/>
            <a:chOff x="7062315" y="2901963"/>
            <a:chExt cx="363507" cy="346423"/>
          </a:xfrm>
        </p:grpSpPr>
        <p:sp>
          <p:nvSpPr>
            <p:cNvPr id="13497" name="Google Shape;13497;p91"/>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1"/>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1"/>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1"/>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1"/>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1"/>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1"/>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1"/>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1"/>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1"/>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1"/>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91"/>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91"/>
          <p:cNvGrpSpPr/>
          <p:nvPr/>
        </p:nvGrpSpPr>
        <p:grpSpPr>
          <a:xfrm>
            <a:off x="7541533" y="1798313"/>
            <a:ext cx="359865" cy="363402"/>
            <a:chOff x="7541533" y="1985163"/>
            <a:chExt cx="359865" cy="363402"/>
          </a:xfrm>
        </p:grpSpPr>
        <p:sp>
          <p:nvSpPr>
            <p:cNvPr id="13510" name="Google Shape;13510;p91"/>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1"/>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1"/>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1"/>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1"/>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1"/>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1"/>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1"/>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1"/>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1"/>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1"/>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1"/>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1"/>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1"/>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91"/>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91"/>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1"/>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1"/>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1"/>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1"/>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1"/>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1"/>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1"/>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91"/>
          <p:cNvGrpSpPr/>
          <p:nvPr/>
        </p:nvGrpSpPr>
        <p:grpSpPr>
          <a:xfrm>
            <a:off x="6602959" y="2721663"/>
            <a:ext cx="363402" cy="333322"/>
            <a:chOff x="6602959" y="2908513"/>
            <a:chExt cx="363402" cy="333322"/>
          </a:xfrm>
        </p:grpSpPr>
        <p:sp>
          <p:nvSpPr>
            <p:cNvPr id="13534" name="Google Shape;13534;p91"/>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1"/>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1"/>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1"/>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1"/>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1"/>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1"/>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1"/>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1"/>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1"/>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1"/>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1"/>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1"/>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1"/>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1"/>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1"/>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1"/>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1"/>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1"/>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1"/>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1"/>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1"/>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1"/>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1"/>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1"/>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1"/>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0" name="Google Shape;13560;p91"/>
          <p:cNvGrpSpPr/>
          <p:nvPr/>
        </p:nvGrpSpPr>
        <p:grpSpPr>
          <a:xfrm>
            <a:off x="5289454" y="2297288"/>
            <a:ext cx="371840" cy="252068"/>
            <a:chOff x="5289454" y="2484138"/>
            <a:chExt cx="371840" cy="252068"/>
          </a:xfrm>
        </p:grpSpPr>
        <p:sp>
          <p:nvSpPr>
            <p:cNvPr id="13561" name="Google Shape;13561;p91"/>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1"/>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1"/>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1"/>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1"/>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1"/>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1"/>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1"/>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1"/>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1"/>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1"/>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1"/>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1"/>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1"/>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1"/>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1"/>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1"/>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1"/>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1"/>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1"/>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1"/>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1"/>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1"/>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1"/>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1"/>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1"/>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1"/>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1"/>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1"/>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1"/>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1"/>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1"/>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1"/>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91"/>
          <p:cNvGrpSpPr/>
          <p:nvPr/>
        </p:nvGrpSpPr>
        <p:grpSpPr>
          <a:xfrm>
            <a:off x="6215319" y="1798235"/>
            <a:ext cx="360258" cy="363455"/>
            <a:chOff x="6215319" y="1985085"/>
            <a:chExt cx="360258" cy="363455"/>
          </a:xfrm>
        </p:grpSpPr>
        <p:sp>
          <p:nvSpPr>
            <p:cNvPr id="13595" name="Google Shape;13595;p91"/>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1"/>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1"/>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1"/>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1"/>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1"/>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1"/>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1"/>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1"/>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91"/>
          <p:cNvGrpSpPr/>
          <p:nvPr/>
        </p:nvGrpSpPr>
        <p:grpSpPr>
          <a:xfrm>
            <a:off x="5354856" y="1315847"/>
            <a:ext cx="251334" cy="363402"/>
            <a:chOff x="5354856" y="1502697"/>
            <a:chExt cx="251334" cy="363402"/>
          </a:xfrm>
        </p:grpSpPr>
        <p:sp>
          <p:nvSpPr>
            <p:cNvPr id="13605" name="Google Shape;13605;p91"/>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1"/>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1"/>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1"/>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1"/>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1"/>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1"/>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1"/>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1"/>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1"/>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1"/>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1"/>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8" name="Google Shape;13618;p91"/>
          <p:cNvGrpSpPr/>
          <p:nvPr/>
        </p:nvGrpSpPr>
        <p:grpSpPr>
          <a:xfrm>
            <a:off x="7967402" y="2288693"/>
            <a:ext cx="374093" cy="267082"/>
            <a:chOff x="7967402" y="2475543"/>
            <a:chExt cx="374093" cy="267082"/>
          </a:xfrm>
        </p:grpSpPr>
        <p:sp>
          <p:nvSpPr>
            <p:cNvPr id="13619" name="Google Shape;13619;p91"/>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1"/>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1"/>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91"/>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91"/>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1"/>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1"/>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1"/>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1"/>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1"/>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91"/>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1"/>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1"/>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1"/>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1"/>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4" name="Google Shape;13634;p91"/>
          <p:cNvGrpSpPr/>
          <p:nvPr/>
        </p:nvGrpSpPr>
        <p:grpSpPr>
          <a:xfrm>
            <a:off x="7526624" y="2273836"/>
            <a:ext cx="363979" cy="298604"/>
            <a:chOff x="7526624" y="2460686"/>
            <a:chExt cx="363979" cy="298604"/>
          </a:xfrm>
        </p:grpSpPr>
        <p:sp>
          <p:nvSpPr>
            <p:cNvPr id="13635" name="Google Shape;13635;p91"/>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1"/>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1"/>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1"/>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1"/>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1"/>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1"/>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1"/>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1"/>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1"/>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1"/>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1"/>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1"/>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1"/>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1"/>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1"/>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1"/>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1"/>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1"/>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91"/>
          <p:cNvGrpSpPr/>
          <p:nvPr/>
        </p:nvGrpSpPr>
        <p:grpSpPr>
          <a:xfrm>
            <a:off x="7108353" y="1798235"/>
            <a:ext cx="346161" cy="363481"/>
            <a:chOff x="7108353" y="1985085"/>
            <a:chExt cx="346161" cy="363481"/>
          </a:xfrm>
        </p:grpSpPr>
        <p:sp>
          <p:nvSpPr>
            <p:cNvPr id="13655" name="Google Shape;13655;p91"/>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1"/>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1"/>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1"/>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1"/>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1"/>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1"/>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1"/>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1"/>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1"/>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1"/>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1"/>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1"/>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1"/>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1"/>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1"/>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1"/>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2" name="Google Shape;13672;p91"/>
          <p:cNvGrpSpPr/>
          <p:nvPr/>
        </p:nvGrpSpPr>
        <p:grpSpPr>
          <a:xfrm>
            <a:off x="6139594" y="2730598"/>
            <a:ext cx="371578" cy="315347"/>
            <a:chOff x="6139594" y="2917448"/>
            <a:chExt cx="371578" cy="315347"/>
          </a:xfrm>
        </p:grpSpPr>
        <p:sp>
          <p:nvSpPr>
            <p:cNvPr id="13673" name="Google Shape;13673;p91"/>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1"/>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1"/>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1"/>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1"/>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1"/>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1"/>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1"/>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1" name="Google Shape;13681;p91"/>
          <p:cNvGrpSpPr/>
          <p:nvPr/>
        </p:nvGrpSpPr>
        <p:grpSpPr>
          <a:xfrm>
            <a:off x="7539253" y="2706545"/>
            <a:ext cx="328186" cy="363429"/>
            <a:chOff x="7539253" y="2893395"/>
            <a:chExt cx="328186" cy="363429"/>
          </a:xfrm>
        </p:grpSpPr>
        <p:sp>
          <p:nvSpPr>
            <p:cNvPr id="13682" name="Google Shape;13682;p91"/>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1"/>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1"/>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1"/>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1"/>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1"/>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1"/>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1"/>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1"/>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1"/>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1"/>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1"/>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1"/>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1"/>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1"/>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91"/>
          <p:cNvGrpSpPr/>
          <p:nvPr/>
        </p:nvGrpSpPr>
        <p:grpSpPr>
          <a:xfrm>
            <a:off x="8004138" y="2706571"/>
            <a:ext cx="317365" cy="363402"/>
            <a:chOff x="8004138" y="2893421"/>
            <a:chExt cx="317365" cy="363402"/>
          </a:xfrm>
        </p:grpSpPr>
        <p:sp>
          <p:nvSpPr>
            <p:cNvPr id="13698" name="Google Shape;13698;p91"/>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1"/>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1"/>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1"/>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1"/>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1"/>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1"/>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1"/>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1"/>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1"/>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1"/>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1"/>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1"/>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1"/>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1"/>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1"/>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1"/>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1"/>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1"/>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1"/>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1"/>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1"/>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1"/>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91"/>
          <p:cNvGrpSpPr/>
          <p:nvPr/>
        </p:nvGrpSpPr>
        <p:grpSpPr>
          <a:xfrm>
            <a:off x="5683016" y="2706649"/>
            <a:ext cx="365551" cy="363376"/>
            <a:chOff x="5683016" y="2893499"/>
            <a:chExt cx="365551" cy="363376"/>
          </a:xfrm>
        </p:grpSpPr>
        <p:sp>
          <p:nvSpPr>
            <p:cNvPr id="13722" name="Google Shape;13722;p91"/>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1"/>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1"/>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1"/>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1"/>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1"/>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1"/>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1"/>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1"/>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1"/>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1"/>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1"/>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1"/>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1"/>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1"/>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91"/>
          <p:cNvGrpSpPr/>
          <p:nvPr/>
        </p:nvGrpSpPr>
        <p:grpSpPr>
          <a:xfrm>
            <a:off x="4891622" y="1315847"/>
            <a:ext cx="255841" cy="363402"/>
            <a:chOff x="4891622" y="1502697"/>
            <a:chExt cx="255841" cy="363402"/>
          </a:xfrm>
        </p:grpSpPr>
        <p:sp>
          <p:nvSpPr>
            <p:cNvPr id="13738" name="Google Shape;13738;p91"/>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1"/>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1"/>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1"/>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1"/>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1"/>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1"/>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1"/>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1"/>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1"/>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1"/>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1"/>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1"/>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1"/>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4" name="Google Shape;13754;p91"/>
          <p:cNvGrpSpPr/>
          <p:nvPr/>
        </p:nvGrpSpPr>
        <p:grpSpPr>
          <a:xfrm>
            <a:off x="6281219" y="1315847"/>
            <a:ext cx="243919" cy="363402"/>
            <a:chOff x="6281219" y="1502697"/>
            <a:chExt cx="243919" cy="363402"/>
          </a:xfrm>
        </p:grpSpPr>
        <p:sp>
          <p:nvSpPr>
            <p:cNvPr id="13755" name="Google Shape;13755;p91"/>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1"/>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1"/>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1"/>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1"/>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1"/>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1"/>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1"/>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1"/>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1"/>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1"/>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91"/>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91"/>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9" name="Google Shape;13769;p91"/>
          <p:cNvGrpSpPr/>
          <p:nvPr/>
        </p:nvGrpSpPr>
        <p:grpSpPr>
          <a:xfrm>
            <a:off x="4888713" y="3163018"/>
            <a:ext cx="311469" cy="363167"/>
            <a:chOff x="4888713" y="3349868"/>
            <a:chExt cx="311469" cy="363167"/>
          </a:xfrm>
        </p:grpSpPr>
        <p:sp>
          <p:nvSpPr>
            <p:cNvPr id="13770" name="Google Shape;13770;p91"/>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1"/>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1"/>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1"/>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1"/>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1"/>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1"/>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1"/>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1"/>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1"/>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1"/>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1"/>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1"/>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1"/>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5" name="Google Shape;13785;p91"/>
          <p:cNvGrpSpPr/>
          <p:nvPr/>
        </p:nvGrpSpPr>
        <p:grpSpPr>
          <a:xfrm>
            <a:off x="6196821" y="3222446"/>
            <a:ext cx="363402" cy="243971"/>
            <a:chOff x="6196821" y="3409296"/>
            <a:chExt cx="363402" cy="243971"/>
          </a:xfrm>
        </p:grpSpPr>
        <p:sp>
          <p:nvSpPr>
            <p:cNvPr id="13786" name="Google Shape;13786;p91"/>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1"/>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1"/>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1"/>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1"/>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1"/>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1"/>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1"/>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1"/>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1"/>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1"/>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1"/>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1"/>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1"/>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1"/>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1"/>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91"/>
          <p:cNvGrpSpPr/>
          <p:nvPr/>
        </p:nvGrpSpPr>
        <p:grpSpPr>
          <a:xfrm>
            <a:off x="5818221" y="1315847"/>
            <a:ext cx="252723" cy="363402"/>
            <a:chOff x="5818221" y="1502697"/>
            <a:chExt cx="252723" cy="363402"/>
          </a:xfrm>
        </p:grpSpPr>
        <p:sp>
          <p:nvSpPr>
            <p:cNvPr id="13803" name="Google Shape;13803;p91"/>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1"/>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1"/>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1"/>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1"/>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1"/>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1"/>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1"/>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1"/>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1"/>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1"/>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1"/>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1"/>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1"/>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91"/>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8" name="Google Shape;13818;p91"/>
          <p:cNvGrpSpPr/>
          <p:nvPr/>
        </p:nvGrpSpPr>
        <p:grpSpPr>
          <a:xfrm>
            <a:off x="6660814" y="1798235"/>
            <a:ext cx="355096" cy="363481"/>
            <a:chOff x="6660814" y="1985085"/>
            <a:chExt cx="355096" cy="363481"/>
          </a:xfrm>
        </p:grpSpPr>
        <p:sp>
          <p:nvSpPr>
            <p:cNvPr id="13819" name="Google Shape;13819;p91"/>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1"/>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1"/>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1"/>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1"/>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1"/>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1"/>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1"/>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1"/>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1"/>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1"/>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1"/>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1"/>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1"/>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1"/>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1"/>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1"/>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1"/>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1"/>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1"/>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1"/>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1"/>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1"/>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1"/>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1"/>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1"/>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1"/>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1"/>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1"/>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8" name="Google Shape;13848;p91"/>
          <p:cNvGrpSpPr/>
          <p:nvPr/>
        </p:nvGrpSpPr>
        <p:grpSpPr>
          <a:xfrm>
            <a:off x="7226448" y="1315847"/>
            <a:ext cx="198379" cy="363402"/>
            <a:chOff x="7226448" y="1502697"/>
            <a:chExt cx="198379" cy="363402"/>
          </a:xfrm>
        </p:grpSpPr>
        <p:sp>
          <p:nvSpPr>
            <p:cNvPr id="13849" name="Google Shape;13849;p91"/>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1"/>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1"/>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1"/>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1"/>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1"/>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1"/>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1"/>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1"/>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1"/>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1"/>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1"/>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1"/>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1"/>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3" name="Google Shape;13863;p91"/>
          <p:cNvGrpSpPr/>
          <p:nvPr/>
        </p:nvGrpSpPr>
        <p:grpSpPr>
          <a:xfrm>
            <a:off x="8169030" y="1315716"/>
            <a:ext cx="158001" cy="363533"/>
            <a:chOff x="8169030" y="1502566"/>
            <a:chExt cx="158001" cy="363533"/>
          </a:xfrm>
        </p:grpSpPr>
        <p:sp>
          <p:nvSpPr>
            <p:cNvPr id="13864" name="Google Shape;13864;p91"/>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1"/>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1"/>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1"/>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1"/>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1"/>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1"/>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1"/>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1"/>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1"/>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1"/>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1"/>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1"/>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7" name="Google Shape;13877;p91"/>
          <p:cNvGrpSpPr/>
          <p:nvPr/>
        </p:nvGrpSpPr>
        <p:grpSpPr>
          <a:xfrm>
            <a:off x="7706661" y="1315847"/>
            <a:ext cx="160281" cy="363402"/>
            <a:chOff x="7706661" y="1502697"/>
            <a:chExt cx="160281" cy="363402"/>
          </a:xfrm>
        </p:grpSpPr>
        <p:sp>
          <p:nvSpPr>
            <p:cNvPr id="13878" name="Google Shape;13878;p91"/>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1"/>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1"/>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1"/>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1"/>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1"/>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1"/>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1"/>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1"/>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1"/>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1"/>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1"/>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1"/>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1"/>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91"/>
          <p:cNvGrpSpPr/>
          <p:nvPr/>
        </p:nvGrpSpPr>
        <p:grpSpPr>
          <a:xfrm>
            <a:off x="6753519" y="1315821"/>
            <a:ext cx="225158" cy="365184"/>
            <a:chOff x="6753519" y="1502671"/>
            <a:chExt cx="225158" cy="365184"/>
          </a:xfrm>
        </p:grpSpPr>
        <p:sp>
          <p:nvSpPr>
            <p:cNvPr id="13893" name="Google Shape;13893;p91"/>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1"/>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1"/>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1"/>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1"/>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1"/>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1"/>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1"/>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1"/>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91"/>
          <p:cNvGrpSpPr/>
          <p:nvPr/>
        </p:nvGrpSpPr>
        <p:grpSpPr>
          <a:xfrm>
            <a:off x="5751876" y="3250561"/>
            <a:ext cx="363769" cy="187924"/>
            <a:chOff x="5751876" y="3437411"/>
            <a:chExt cx="363769" cy="187924"/>
          </a:xfrm>
        </p:grpSpPr>
        <p:sp>
          <p:nvSpPr>
            <p:cNvPr id="13903" name="Google Shape;13903;p91"/>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1"/>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1"/>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1"/>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1"/>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1"/>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1"/>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1"/>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1"/>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1"/>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1"/>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1"/>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1"/>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1"/>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1"/>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1"/>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1"/>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1"/>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1"/>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1"/>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1"/>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1"/>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1"/>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1"/>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1"/>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1"/>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1"/>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1"/>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1" name="Google Shape;13931;p91"/>
          <p:cNvGrpSpPr/>
          <p:nvPr/>
        </p:nvGrpSpPr>
        <p:grpSpPr>
          <a:xfrm>
            <a:off x="7660518" y="3613439"/>
            <a:ext cx="304263" cy="363664"/>
            <a:chOff x="7660518" y="3800289"/>
            <a:chExt cx="304263" cy="363664"/>
          </a:xfrm>
        </p:grpSpPr>
        <p:sp>
          <p:nvSpPr>
            <p:cNvPr id="13932" name="Google Shape;13932;p91"/>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1"/>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1"/>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1"/>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1"/>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1"/>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1"/>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1"/>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1"/>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1"/>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91"/>
          <p:cNvGrpSpPr/>
          <p:nvPr/>
        </p:nvGrpSpPr>
        <p:grpSpPr>
          <a:xfrm>
            <a:off x="5223660" y="2706623"/>
            <a:ext cx="365551" cy="363271"/>
            <a:chOff x="5223660" y="2893473"/>
            <a:chExt cx="365551" cy="363271"/>
          </a:xfrm>
        </p:grpSpPr>
        <p:sp>
          <p:nvSpPr>
            <p:cNvPr id="13943" name="Google Shape;13943;p91"/>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91"/>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1"/>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1"/>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1"/>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1"/>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1"/>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1"/>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1"/>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1"/>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1"/>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1"/>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1"/>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1"/>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7" name="Google Shape;13957;p91"/>
          <p:cNvGrpSpPr/>
          <p:nvPr/>
        </p:nvGrpSpPr>
        <p:grpSpPr>
          <a:xfrm>
            <a:off x="4864057" y="2706571"/>
            <a:ext cx="166700" cy="363271"/>
            <a:chOff x="4864057" y="2893421"/>
            <a:chExt cx="166700" cy="363271"/>
          </a:xfrm>
        </p:grpSpPr>
        <p:sp>
          <p:nvSpPr>
            <p:cNvPr id="13958" name="Google Shape;13958;p91"/>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1"/>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1"/>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1"/>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1"/>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1"/>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1"/>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1"/>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1"/>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1"/>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1"/>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1"/>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1"/>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91"/>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3972" name="Google Shape;13972;p91"/>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76"/>
        <p:cNvGrpSpPr/>
        <p:nvPr/>
      </p:nvGrpSpPr>
      <p:grpSpPr>
        <a:xfrm>
          <a:off x="0" y="0"/>
          <a:ext cx="0" cy="0"/>
          <a:chOff x="0" y="0"/>
          <a:chExt cx="0" cy="0"/>
        </a:xfrm>
      </p:grpSpPr>
      <p:grpSp>
        <p:nvGrpSpPr>
          <p:cNvPr id="13977" name="Google Shape;13977;p92"/>
          <p:cNvGrpSpPr/>
          <p:nvPr/>
        </p:nvGrpSpPr>
        <p:grpSpPr>
          <a:xfrm>
            <a:off x="4110083" y="3048528"/>
            <a:ext cx="361261" cy="357748"/>
            <a:chOff x="4132674" y="2896128"/>
            <a:chExt cx="361261" cy="357748"/>
          </a:xfrm>
        </p:grpSpPr>
        <p:sp>
          <p:nvSpPr>
            <p:cNvPr id="13978" name="Google Shape;13978;p92"/>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2"/>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2"/>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92"/>
          <p:cNvGrpSpPr/>
          <p:nvPr/>
        </p:nvGrpSpPr>
        <p:grpSpPr>
          <a:xfrm>
            <a:off x="7995693" y="3048475"/>
            <a:ext cx="248363" cy="357801"/>
            <a:chOff x="8018284" y="2896075"/>
            <a:chExt cx="248363" cy="357801"/>
          </a:xfrm>
        </p:grpSpPr>
        <p:sp>
          <p:nvSpPr>
            <p:cNvPr id="13982" name="Google Shape;13982;p92"/>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92"/>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2"/>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2"/>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2"/>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2"/>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2"/>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92"/>
          <p:cNvGrpSpPr/>
          <p:nvPr/>
        </p:nvGrpSpPr>
        <p:grpSpPr>
          <a:xfrm>
            <a:off x="4657558" y="3048528"/>
            <a:ext cx="360448" cy="357748"/>
            <a:chOff x="4680149" y="2896128"/>
            <a:chExt cx="360448" cy="357748"/>
          </a:xfrm>
        </p:grpSpPr>
        <p:sp>
          <p:nvSpPr>
            <p:cNvPr id="13990" name="Google Shape;13990;p92"/>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2"/>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2"/>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2"/>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2"/>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92"/>
          <p:cNvGrpSpPr/>
          <p:nvPr/>
        </p:nvGrpSpPr>
        <p:grpSpPr>
          <a:xfrm>
            <a:off x="7482112" y="3048449"/>
            <a:ext cx="181259" cy="357827"/>
            <a:chOff x="7504703" y="2896049"/>
            <a:chExt cx="181259" cy="357827"/>
          </a:xfrm>
        </p:grpSpPr>
        <p:sp>
          <p:nvSpPr>
            <p:cNvPr id="13996" name="Google Shape;13996;p92"/>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2"/>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2"/>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2"/>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2"/>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2"/>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2"/>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2"/>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92"/>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92"/>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2"/>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92"/>
          <p:cNvGrpSpPr/>
          <p:nvPr/>
        </p:nvGrpSpPr>
        <p:grpSpPr>
          <a:xfrm>
            <a:off x="4658160" y="1652371"/>
            <a:ext cx="374341" cy="364590"/>
            <a:chOff x="4680751" y="1499971"/>
            <a:chExt cx="374341" cy="364590"/>
          </a:xfrm>
        </p:grpSpPr>
        <p:sp>
          <p:nvSpPr>
            <p:cNvPr id="14008" name="Google Shape;14008;p92"/>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2"/>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2"/>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2"/>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92"/>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2"/>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2"/>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2"/>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2"/>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2"/>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2"/>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2"/>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2"/>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2"/>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2"/>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2"/>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2"/>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2"/>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92"/>
          <p:cNvGrpSpPr/>
          <p:nvPr/>
        </p:nvGrpSpPr>
        <p:grpSpPr>
          <a:xfrm>
            <a:off x="830690" y="1652267"/>
            <a:ext cx="374917" cy="364668"/>
            <a:chOff x="853281" y="1499867"/>
            <a:chExt cx="374917" cy="364668"/>
          </a:xfrm>
        </p:grpSpPr>
        <p:sp>
          <p:nvSpPr>
            <p:cNvPr id="14027" name="Google Shape;14027;p92"/>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2"/>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2"/>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2"/>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2"/>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2"/>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2"/>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2"/>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2"/>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2"/>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2"/>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2"/>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2"/>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2"/>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2"/>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2"/>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2"/>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2"/>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2"/>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2"/>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2"/>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2"/>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2"/>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0" name="Google Shape;14050;p92"/>
          <p:cNvGrpSpPr/>
          <p:nvPr/>
        </p:nvGrpSpPr>
        <p:grpSpPr>
          <a:xfrm>
            <a:off x="6308080" y="1703643"/>
            <a:ext cx="365245" cy="261968"/>
            <a:chOff x="6330671" y="1551243"/>
            <a:chExt cx="365245" cy="261968"/>
          </a:xfrm>
        </p:grpSpPr>
        <p:sp>
          <p:nvSpPr>
            <p:cNvPr id="14051" name="Google Shape;14051;p92"/>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2"/>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2"/>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2"/>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2"/>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2"/>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2"/>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2"/>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2"/>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2"/>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2"/>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2"/>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2"/>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2"/>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2"/>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2"/>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2"/>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2"/>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2"/>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92"/>
          <p:cNvGrpSpPr/>
          <p:nvPr/>
        </p:nvGrpSpPr>
        <p:grpSpPr>
          <a:xfrm>
            <a:off x="3573540" y="1661048"/>
            <a:ext cx="367630" cy="347289"/>
            <a:chOff x="3596131" y="1508648"/>
            <a:chExt cx="367630" cy="347289"/>
          </a:xfrm>
        </p:grpSpPr>
        <p:sp>
          <p:nvSpPr>
            <p:cNvPr id="14071" name="Google Shape;14071;p92"/>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2"/>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2"/>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2"/>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2"/>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2"/>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2"/>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2"/>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2"/>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2"/>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2"/>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2"/>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2"/>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2"/>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2"/>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2"/>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2"/>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92"/>
          <p:cNvGrpSpPr/>
          <p:nvPr/>
        </p:nvGrpSpPr>
        <p:grpSpPr>
          <a:xfrm>
            <a:off x="6299902" y="2574815"/>
            <a:ext cx="375809" cy="349019"/>
            <a:chOff x="6322493" y="2422415"/>
            <a:chExt cx="375809" cy="349019"/>
          </a:xfrm>
        </p:grpSpPr>
        <p:sp>
          <p:nvSpPr>
            <p:cNvPr id="14089" name="Google Shape;14089;p92"/>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2"/>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2"/>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2"/>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2"/>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4" name="Google Shape;14094;p92"/>
          <p:cNvGrpSpPr/>
          <p:nvPr/>
        </p:nvGrpSpPr>
        <p:grpSpPr>
          <a:xfrm>
            <a:off x="2470858" y="3068082"/>
            <a:ext cx="357853" cy="318665"/>
            <a:chOff x="2493449" y="2915682"/>
            <a:chExt cx="357853" cy="318665"/>
          </a:xfrm>
        </p:grpSpPr>
        <p:sp>
          <p:nvSpPr>
            <p:cNvPr id="14095" name="Google Shape;14095;p92"/>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2"/>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2"/>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2"/>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2"/>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2"/>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2"/>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2"/>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2"/>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92"/>
          <p:cNvGrpSpPr/>
          <p:nvPr/>
        </p:nvGrpSpPr>
        <p:grpSpPr>
          <a:xfrm>
            <a:off x="1376932" y="3118541"/>
            <a:ext cx="359583" cy="217695"/>
            <a:chOff x="1399523" y="2966141"/>
            <a:chExt cx="359583" cy="217695"/>
          </a:xfrm>
        </p:grpSpPr>
        <p:sp>
          <p:nvSpPr>
            <p:cNvPr id="14105" name="Google Shape;14105;p92"/>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2"/>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2"/>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2"/>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2"/>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2"/>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2"/>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2"/>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2"/>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2"/>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2"/>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6" name="Google Shape;14116;p92"/>
          <p:cNvGrpSpPr/>
          <p:nvPr/>
        </p:nvGrpSpPr>
        <p:grpSpPr>
          <a:xfrm>
            <a:off x="849642" y="3041110"/>
            <a:ext cx="328810" cy="369911"/>
            <a:chOff x="872232" y="2888710"/>
            <a:chExt cx="328810" cy="369911"/>
          </a:xfrm>
        </p:grpSpPr>
        <p:sp>
          <p:nvSpPr>
            <p:cNvPr id="14117" name="Google Shape;14117;p92"/>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2"/>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2"/>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2"/>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2"/>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2"/>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2"/>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2"/>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2"/>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2"/>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2"/>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8" name="Google Shape;14128;p92"/>
          <p:cNvGrpSpPr/>
          <p:nvPr/>
        </p:nvGrpSpPr>
        <p:grpSpPr>
          <a:xfrm>
            <a:off x="5792454" y="3048528"/>
            <a:ext cx="281181" cy="357958"/>
            <a:chOff x="5815045" y="2896128"/>
            <a:chExt cx="281181" cy="357958"/>
          </a:xfrm>
        </p:grpSpPr>
        <p:sp>
          <p:nvSpPr>
            <p:cNvPr id="14129" name="Google Shape;14129;p92"/>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2"/>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2"/>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2"/>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2"/>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2"/>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5" name="Google Shape;14135;p92"/>
          <p:cNvGrpSpPr/>
          <p:nvPr/>
        </p:nvGrpSpPr>
        <p:grpSpPr>
          <a:xfrm>
            <a:off x="5216303" y="3048502"/>
            <a:ext cx="336437" cy="357774"/>
            <a:chOff x="5238894" y="2896102"/>
            <a:chExt cx="336437" cy="357774"/>
          </a:xfrm>
        </p:grpSpPr>
        <p:sp>
          <p:nvSpPr>
            <p:cNvPr id="14136" name="Google Shape;14136;p92"/>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2"/>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2"/>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2"/>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2"/>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2"/>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2"/>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3" name="Google Shape;14143;p92"/>
          <p:cNvGrpSpPr/>
          <p:nvPr/>
        </p:nvGrpSpPr>
        <p:grpSpPr>
          <a:xfrm>
            <a:off x="5204403" y="1652319"/>
            <a:ext cx="374786" cy="364616"/>
            <a:chOff x="5226994" y="1499919"/>
            <a:chExt cx="374786" cy="364616"/>
          </a:xfrm>
        </p:grpSpPr>
        <p:sp>
          <p:nvSpPr>
            <p:cNvPr id="14144" name="Google Shape;14144;p92"/>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2"/>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2"/>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2"/>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2"/>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2"/>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2"/>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2"/>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2"/>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2"/>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2"/>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2"/>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2"/>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2"/>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2"/>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2"/>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2"/>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2"/>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2"/>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2"/>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92"/>
          <p:cNvGrpSpPr/>
          <p:nvPr/>
        </p:nvGrpSpPr>
        <p:grpSpPr>
          <a:xfrm>
            <a:off x="5763332" y="2562207"/>
            <a:ext cx="352794" cy="374262"/>
            <a:chOff x="5785923" y="2409807"/>
            <a:chExt cx="352794" cy="374262"/>
          </a:xfrm>
        </p:grpSpPr>
        <p:sp>
          <p:nvSpPr>
            <p:cNvPr id="14165" name="Google Shape;14165;p92"/>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2"/>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2"/>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2"/>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2"/>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2"/>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92"/>
          <p:cNvGrpSpPr/>
          <p:nvPr/>
        </p:nvGrpSpPr>
        <p:grpSpPr>
          <a:xfrm>
            <a:off x="3564785" y="3090284"/>
            <a:ext cx="357853" cy="274235"/>
            <a:chOff x="3587376" y="2937884"/>
            <a:chExt cx="357853" cy="274235"/>
          </a:xfrm>
        </p:grpSpPr>
        <p:sp>
          <p:nvSpPr>
            <p:cNvPr id="14172" name="Google Shape;14172;p92"/>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2"/>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2"/>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2"/>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92"/>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92"/>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2"/>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2"/>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2"/>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2"/>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2"/>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2"/>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2"/>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5" name="Google Shape;14185;p92"/>
          <p:cNvGrpSpPr/>
          <p:nvPr/>
        </p:nvGrpSpPr>
        <p:grpSpPr>
          <a:xfrm>
            <a:off x="1921444" y="3048528"/>
            <a:ext cx="362650" cy="357748"/>
            <a:chOff x="1944035" y="2896128"/>
            <a:chExt cx="362650" cy="357748"/>
          </a:xfrm>
        </p:grpSpPr>
        <p:sp>
          <p:nvSpPr>
            <p:cNvPr id="14186" name="Google Shape;14186;p92"/>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2"/>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2"/>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2"/>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2"/>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2"/>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2"/>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2"/>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2"/>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2"/>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2"/>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2"/>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2"/>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2"/>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2"/>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92"/>
          <p:cNvGrpSpPr/>
          <p:nvPr/>
        </p:nvGrpSpPr>
        <p:grpSpPr>
          <a:xfrm>
            <a:off x="3008241" y="3055448"/>
            <a:ext cx="378115" cy="344118"/>
            <a:chOff x="3030832" y="2903048"/>
            <a:chExt cx="378115" cy="344118"/>
          </a:xfrm>
        </p:grpSpPr>
        <p:sp>
          <p:nvSpPr>
            <p:cNvPr id="14202" name="Google Shape;14202;p92"/>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2"/>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2"/>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2"/>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2"/>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2"/>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2"/>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2"/>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2"/>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92"/>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2"/>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3" name="Google Shape;14213;p92"/>
          <p:cNvGrpSpPr/>
          <p:nvPr/>
        </p:nvGrpSpPr>
        <p:grpSpPr>
          <a:xfrm>
            <a:off x="3013955" y="2582522"/>
            <a:ext cx="379400" cy="333528"/>
            <a:chOff x="3036546" y="2430122"/>
            <a:chExt cx="379400" cy="333528"/>
          </a:xfrm>
        </p:grpSpPr>
        <p:sp>
          <p:nvSpPr>
            <p:cNvPr id="14214" name="Google Shape;14214;p92"/>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2"/>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2"/>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2"/>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2"/>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2"/>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2"/>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92"/>
          <p:cNvGrpSpPr/>
          <p:nvPr/>
        </p:nvGrpSpPr>
        <p:grpSpPr>
          <a:xfrm>
            <a:off x="1921759" y="2629364"/>
            <a:ext cx="375546" cy="240106"/>
            <a:chOff x="1944350" y="2476964"/>
            <a:chExt cx="375546" cy="240106"/>
          </a:xfrm>
        </p:grpSpPr>
        <p:sp>
          <p:nvSpPr>
            <p:cNvPr id="14222" name="Google Shape;14222;p92"/>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2"/>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2"/>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2"/>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92"/>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92"/>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2"/>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2"/>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92"/>
          <p:cNvGrpSpPr/>
          <p:nvPr/>
        </p:nvGrpSpPr>
        <p:grpSpPr>
          <a:xfrm>
            <a:off x="7940044" y="2564095"/>
            <a:ext cx="376752" cy="370540"/>
            <a:chOff x="7962635" y="2411695"/>
            <a:chExt cx="376752" cy="370540"/>
          </a:xfrm>
        </p:grpSpPr>
        <p:sp>
          <p:nvSpPr>
            <p:cNvPr id="14231" name="Google Shape;14231;p92"/>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2"/>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2"/>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2"/>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92"/>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92"/>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2"/>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2"/>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2"/>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0" name="Google Shape;14240;p92"/>
          <p:cNvGrpSpPr/>
          <p:nvPr/>
        </p:nvGrpSpPr>
        <p:grpSpPr>
          <a:xfrm>
            <a:off x="6847035" y="2603597"/>
            <a:ext cx="374341" cy="291535"/>
            <a:chOff x="6869626" y="2451197"/>
            <a:chExt cx="374341" cy="291535"/>
          </a:xfrm>
        </p:grpSpPr>
        <p:sp>
          <p:nvSpPr>
            <p:cNvPr id="14241" name="Google Shape;14241;p92"/>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2"/>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2"/>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2"/>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2"/>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2"/>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2"/>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2"/>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2"/>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2"/>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1" name="Google Shape;14251;p92"/>
          <p:cNvGrpSpPr/>
          <p:nvPr/>
        </p:nvGrpSpPr>
        <p:grpSpPr>
          <a:xfrm>
            <a:off x="6298670" y="3048554"/>
            <a:ext cx="359426" cy="357722"/>
            <a:chOff x="6321261" y="2896154"/>
            <a:chExt cx="359426" cy="357722"/>
          </a:xfrm>
        </p:grpSpPr>
        <p:sp>
          <p:nvSpPr>
            <p:cNvPr id="14252" name="Google Shape;14252;p92"/>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92"/>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92"/>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2"/>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2"/>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2"/>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2"/>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2"/>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2"/>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2"/>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2"/>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3" name="Google Shape;14263;p92"/>
          <p:cNvGrpSpPr/>
          <p:nvPr/>
        </p:nvGrpSpPr>
        <p:grpSpPr>
          <a:xfrm>
            <a:off x="5223276" y="2562181"/>
            <a:ext cx="347447" cy="374341"/>
            <a:chOff x="5245867" y="2409781"/>
            <a:chExt cx="347447" cy="374341"/>
          </a:xfrm>
        </p:grpSpPr>
        <p:sp>
          <p:nvSpPr>
            <p:cNvPr id="14264" name="Google Shape;14264;p92"/>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2"/>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2"/>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92"/>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2"/>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2"/>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2"/>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2"/>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2"/>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3" name="Google Shape;14273;p92"/>
          <p:cNvGrpSpPr/>
          <p:nvPr/>
        </p:nvGrpSpPr>
        <p:grpSpPr>
          <a:xfrm>
            <a:off x="5760108" y="1652450"/>
            <a:ext cx="367158" cy="364301"/>
            <a:chOff x="5782699" y="1500050"/>
            <a:chExt cx="367158" cy="364301"/>
          </a:xfrm>
        </p:grpSpPr>
        <p:sp>
          <p:nvSpPr>
            <p:cNvPr id="14274" name="Google Shape;14274;p92"/>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2"/>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2"/>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2"/>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2"/>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2"/>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2"/>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2"/>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2"/>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2"/>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2"/>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2"/>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2"/>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2"/>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2"/>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2"/>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2"/>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2"/>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2"/>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92"/>
          <p:cNvGrpSpPr/>
          <p:nvPr/>
        </p:nvGrpSpPr>
        <p:grpSpPr>
          <a:xfrm>
            <a:off x="3026118" y="1675727"/>
            <a:ext cx="366241" cy="317800"/>
            <a:chOff x="3048709" y="1523327"/>
            <a:chExt cx="366241" cy="317800"/>
          </a:xfrm>
        </p:grpSpPr>
        <p:sp>
          <p:nvSpPr>
            <p:cNvPr id="14294" name="Google Shape;14294;p92"/>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2"/>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2"/>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2"/>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2"/>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2"/>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2"/>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2"/>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2"/>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2"/>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4" name="Google Shape;14304;p92"/>
          <p:cNvGrpSpPr/>
          <p:nvPr/>
        </p:nvGrpSpPr>
        <p:grpSpPr>
          <a:xfrm>
            <a:off x="7401115" y="1659160"/>
            <a:ext cx="365297" cy="351038"/>
            <a:chOff x="7423706" y="1506760"/>
            <a:chExt cx="365297" cy="351038"/>
          </a:xfrm>
        </p:grpSpPr>
        <p:sp>
          <p:nvSpPr>
            <p:cNvPr id="14305" name="Google Shape;14305;p92"/>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2"/>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2"/>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2"/>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2"/>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2"/>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2"/>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2"/>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2"/>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2"/>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2"/>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92"/>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92"/>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2"/>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2"/>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2"/>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2"/>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2"/>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2"/>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2"/>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2"/>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2"/>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2"/>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2"/>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9" name="Google Shape;14329;p92"/>
          <p:cNvGrpSpPr/>
          <p:nvPr/>
        </p:nvGrpSpPr>
        <p:grpSpPr>
          <a:xfrm>
            <a:off x="4657505" y="2562207"/>
            <a:ext cx="375782" cy="374262"/>
            <a:chOff x="4680096" y="2409807"/>
            <a:chExt cx="375782" cy="374262"/>
          </a:xfrm>
        </p:grpSpPr>
        <p:sp>
          <p:nvSpPr>
            <p:cNvPr id="14330" name="Google Shape;14330;p92"/>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2"/>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2"/>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2"/>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2"/>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2"/>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2"/>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2"/>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2"/>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2"/>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2"/>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92"/>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2"/>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92"/>
          <p:cNvGrpSpPr/>
          <p:nvPr/>
        </p:nvGrpSpPr>
        <p:grpSpPr>
          <a:xfrm>
            <a:off x="4110739" y="2612063"/>
            <a:ext cx="374944" cy="274550"/>
            <a:chOff x="4133330" y="2459663"/>
            <a:chExt cx="374944" cy="274550"/>
          </a:xfrm>
        </p:grpSpPr>
        <p:sp>
          <p:nvSpPr>
            <p:cNvPr id="14344" name="Google Shape;14344;p92"/>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2"/>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2"/>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2"/>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2"/>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2"/>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2"/>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2"/>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92"/>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2"/>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2"/>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2"/>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2"/>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2"/>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8" name="Google Shape;14358;p92"/>
          <p:cNvGrpSpPr/>
          <p:nvPr/>
        </p:nvGrpSpPr>
        <p:grpSpPr>
          <a:xfrm>
            <a:off x="7392675" y="2592325"/>
            <a:ext cx="376228" cy="313816"/>
            <a:chOff x="7415266" y="2439925"/>
            <a:chExt cx="376228" cy="313816"/>
          </a:xfrm>
        </p:grpSpPr>
        <p:sp>
          <p:nvSpPr>
            <p:cNvPr id="14359" name="Google Shape;14359;p92"/>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2"/>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2"/>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2"/>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2"/>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92"/>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2"/>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2"/>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2"/>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2"/>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2"/>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2"/>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2"/>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2"/>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2"/>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2"/>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2"/>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2"/>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92"/>
          <p:cNvGrpSpPr/>
          <p:nvPr/>
        </p:nvGrpSpPr>
        <p:grpSpPr>
          <a:xfrm>
            <a:off x="6880797" y="3048502"/>
            <a:ext cx="289255" cy="357774"/>
            <a:chOff x="6903388" y="2896102"/>
            <a:chExt cx="289255" cy="357774"/>
          </a:xfrm>
        </p:grpSpPr>
        <p:sp>
          <p:nvSpPr>
            <p:cNvPr id="14378" name="Google Shape;14378;p92"/>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92"/>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2"/>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2"/>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2"/>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2"/>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2"/>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92"/>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2"/>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2"/>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2"/>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2"/>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2"/>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2"/>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2"/>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2"/>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2"/>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2"/>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92"/>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2"/>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2"/>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2"/>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2"/>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1" name="Google Shape;14401;p92"/>
          <p:cNvGrpSpPr/>
          <p:nvPr/>
        </p:nvGrpSpPr>
        <p:grpSpPr>
          <a:xfrm>
            <a:off x="3556869" y="2562286"/>
            <a:ext cx="385717" cy="374288"/>
            <a:chOff x="3579459" y="2409886"/>
            <a:chExt cx="385717" cy="374288"/>
          </a:xfrm>
        </p:grpSpPr>
        <p:sp>
          <p:nvSpPr>
            <p:cNvPr id="14402" name="Google Shape;14402;p92"/>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2"/>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2"/>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2"/>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2"/>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2"/>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2"/>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2"/>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2"/>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2"/>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2"/>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92"/>
          <p:cNvGrpSpPr/>
          <p:nvPr/>
        </p:nvGrpSpPr>
        <p:grpSpPr>
          <a:xfrm>
            <a:off x="6854510" y="1659831"/>
            <a:ext cx="365402" cy="360343"/>
            <a:chOff x="6876913" y="1502068"/>
            <a:chExt cx="365402" cy="360343"/>
          </a:xfrm>
        </p:grpSpPr>
        <p:sp>
          <p:nvSpPr>
            <p:cNvPr id="14414" name="Google Shape;14414;p92"/>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2"/>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2"/>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2"/>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2"/>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2"/>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2"/>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2"/>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92"/>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2"/>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2"/>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2"/>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2"/>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2"/>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2"/>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2"/>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2"/>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2"/>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2"/>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2"/>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2"/>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5" name="Google Shape;14435;p92"/>
          <p:cNvGrpSpPr/>
          <p:nvPr/>
        </p:nvGrpSpPr>
        <p:grpSpPr>
          <a:xfrm>
            <a:off x="1404298" y="1652267"/>
            <a:ext cx="331405" cy="364563"/>
            <a:chOff x="1426889" y="1499867"/>
            <a:chExt cx="331405" cy="364563"/>
          </a:xfrm>
        </p:grpSpPr>
        <p:sp>
          <p:nvSpPr>
            <p:cNvPr id="14436" name="Google Shape;14436;p92"/>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2"/>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2"/>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2"/>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92"/>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2"/>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2"/>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2"/>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2"/>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2"/>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2"/>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2"/>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2"/>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2"/>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2"/>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2"/>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2"/>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2"/>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92"/>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2"/>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2"/>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92"/>
          <p:cNvGrpSpPr/>
          <p:nvPr/>
        </p:nvGrpSpPr>
        <p:grpSpPr>
          <a:xfrm>
            <a:off x="4115247" y="1658059"/>
            <a:ext cx="370566" cy="353056"/>
            <a:chOff x="4137838" y="1505659"/>
            <a:chExt cx="370566" cy="353056"/>
          </a:xfrm>
        </p:grpSpPr>
        <p:sp>
          <p:nvSpPr>
            <p:cNvPr id="14458" name="Google Shape;14458;p92"/>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2"/>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2"/>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2"/>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2"/>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2"/>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2"/>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2"/>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2"/>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2"/>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2"/>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2"/>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2"/>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2"/>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2"/>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2"/>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2"/>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2"/>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2"/>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2"/>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2"/>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2"/>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2"/>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92"/>
          <p:cNvGrpSpPr/>
          <p:nvPr/>
        </p:nvGrpSpPr>
        <p:grpSpPr>
          <a:xfrm>
            <a:off x="7948170" y="1659239"/>
            <a:ext cx="364668" cy="350776"/>
            <a:chOff x="7970761" y="1506839"/>
            <a:chExt cx="364668" cy="350776"/>
          </a:xfrm>
        </p:grpSpPr>
        <p:sp>
          <p:nvSpPr>
            <p:cNvPr id="14482" name="Google Shape;14482;p92"/>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2"/>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2"/>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2"/>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2"/>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2"/>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2"/>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2"/>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2"/>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92"/>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2"/>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2"/>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2"/>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2"/>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2"/>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2"/>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2"/>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2"/>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2"/>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2"/>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2"/>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2"/>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4" name="Google Shape;14504;p92"/>
          <p:cNvGrpSpPr/>
          <p:nvPr/>
        </p:nvGrpSpPr>
        <p:grpSpPr>
          <a:xfrm>
            <a:off x="1374442" y="2562181"/>
            <a:ext cx="374341" cy="374839"/>
            <a:chOff x="1397033" y="2409781"/>
            <a:chExt cx="374341" cy="374839"/>
          </a:xfrm>
        </p:grpSpPr>
        <p:sp>
          <p:nvSpPr>
            <p:cNvPr id="14505" name="Google Shape;14505;p92"/>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2"/>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2"/>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2"/>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2"/>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2"/>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2"/>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2"/>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2"/>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2"/>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2"/>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92"/>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2"/>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2"/>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92"/>
          <p:cNvGrpSpPr/>
          <p:nvPr/>
        </p:nvGrpSpPr>
        <p:grpSpPr>
          <a:xfrm>
            <a:off x="827204" y="2564095"/>
            <a:ext cx="374524" cy="370540"/>
            <a:chOff x="849795" y="2411695"/>
            <a:chExt cx="374524" cy="370540"/>
          </a:xfrm>
        </p:grpSpPr>
        <p:sp>
          <p:nvSpPr>
            <p:cNvPr id="14520" name="Google Shape;14520;p92"/>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2"/>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2"/>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2"/>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2"/>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2"/>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2"/>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2"/>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2"/>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2"/>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2"/>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2"/>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2"/>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2"/>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92"/>
          <p:cNvGrpSpPr/>
          <p:nvPr/>
        </p:nvGrpSpPr>
        <p:grpSpPr>
          <a:xfrm>
            <a:off x="2481081" y="1652371"/>
            <a:ext cx="364668" cy="364459"/>
            <a:chOff x="2503672" y="1499971"/>
            <a:chExt cx="364668" cy="364459"/>
          </a:xfrm>
        </p:grpSpPr>
        <p:sp>
          <p:nvSpPr>
            <p:cNvPr id="14535" name="Google Shape;14535;p92"/>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2"/>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2"/>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2"/>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2"/>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2"/>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2"/>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2"/>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2"/>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2"/>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2"/>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2"/>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2"/>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2"/>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2"/>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2"/>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2"/>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2"/>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2"/>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2"/>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2"/>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2"/>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2"/>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2"/>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2"/>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92"/>
          <p:cNvGrpSpPr/>
          <p:nvPr/>
        </p:nvGrpSpPr>
        <p:grpSpPr>
          <a:xfrm>
            <a:off x="1928391" y="1652371"/>
            <a:ext cx="376674" cy="364563"/>
            <a:chOff x="1950982" y="1499971"/>
            <a:chExt cx="376674" cy="364563"/>
          </a:xfrm>
        </p:grpSpPr>
        <p:sp>
          <p:nvSpPr>
            <p:cNvPr id="14561" name="Google Shape;14561;p92"/>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2"/>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2"/>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2"/>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2"/>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2"/>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2"/>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2"/>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2"/>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2"/>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2"/>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2"/>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2"/>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2"/>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2"/>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2"/>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2"/>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2"/>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2"/>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2"/>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2"/>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2"/>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2"/>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2"/>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2"/>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2"/>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2"/>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2"/>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2"/>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2"/>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2"/>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2" name="Google Shape;14592;p92"/>
          <p:cNvGrpSpPr/>
          <p:nvPr/>
        </p:nvGrpSpPr>
        <p:grpSpPr>
          <a:xfrm>
            <a:off x="2468997" y="2616520"/>
            <a:ext cx="374367" cy="265742"/>
            <a:chOff x="2491588" y="2464120"/>
            <a:chExt cx="374367" cy="265742"/>
          </a:xfrm>
        </p:grpSpPr>
        <p:sp>
          <p:nvSpPr>
            <p:cNvPr id="14593" name="Google Shape;14593;p92"/>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2"/>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2"/>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2"/>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2"/>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2"/>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2"/>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2"/>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2"/>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2"/>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2"/>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2"/>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2"/>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2"/>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2"/>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2"/>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2"/>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2"/>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2"/>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2"/>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3" name="Google Shape;14613;p92"/>
          <p:cNvGrpSpPr/>
          <p:nvPr/>
        </p:nvGrpSpPr>
        <p:grpSpPr>
          <a:xfrm>
            <a:off x="3874669" y="3500536"/>
            <a:ext cx="271850" cy="360999"/>
            <a:chOff x="3897260" y="3348136"/>
            <a:chExt cx="271850" cy="360999"/>
          </a:xfrm>
        </p:grpSpPr>
        <p:sp>
          <p:nvSpPr>
            <p:cNvPr id="14614" name="Google Shape;14614;p92"/>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2"/>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2"/>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2"/>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2"/>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2"/>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2"/>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1" name="Google Shape;14621;p92"/>
          <p:cNvGrpSpPr/>
          <p:nvPr/>
        </p:nvGrpSpPr>
        <p:grpSpPr>
          <a:xfrm>
            <a:off x="3561823" y="2111719"/>
            <a:ext cx="384328" cy="378430"/>
            <a:chOff x="3584414" y="1959319"/>
            <a:chExt cx="384328" cy="378430"/>
          </a:xfrm>
        </p:grpSpPr>
        <p:sp>
          <p:nvSpPr>
            <p:cNvPr id="14622" name="Google Shape;14622;p92"/>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2"/>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92"/>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92"/>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2"/>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2"/>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2"/>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2"/>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2"/>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2"/>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2"/>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2"/>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4" name="Google Shape;14634;p92"/>
          <p:cNvGrpSpPr/>
          <p:nvPr/>
        </p:nvGrpSpPr>
        <p:grpSpPr>
          <a:xfrm>
            <a:off x="6018668" y="3500484"/>
            <a:ext cx="362729" cy="361051"/>
            <a:chOff x="6041259" y="3348084"/>
            <a:chExt cx="362729" cy="361051"/>
          </a:xfrm>
        </p:grpSpPr>
        <p:sp>
          <p:nvSpPr>
            <p:cNvPr id="14635" name="Google Shape;14635;p92"/>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2"/>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2"/>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2"/>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2"/>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0" name="Google Shape;14640;p92"/>
          <p:cNvGrpSpPr/>
          <p:nvPr/>
        </p:nvGrpSpPr>
        <p:grpSpPr>
          <a:xfrm>
            <a:off x="5199422" y="2120815"/>
            <a:ext cx="378849" cy="360317"/>
            <a:chOff x="5222013" y="1968415"/>
            <a:chExt cx="378849" cy="360317"/>
          </a:xfrm>
        </p:grpSpPr>
        <p:sp>
          <p:nvSpPr>
            <p:cNvPr id="14641" name="Google Shape;14641;p92"/>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2"/>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2"/>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2"/>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2"/>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2"/>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2"/>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2"/>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2"/>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2"/>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1" name="Google Shape;14651;p92"/>
          <p:cNvGrpSpPr/>
          <p:nvPr/>
        </p:nvGrpSpPr>
        <p:grpSpPr>
          <a:xfrm>
            <a:off x="4105391" y="2185455"/>
            <a:ext cx="381444" cy="231063"/>
            <a:chOff x="4127982" y="2033055"/>
            <a:chExt cx="381444" cy="231063"/>
          </a:xfrm>
        </p:grpSpPr>
        <p:sp>
          <p:nvSpPr>
            <p:cNvPr id="14652" name="Google Shape;14652;p92"/>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2"/>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2"/>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2"/>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2"/>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92"/>
          <p:cNvGrpSpPr/>
          <p:nvPr/>
        </p:nvGrpSpPr>
        <p:grpSpPr>
          <a:xfrm>
            <a:off x="5745455" y="2131457"/>
            <a:ext cx="381549" cy="339059"/>
            <a:chOff x="5768046" y="1979057"/>
            <a:chExt cx="381549" cy="339059"/>
          </a:xfrm>
        </p:grpSpPr>
        <p:sp>
          <p:nvSpPr>
            <p:cNvPr id="14658" name="Google Shape;14658;p92"/>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2"/>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2"/>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2"/>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2"/>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2"/>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2"/>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2"/>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2"/>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7" name="Google Shape;14667;p92"/>
          <p:cNvGrpSpPr/>
          <p:nvPr/>
        </p:nvGrpSpPr>
        <p:grpSpPr>
          <a:xfrm>
            <a:off x="7643345" y="3502397"/>
            <a:ext cx="386058" cy="360972"/>
            <a:chOff x="7665936" y="3349997"/>
            <a:chExt cx="386058" cy="360972"/>
          </a:xfrm>
        </p:grpSpPr>
        <p:sp>
          <p:nvSpPr>
            <p:cNvPr id="14668" name="Google Shape;14668;p92"/>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2"/>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2"/>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2"/>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2"/>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2"/>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4" name="Google Shape;14674;p92"/>
          <p:cNvGrpSpPr/>
          <p:nvPr/>
        </p:nvGrpSpPr>
        <p:grpSpPr>
          <a:xfrm>
            <a:off x="6293532" y="2147054"/>
            <a:ext cx="380579" cy="307709"/>
            <a:chOff x="6316123" y="1994654"/>
            <a:chExt cx="380579" cy="307709"/>
          </a:xfrm>
        </p:grpSpPr>
        <p:sp>
          <p:nvSpPr>
            <p:cNvPr id="14675" name="Google Shape;14675;p92"/>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2"/>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2"/>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2"/>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2"/>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2"/>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2"/>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2"/>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2"/>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92"/>
          <p:cNvGrpSpPr/>
          <p:nvPr/>
        </p:nvGrpSpPr>
        <p:grpSpPr>
          <a:xfrm>
            <a:off x="7095923" y="3500536"/>
            <a:ext cx="380317" cy="360972"/>
            <a:chOff x="7118514" y="3348136"/>
            <a:chExt cx="380317" cy="360972"/>
          </a:xfrm>
        </p:grpSpPr>
        <p:sp>
          <p:nvSpPr>
            <p:cNvPr id="14685" name="Google Shape;14685;p92"/>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2"/>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2"/>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2"/>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2"/>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2"/>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2"/>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92"/>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92"/>
          <p:cNvGrpSpPr/>
          <p:nvPr/>
        </p:nvGrpSpPr>
        <p:grpSpPr>
          <a:xfrm>
            <a:off x="4651791" y="2150147"/>
            <a:ext cx="381706" cy="301391"/>
            <a:chOff x="4674382" y="1997747"/>
            <a:chExt cx="381706" cy="301391"/>
          </a:xfrm>
        </p:grpSpPr>
        <p:sp>
          <p:nvSpPr>
            <p:cNvPr id="14694" name="Google Shape;14694;p92"/>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2"/>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2"/>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2"/>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2"/>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2"/>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2"/>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2"/>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2"/>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2"/>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4" name="Google Shape;14704;p92"/>
          <p:cNvGrpSpPr/>
          <p:nvPr/>
        </p:nvGrpSpPr>
        <p:grpSpPr>
          <a:xfrm>
            <a:off x="1913554" y="2111719"/>
            <a:ext cx="387526" cy="378351"/>
            <a:chOff x="1936145" y="1959319"/>
            <a:chExt cx="387526" cy="378351"/>
          </a:xfrm>
        </p:grpSpPr>
        <p:sp>
          <p:nvSpPr>
            <p:cNvPr id="14705" name="Google Shape;14705;p92"/>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2"/>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2"/>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2"/>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2"/>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2"/>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2"/>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2"/>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2"/>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2"/>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2"/>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2"/>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2"/>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2"/>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2"/>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2"/>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2"/>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2"/>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2"/>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4" name="Google Shape;14724;p92"/>
          <p:cNvGrpSpPr/>
          <p:nvPr/>
        </p:nvGrpSpPr>
        <p:grpSpPr>
          <a:xfrm>
            <a:off x="6842527" y="2111745"/>
            <a:ext cx="374262" cy="378404"/>
            <a:chOff x="6865118" y="1959345"/>
            <a:chExt cx="374262" cy="378404"/>
          </a:xfrm>
        </p:grpSpPr>
        <p:sp>
          <p:nvSpPr>
            <p:cNvPr id="14725" name="Google Shape;14725;p92"/>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2"/>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2"/>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2"/>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2"/>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2"/>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2"/>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2"/>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2"/>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92"/>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2"/>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2"/>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2"/>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8" name="Google Shape;14738;p92"/>
          <p:cNvGrpSpPr/>
          <p:nvPr/>
        </p:nvGrpSpPr>
        <p:grpSpPr>
          <a:xfrm>
            <a:off x="1687550" y="3500562"/>
            <a:ext cx="269019" cy="360972"/>
            <a:chOff x="1710141" y="3348162"/>
            <a:chExt cx="269019" cy="360972"/>
          </a:xfrm>
        </p:grpSpPr>
        <p:sp>
          <p:nvSpPr>
            <p:cNvPr id="14739" name="Google Shape;14739;p92"/>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2"/>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2"/>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2"/>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2"/>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2"/>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2"/>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2"/>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2"/>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2"/>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2"/>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92"/>
          <p:cNvGrpSpPr/>
          <p:nvPr/>
        </p:nvGrpSpPr>
        <p:grpSpPr>
          <a:xfrm>
            <a:off x="4925659" y="3517522"/>
            <a:ext cx="360972" cy="327053"/>
            <a:chOff x="4948250" y="3365122"/>
            <a:chExt cx="360972" cy="327053"/>
          </a:xfrm>
        </p:grpSpPr>
        <p:sp>
          <p:nvSpPr>
            <p:cNvPr id="14751" name="Google Shape;14751;p92"/>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2"/>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2"/>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2"/>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2"/>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92"/>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2"/>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2"/>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2"/>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2"/>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2"/>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92"/>
          <p:cNvGrpSpPr/>
          <p:nvPr/>
        </p:nvGrpSpPr>
        <p:grpSpPr>
          <a:xfrm>
            <a:off x="3289553" y="3500641"/>
            <a:ext cx="348154" cy="360789"/>
            <a:chOff x="3312144" y="3348241"/>
            <a:chExt cx="348154" cy="360789"/>
          </a:xfrm>
        </p:grpSpPr>
        <p:sp>
          <p:nvSpPr>
            <p:cNvPr id="14763" name="Google Shape;14763;p92"/>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2"/>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2"/>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92"/>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2"/>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2"/>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2"/>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2"/>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2"/>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2"/>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2"/>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2"/>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2"/>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6" name="Google Shape;14776;p92"/>
          <p:cNvGrpSpPr/>
          <p:nvPr/>
        </p:nvGrpSpPr>
        <p:grpSpPr>
          <a:xfrm>
            <a:off x="1114964" y="3500562"/>
            <a:ext cx="317564" cy="360972"/>
            <a:chOff x="1137555" y="3348162"/>
            <a:chExt cx="317564" cy="360972"/>
          </a:xfrm>
        </p:grpSpPr>
        <p:sp>
          <p:nvSpPr>
            <p:cNvPr id="14777" name="Google Shape;14777;p92"/>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2"/>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92"/>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2"/>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2"/>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2"/>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2"/>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2"/>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2"/>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2"/>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2"/>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2"/>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2"/>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92"/>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2"/>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2"/>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2"/>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2"/>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2"/>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2"/>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7" name="Google Shape;14797;p92"/>
          <p:cNvGrpSpPr/>
          <p:nvPr/>
        </p:nvGrpSpPr>
        <p:grpSpPr>
          <a:xfrm>
            <a:off x="7375217" y="2111745"/>
            <a:ext cx="403463" cy="378325"/>
            <a:chOff x="7397808" y="1959345"/>
            <a:chExt cx="403463" cy="378325"/>
          </a:xfrm>
        </p:grpSpPr>
        <p:sp>
          <p:nvSpPr>
            <p:cNvPr id="14798" name="Google Shape;14798;p92"/>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92"/>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92"/>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2"/>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2"/>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2"/>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2"/>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2"/>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2"/>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2"/>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2"/>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2"/>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2"/>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2"/>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2"/>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2"/>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2"/>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5" name="Google Shape;14815;p92"/>
          <p:cNvGrpSpPr/>
          <p:nvPr/>
        </p:nvGrpSpPr>
        <p:grpSpPr>
          <a:xfrm>
            <a:off x="6546745" y="3500536"/>
            <a:ext cx="387893" cy="360972"/>
            <a:chOff x="6569336" y="3348136"/>
            <a:chExt cx="387893" cy="360972"/>
          </a:xfrm>
        </p:grpSpPr>
        <p:sp>
          <p:nvSpPr>
            <p:cNvPr id="14816" name="Google Shape;14816;p92"/>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2"/>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2"/>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2"/>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2"/>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2"/>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2"/>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92"/>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2"/>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2"/>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2"/>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2"/>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2"/>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2"/>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2"/>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1" name="Google Shape;14831;p92"/>
          <p:cNvGrpSpPr/>
          <p:nvPr/>
        </p:nvGrpSpPr>
        <p:grpSpPr>
          <a:xfrm>
            <a:off x="7933124" y="2138404"/>
            <a:ext cx="380081" cy="325114"/>
            <a:chOff x="7955715" y="1986004"/>
            <a:chExt cx="380081" cy="325114"/>
          </a:xfrm>
        </p:grpSpPr>
        <p:sp>
          <p:nvSpPr>
            <p:cNvPr id="14832" name="Google Shape;14832;p92"/>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2"/>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2"/>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2"/>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2"/>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2"/>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2"/>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2"/>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2"/>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2"/>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2"/>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3" name="Google Shape;14843;p92"/>
          <p:cNvGrpSpPr/>
          <p:nvPr/>
        </p:nvGrpSpPr>
        <p:grpSpPr>
          <a:xfrm>
            <a:off x="2215627" y="3500562"/>
            <a:ext cx="306765" cy="360999"/>
            <a:chOff x="2238218" y="3348162"/>
            <a:chExt cx="306765" cy="360999"/>
          </a:xfrm>
        </p:grpSpPr>
        <p:sp>
          <p:nvSpPr>
            <p:cNvPr id="14844" name="Google Shape;14844;p92"/>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2"/>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2"/>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2"/>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2"/>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2"/>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2"/>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2"/>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2"/>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2"/>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2"/>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2"/>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2"/>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7" name="Google Shape;14857;p92"/>
          <p:cNvGrpSpPr/>
          <p:nvPr/>
        </p:nvGrpSpPr>
        <p:grpSpPr>
          <a:xfrm>
            <a:off x="2771437" y="3500510"/>
            <a:ext cx="290461" cy="360658"/>
            <a:chOff x="2794028" y="3348110"/>
            <a:chExt cx="290461" cy="360658"/>
          </a:xfrm>
        </p:grpSpPr>
        <p:sp>
          <p:nvSpPr>
            <p:cNvPr id="14858" name="Google Shape;14858;p92"/>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2"/>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2"/>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2"/>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2"/>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2"/>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2"/>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2"/>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2"/>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2"/>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2"/>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2"/>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2"/>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2"/>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92"/>
          <p:cNvGrpSpPr/>
          <p:nvPr/>
        </p:nvGrpSpPr>
        <p:grpSpPr>
          <a:xfrm>
            <a:off x="2473925" y="2111719"/>
            <a:ext cx="358823" cy="378430"/>
            <a:chOff x="2496516" y="1959319"/>
            <a:chExt cx="358823" cy="378430"/>
          </a:xfrm>
        </p:grpSpPr>
        <p:sp>
          <p:nvSpPr>
            <p:cNvPr id="14873" name="Google Shape;14873;p92"/>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2"/>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2"/>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2"/>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2"/>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2"/>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2"/>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2"/>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2"/>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2"/>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2"/>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2"/>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2"/>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2"/>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2"/>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92"/>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2"/>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2"/>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2"/>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2"/>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2"/>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4" name="Google Shape;14894;p92"/>
          <p:cNvGrpSpPr/>
          <p:nvPr/>
        </p:nvGrpSpPr>
        <p:grpSpPr>
          <a:xfrm>
            <a:off x="4390583" y="3500641"/>
            <a:ext cx="336726" cy="360972"/>
            <a:chOff x="4413174" y="3348241"/>
            <a:chExt cx="336726" cy="360972"/>
          </a:xfrm>
        </p:grpSpPr>
        <p:sp>
          <p:nvSpPr>
            <p:cNvPr id="14895" name="Google Shape;14895;p92"/>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2"/>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2"/>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2"/>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2"/>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2"/>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2"/>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2"/>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2"/>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2"/>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2"/>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2"/>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2"/>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2"/>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2"/>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2"/>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2"/>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2"/>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2"/>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92"/>
          <p:cNvGrpSpPr/>
          <p:nvPr/>
        </p:nvGrpSpPr>
        <p:grpSpPr>
          <a:xfrm>
            <a:off x="1364665" y="2120579"/>
            <a:ext cx="391484" cy="360553"/>
            <a:chOff x="1387256" y="1968179"/>
            <a:chExt cx="391484" cy="360553"/>
          </a:xfrm>
        </p:grpSpPr>
        <p:sp>
          <p:nvSpPr>
            <p:cNvPr id="14915" name="Google Shape;14915;p92"/>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2"/>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2"/>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2"/>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2"/>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2"/>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2"/>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2"/>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2"/>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2"/>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2"/>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2"/>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2"/>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2"/>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2"/>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2"/>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2"/>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2"/>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2"/>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2"/>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2"/>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2"/>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92"/>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92"/>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2"/>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2"/>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1" name="Google Shape;14941;p92"/>
          <p:cNvGrpSpPr/>
          <p:nvPr/>
        </p:nvGrpSpPr>
        <p:grpSpPr>
          <a:xfrm>
            <a:off x="3011649" y="2132506"/>
            <a:ext cx="379033" cy="336752"/>
            <a:chOff x="3034239" y="1980106"/>
            <a:chExt cx="379033" cy="336752"/>
          </a:xfrm>
        </p:grpSpPr>
        <p:sp>
          <p:nvSpPr>
            <p:cNvPr id="14942" name="Google Shape;14942;p92"/>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2"/>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2"/>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2"/>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2"/>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2"/>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2"/>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2"/>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2"/>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2"/>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92"/>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2"/>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2"/>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2"/>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2"/>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2"/>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2"/>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2"/>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2"/>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2"/>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2"/>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3" name="Google Shape;14963;p92"/>
          <p:cNvGrpSpPr/>
          <p:nvPr/>
        </p:nvGrpSpPr>
        <p:grpSpPr>
          <a:xfrm>
            <a:off x="852263" y="2117722"/>
            <a:ext cx="322361" cy="368653"/>
            <a:chOff x="874854" y="1965322"/>
            <a:chExt cx="322361" cy="368653"/>
          </a:xfrm>
        </p:grpSpPr>
        <p:sp>
          <p:nvSpPr>
            <p:cNvPr id="14964" name="Google Shape;14964;p92"/>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2"/>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2"/>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2"/>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2"/>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2"/>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2"/>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2"/>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2"/>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2"/>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2"/>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2"/>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2"/>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2"/>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2"/>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2"/>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2"/>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2"/>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2"/>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3" name="Google Shape;14983;p92"/>
          <p:cNvGrpSpPr/>
          <p:nvPr/>
        </p:nvGrpSpPr>
        <p:grpSpPr>
          <a:xfrm>
            <a:off x="5472347" y="3519226"/>
            <a:ext cx="362545" cy="323593"/>
            <a:chOff x="5494938" y="3366826"/>
            <a:chExt cx="362545" cy="323593"/>
          </a:xfrm>
        </p:grpSpPr>
        <p:sp>
          <p:nvSpPr>
            <p:cNvPr id="14984" name="Google Shape;14984;p92"/>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2"/>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2"/>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2"/>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2"/>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2"/>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2"/>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2"/>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2"/>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2"/>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2"/>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2"/>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2"/>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2"/>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2"/>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2"/>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2"/>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2"/>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2"/>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2"/>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2"/>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2"/>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2"/>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2"/>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2"/>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2"/>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2"/>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2"/>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2"/>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2"/>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4" name="Google Shape;15014;p92"/>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18"/>
        <p:cNvGrpSpPr/>
        <p:nvPr/>
      </p:nvGrpSpPr>
      <p:grpSpPr>
        <a:xfrm>
          <a:off x="0" y="0"/>
          <a:ext cx="0" cy="0"/>
          <a:chOff x="0" y="0"/>
          <a:chExt cx="0" cy="0"/>
        </a:xfrm>
      </p:grpSpPr>
      <p:grpSp>
        <p:nvGrpSpPr>
          <p:cNvPr id="15019" name="Google Shape;15019;p93"/>
          <p:cNvGrpSpPr/>
          <p:nvPr/>
        </p:nvGrpSpPr>
        <p:grpSpPr>
          <a:xfrm>
            <a:off x="1781397" y="3398339"/>
            <a:ext cx="363604" cy="278156"/>
            <a:chOff x="1807567" y="3398339"/>
            <a:chExt cx="363604" cy="278156"/>
          </a:xfrm>
        </p:grpSpPr>
        <p:sp>
          <p:nvSpPr>
            <p:cNvPr id="15020" name="Google Shape;15020;p93"/>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3"/>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3"/>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3"/>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3"/>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3"/>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3"/>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3"/>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3"/>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3"/>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93"/>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93"/>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3"/>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3"/>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3"/>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3"/>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3"/>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3"/>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3"/>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3"/>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3"/>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3"/>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3"/>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3"/>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3"/>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3"/>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3"/>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3"/>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3"/>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3"/>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3"/>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93"/>
          <p:cNvGrpSpPr/>
          <p:nvPr/>
        </p:nvGrpSpPr>
        <p:grpSpPr>
          <a:xfrm>
            <a:off x="2247081" y="3385065"/>
            <a:ext cx="363760" cy="304600"/>
            <a:chOff x="2273251" y="3385065"/>
            <a:chExt cx="363760" cy="304600"/>
          </a:xfrm>
        </p:grpSpPr>
        <p:sp>
          <p:nvSpPr>
            <p:cNvPr id="15052" name="Google Shape;15052;p93"/>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3"/>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3"/>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3"/>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3"/>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3"/>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3"/>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3"/>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3"/>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3"/>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3"/>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3"/>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3"/>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3"/>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93"/>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93"/>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3"/>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3"/>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3"/>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3"/>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3"/>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3"/>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3"/>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3"/>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3"/>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3"/>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3"/>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3"/>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3"/>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3"/>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3"/>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93"/>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3"/>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3"/>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93"/>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93"/>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3"/>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3"/>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3"/>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93"/>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93"/>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3"/>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3"/>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3"/>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3"/>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3"/>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3"/>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3"/>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3"/>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3"/>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3"/>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3"/>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3"/>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3"/>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93"/>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3"/>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3"/>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3"/>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3"/>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3"/>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3"/>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3"/>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3"/>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93"/>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3"/>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3"/>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3"/>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3"/>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3"/>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3"/>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3"/>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3"/>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3"/>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3"/>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3"/>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93"/>
          <p:cNvGrpSpPr/>
          <p:nvPr/>
        </p:nvGrpSpPr>
        <p:grpSpPr>
          <a:xfrm>
            <a:off x="2712374" y="3367028"/>
            <a:ext cx="363500" cy="340674"/>
            <a:chOff x="2738545" y="3367028"/>
            <a:chExt cx="363500" cy="340674"/>
          </a:xfrm>
        </p:grpSpPr>
        <p:sp>
          <p:nvSpPr>
            <p:cNvPr id="15128" name="Google Shape;15128;p93"/>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3"/>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3"/>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3"/>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3"/>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3"/>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3"/>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3"/>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93"/>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3"/>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3"/>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3"/>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3"/>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93"/>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3"/>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3"/>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4" name="Google Shape;15144;p93"/>
          <p:cNvGrpSpPr/>
          <p:nvPr/>
        </p:nvGrpSpPr>
        <p:grpSpPr>
          <a:xfrm>
            <a:off x="3643274" y="3378376"/>
            <a:ext cx="363474" cy="317978"/>
            <a:chOff x="3669445" y="3378376"/>
            <a:chExt cx="363474" cy="317978"/>
          </a:xfrm>
        </p:grpSpPr>
        <p:sp>
          <p:nvSpPr>
            <p:cNvPr id="15145" name="Google Shape;15145;p93"/>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3"/>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3"/>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3"/>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3"/>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3"/>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3"/>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3"/>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3"/>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3"/>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3"/>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3"/>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3"/>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3"/>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3"/>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3"/>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3"/>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3"/>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3"/>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3"/>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3"/>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93"/>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3"/>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3"/>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3"/>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93"/>
          <p:cNvGrpSpPr/>
          <p:nvPr/>
        </p:nvGrpSpPr>
        <p:grpSpPr>
          <a:xfrm>
            <a:off x="1809324" y="1506921"/>
            <a:ext cx="356629" cy="356525"/>
            <a:chOff x="1835495" y="1506921"/>
            <a:chExt cx="356629" cy="356525"/>
          </a:xfrm>
        </p:grpSpPr>
        <p:sp>
          <p:nvSpPr>
            <p:cNvPr id="15171" name="Google Shape;15171;p93"/>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3"/>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3"/>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3"/>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3"/>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3"/>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3"/>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3"/>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3"/>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3"/>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3"/>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93"/>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3"/>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3"/>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5" name="Google Shape;15185;p93"/>
          <p:cNvGrpSpPr/>
          <p:nvPr/>
        </p:nvGrpSpPr>
        <p:grpSpPr>
          <a:xfrm>
            <a:off x="4160857" y="1499946"/>
            <a:ext cx="375941" cy="363500"/>
            <a:chOff x="4187027" y="1499946"/>
            <a:chExt cx="375941" cy="363500"/>
          </a:xfrm>
        </p:grpSpPr>
        <p:sp>
          <p:nvSpPr>
            <p:cNvPr id="15186" name="Google Shape;15186;p93"/>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3"/>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3"/>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3"/>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3"/>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3"/>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3"/>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3"/>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3"/>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3"/>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3"/>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3"/>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3"/>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3"/>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3"/>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3"/>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3" name="Google Shape;15203;p93"/>
          <p:cNvGrpSpPr/>
          <p:nvPr/>
        </p:nvGrpSpPr>
        <p:grpSpPr>
          <a:xfrm>
            <a:off x="2274357" y="1508404"/>
            <a:ext cx="362771" cy="355223"/>
            <a:chOff x="2300528" y="1508404"/>
            <a:chExt cx="362771" cy="355223"/>
          </a:xfrm>
        </p:grpSpPr>
        <p:sp>
          <p:nvSpPr>
            <p:cNvPr id="15204" name="Google Shape;15204;p93"/>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3"/>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93"/>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3"/>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3"/>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3"/>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3"/>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3"/>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3"/>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3"/>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3"/>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3"/>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3"/>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3"/>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3"/>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3"/>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3"/>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3"/>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3"/>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3"/>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4" name="Google Shape;15224;p93"/>
          <p:cNvGrpSpPr/>
          <p:nvPr/>
        </p:nvGrpSpPr>
        <p:grpSpPr>
          <a:xfrm>
            <a:off x="854635" y="1528081"/>
            <a:ext cx="376956" cy="335651"/>
            <a:chOff x="880806" y="1528081"/>
            <a:chExt cx="376956" cy="335651"/>
          </a:xfrm>
        </p:grpSpPr>
        <p:sp>
          <p:nvSpPr>
            <p:cNvPr id="15225" name="Google Shape;15225;p93"/>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3"/>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3"/>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3"/>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3"/>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3"/>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3"/>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3"/>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3"/>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3"/>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3"/>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3"/>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3"/>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3"/>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3"/>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3"/>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3"/>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3"/>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3"/>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3"/>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3"/>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3"/>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93"/>
          <p:cNvGrpSpPr/>
          <p:nvPr/>
        </p:nvGrpSpPr>
        <p:grpSpPr>
          <a:xfrm>
            <a:off x="1384789" y="1509341"/>
            <a:ext cx="261108" cy="363552"/>
            <a:chOff x="1410960" y="1509341"/>
            <a:chExt cx="261108" cy="363552"/>
          </a:xfrm>
        </p:grpSpPr>
        <p:sp>
          <p:nvSpPr>
            <p:cNvPr id="15248" name="Google Shape;15248;p93"/>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3"/>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3"/>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3"/>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3"/>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3"/>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3"/>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3"/>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3"/>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3"/>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3"/>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3"/>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3"/>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3"/>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3"/>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93"/>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93"/>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93"/>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3"/>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3"/>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3"/>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3"/>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3"/>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3"/>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2" name="Google Shape;15272;p93"/>
          <p:cNvGrpSpPr/>
          <p:nvPr/>
        </p:nvGrpSpPr>
        <p:grpSpPr>
          <a:xfrm>
            <a:off x="2243228" y="1990746"/>
            <a:ext cx="392260" cy="356160"/>
            <a:chOff x="2269399" y="1990746"/>
            <a:chExt cx="392260" cy="356160"/>
          </a:xfrm>
        </p:grpSpPr>
        <p:sp>
          <p:nvSpPr>
            <p:cNvPr id="15273" name="Google Shape;15273;p93"/>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3"/>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3"/>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3"/>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3"/>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3"/>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3"/>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3"/>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1" name="Google Shape;15281;p93"/>
          <p:cNvGrpSpPr/>
          <p:nvPr/>
        </p:nvGrpSpPr>
        <p:grpSpPr>
          <a:xfrm>
            <a:off x="5579564" y="1525687"/>
            <a:ext cx="371829" cy="355978"/>
            <a:chOff x="5605734" y="1525687"/>
            <a:chExt cx="371829" cy="355978"/>
          </a:xfrm>
        </p:grpSpPr>
        <p:sp>
          <p:nvSpPr>
            <p:cNvPr id="15282" name="Google Shape;15282;p93"/>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3"/>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3"/>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3"/>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3"/>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3"/>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3"/>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3"/>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3"/>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3"/>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2" name="Google Shape;15292;p93"/>
          <p:cNvGrpSpPr/>
          <p:nvPr/>
        </p:nvGrpSpPr>
        <p:grpSpPr>
          <a:xfrm>
            <a:off x="5159870" y="1525609"/>
            <a:ext cx="266964" cy="356056"/>
            <a:chOff x="5186041" y="1525609"/>
            <a:chExt cx="266964" cy="356056"/>
          </a:xfrm>
        </p:grpSpPr>
        <p:sp>
          <p:nvSpPr>
            <p:cNvPr id="15293" name="Google Shape;15293;p93"/>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3"/>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3"/>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3"/>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3"/>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3"/>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3"/>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3"/>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3"/>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3"/>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93"/>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3"/>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3"/>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6" name="Google Shape;15306;p93"/>
          <p:cNvGrpSpPr/>
          <p:nvPr/>
        </p:nvGrpSpPr>
        <p:grpSpPr>
          <a:xfrm>
            <a:off x="1330028" y="2907591"/>
            <a:ext cx="379143" cy="337655"/>
            <a:chOff x="1356198" y="2907591"/>
            <a:chExt cx="379143" cy="337655"/>
          </a:xfrm>
        </p:grpSpPr>
        <p:sp>
          <p:nvSpPr>
            <p:cNvPr id="15307" name="Google Shape;15307;p93"/>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93"/>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3"/>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3"/>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3"/>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3"/>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3"/>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3"/>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3"/>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3"/>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3"/>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3"/>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3"/>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3"/>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3"/>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2" name="Google Shape;15322;p93"/>
          <p:cNvGrpSpPr/>
          <p:nvPr/>
        </p:nvGrpSpPr>
        <p:grpSpPr>
          <a:xfrm>
            <a:off x="1834519" y="2886795"/>
            <a:ext cx="307905" cy="379143"/>
            <a:chOff x="1860689" y="2886795"/>
            <a:chExt cx="307905" cy="379143"/>
          </a:xfrm>
        </p:grpSpPr>
        <p:sp>
          <p:nvSpPr>
            <p:cNvPr id="15323" name="Google Shape;15323;p93"/>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3"/>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3"/>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93"/>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93"/>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3"/>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3"/>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3"/>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3"/>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3"/>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3"/>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3"/>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3"/>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3"/>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3"/>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3"/>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93"/>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3"/>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3"/>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3"/>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3"/>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3"/>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3"/>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3"/>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3"/>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3"/>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3"/>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3"/>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3"/>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3"/>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3"/>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3"/>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3"/>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3"/>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3"/>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3"/>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3"/>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3"/>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3"/>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3"/>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3"/>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3"/>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3"/>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3"/>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3"/>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3"/>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4" name="Google Shape;15374;p93"/>
          <p:cNvGrpSpPr/>
          <p:nvPr/>
        </p:nvGrpSpPr>
        <p:grpSpPr>
          <a:xfrm>
            <a:off x="1790923" y="1990798"/>
            <a:ext cx="356004" cy="355900"/>
            <a:chOff x="1817093" y="1990798"/>
            <a:chExt cx="356004" cy="355900"/>
          </a:xfrm>
        </p:grpSpPr>
        <p:sp>
          <p:nvSpPr>
            <p:cNvPr id="15375" name="Google Shape;15375;p93"/>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3"/>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3"/>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3"/>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3"/>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3"/>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3"/>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93"/>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93"/>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3"/>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3"/>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3"/>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3"/>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3"/>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3"/>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93"/>
          <p:cNvGrpSpPr/>
          <p:nvPr/>
        </p:nvGrpSpPr>
        <p:grpSpPr>
          <a:xfrm>
            <a:off x="6532066" y="1550777"/>
            <a:ext cx="355978" cy="305797"/>
            <a:chOff x="6558237" y="1550777"/>
            <a:chExt cx="355978" cy="305797"/>
          </a:xfrm>
        </p:grpSpPr>
        <p:sp>
          <p:nvSpPr>
            <p:cNvPr id="15391" name="Google Shape;15391;p9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3"/>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3"/>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3"/>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3"/>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3"/>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3"/>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93"/>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93"/>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93"/>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3"/>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3"/>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3"/>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3"/>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3"/>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3"/>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3"/>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3"/>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3"/>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0" name="Google Shape;15410;p93"/>
          <p:cNvGrpSpPr/>
          <p:nvPr/>
        </p:nvGrpSpPr>
        <p:grpSpPr>
          <a:xfrm>
            <a:off x="1783687" y="2454296"/>
            <a:ext cx="417065" cy="312018"/>
            <a:chOff x="1809858" y="2454296"/>
            <a:chExt cx="417065" cy="312018"/>
          </a:xfrm>
        </p:grpSpPr>
        <p:sp>
          <p:nvSpPr>
            <p:cNvPr id="15411" name="Google Shape;15411;p93"/>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3"/>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3"/>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3"/>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3"/>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3"/>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3"/>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3"/>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3"/>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0" name="Google Shape;15420;p93"/>
          <p:cNvGrpSpPr/>
          <p:nvPr/>
        </p:nvGrpSpPr>
        <p:grpSpPr>
          <a:xfrm>
            <a:off x="851096" y="1990798"/>
            <a:ext cx="340934" cy="355952"/>
            <a:chOff x="877266" y="1990798"/>
            <a:chExt cx="340934" cy="355952"/>
          </a:xfrm>
        </p:grpSpPr>
        <p:sp>
          <p:nvSpPr>
            <p:cNvPr id="15421" name="Google Shape;15421;p93"/>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3"/>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93"/>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3"/>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3"/>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3"/>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3"/>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3"/>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3"/>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3"/>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3"/>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3"/>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3"/>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3"/>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3"/>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3"/>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3"/>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8" name="Google Shape;15438;p93"/>
          <p:cNvGrpSpPr/>
          <p:nvPr/>
        </p:nvGrpSpPr>
        <p:grpSpPr>
          <a:xfrm>
            <a:off x="6497736" y="2422490"/>
            <a:ext cx="400928" cy="375603"/>
            <a:chOff x="6523907" y="2422490"/>
            <a:chExt cx="400928" cy="375603"/>
          </a:xfrm>
        </p:grpSpPr>
        <p:sp>
          <p:nvSpPr>
            <p:cNvPr id="15439" name="Google Shape;15439;p93"/>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3"/>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3"/>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3"/>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3"/>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93"/>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93"/>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3"/>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3"/>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3"/>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3"/>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3"/>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3"/>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3"/>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93"/>
          <p:cNvGrpSpPr/>
          <p:nvPr/>
        </p:nvGrpSpPr>
        <p:grpSpPr>
          <a:xfrm>
            <a:off x="5165466" y="1972006"/>
            <a:ext cx="231332" cy="370580"/>
            <a:chOff x="5191637" y="1972006"/>
            <a:chExt cx="231332" cy="370580"/>
          </a:xfrm>
        </p:grpSpPr>
        <p:sp>
          <p:nvSpPr>
            <p:cNvPr id="15454" name="Google Shape;15454;p93"/>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3"/>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3"/>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3"/>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3"/>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9" name="Google Shape;15459;p93"/>
          <p:cNvGrpSpPr/>
          <p:nvPr/>
        </p:nvGrpSpPr>
        <p:grpSpPr>
          <a:xfrm>
            <a:off x="4641350" y="1540132"/>
            <a:ext cx="363786" cy="326983"/>
            <a:chOff x="4667521" y="1540132"/>
            <a:chExt cx="363786" cy="326983"/>
          </a:xfrm>
        </p:grpSpPr>
        <p:sp>
          <p:nvSpPr>
            <p:cNvPr id="15460" name="Google Shape;15460;p93"/>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9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3"/>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3"/>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3"/>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3"/>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3"/>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3"/>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3"/>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3"/>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3"/>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3"/>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3"/>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93"/>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3"/>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3"/>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3"/>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3"/>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3"/>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3"/>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3"/>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3"/>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2" name="Google Shape;15482;p93"/>
          <p:cNvGrpSpPr/>
          <p:nvPr/>
        </p:nvGrpSpPr>
        <p:grpSpPr>
          <a:xfrm>
            <a:off x="2267772" y="2937262"/>
            <a:ext cx="379065" cy="278130"/>
            <a:chOff x="2293943" y="2937262"/>
            <a:chExt cx="379065" cy="278130"/>
          </a:xfrm>
        </p:grpSpPr>
        <p:sp>
          <p:nvSpPr>
            <p:cNvPr id="15483" name="Google Shape;15483;p93"/>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3"/>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3"/>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3"/>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3"/>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3"/>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3"/>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3"/>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3"/>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3"/>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3"/>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93"/>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93"/>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3"/>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3"/>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3"/>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3"/>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3"/>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3"/>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3"/>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3"/>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3"/>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3"/>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3"/>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3"/>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3"/>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3"/>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3"/>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1" name="Google Shape;15511;p93"/>
          <p:cNvGrpSpPr/>
          <p:nvPr/>
        </p:nvGrpSpPr>
        <p:grpSpPr>
          <a:xfrm>
            <a:off x="2736658" y="2898611"/>
            <a:ext cx="378960" cy="355536"/>
            <a:chOff x="2762829" y="2898611"/>
            <a:chExt cx="378960" cy="355536"/>
          </a:xfrm>
        </p:grpSpPr>
        <p:sp>
          <p:nvSpPr>
            <p:cNvPr id="15512" name="Google Shape;15512;p93"/>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3"/>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3"/>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3"/>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3"/>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3"/>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3"/>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3"/>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3"/>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93"/>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3"/>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3"/>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3"/>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3"/>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3"/>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3"/>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3"/>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3"/>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3"/>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3"/>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3"/>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3"/>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4" name="Google Shape;15534;p93"/>
          <p:cNvGrpSpPr/>
          <p:nvPr/>
        </p:nvGrpSpPr>
        <p:grpSpPr>
          <a:xfrm>
            <a:off x="4155261" y="1990720"/>
            <a:ext cx="357436" cy="356056"/>
            <a:chOff x="4181432" y="1990720"/>
            <a:chExt cx="357436" cy="356056"/>
          </a:xfrm>
        </p:grpSpPr>
        <p:sp>
          <p:nvSpPr>
            <p:cNvPr id="15535" name="Google Shape;15535;p93"/>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3"/>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3"/>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3"/>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3"/>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3"/>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3"/>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3"/>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93"/>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3"/>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3"/>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3"/>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3"/>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3"/>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3"/>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3"/>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3"/>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3"/>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93"/>
          <p:cNvGrpSpPr/>
          <p:nvPr/>
        </p:nvGrpSpPr>
        <p:grpSpPr>
          <a:xfrm>
            <a:off x="3200936" y="2886821"/>
            <a:ext cx="383932" cy="379117"/>
            <a:chOff x="3227107" y="2886821"/>
            <a:chExt cx="383932" cy="379117"/>
          </a:xfrm>
        </p:grpSpPr>
        <p:sp>
          <p:nvSpPr>
            <p:cNvPr id="15554" name="Google Shape;15554;p93"/>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3"/>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3"/>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3"/>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3"/>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3"/>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3"/>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3"/>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3"/>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3"/>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3"/>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3"/>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3"/>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7" name="Google Shape;15567;p93"/>
          <p:cNvGrpSpPr/>
          <p:nvPr/>
        </p:nvGrpSpPr>
        <p:grpSpPr>
          <a:xfrm>
            <a:off x="3676225" y="1990746"/>
            <a:ext cx="363396" cy="356030"/>
            <a:chOff x="3702395" y="1990746"/>
            <a:chExt cx="363396" cy="356030"/>
          </a:xfrm>
        </p:grpSpPr>
        <p:sp>
          <p:nvSpPr>
            <p:cNvPr id="15568" name="Google Shape;15568;p93"/>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3"/>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3"/>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3"/>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3"/>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3"/>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3"/>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3"/>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3"/>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3"/>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3"/>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3"/>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3"/>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3"/>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3"/>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3"/>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3"/>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3"/>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3"/>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3"/>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3"/>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9" name="Google Shape;15589;p93"/>
          <p:cNvGrpSpPr/>
          <p:nvPr/>
        </p:nvGrpSpPr>
        <p:grpSpPr>
          <a:xfrm>
            <a:off x="1293485" y="2442662"/>
            <a:ext cx="457173" cy="335364"/>
            <a:chOff x="1319656" y="2442662"/>
            <a:chExt cx="457173" cy="335364"/>
          </a:xfrm>
        </p:grpSpPr>
        <p:sp>
          <p:nvSpPr>
            <p:cNvPr id="15590" name="Google Shape;15590;p93"/>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3"/>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3"/>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3"/>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3"/>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3"/>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3"/>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3"/>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3"/>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3"/>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3"/>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3"/>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3"/>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3"/>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3"/>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3"/>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93"/>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93"/>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3"/>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93"/>
          <p:cNvGrpSpPr/>
          <p:nvPr/>
        </p:nvGrpSpPr>
        <p:grpSpPr>
          <a:xfrm>
            <a:off x="4188342" y="2453905"/>
            <a:ext cx="314126" cy="312955"/>
            <a:chOff x="4214512" y="2453905"/>
            <a:chExt cx="314126" cy="312955"/>
          </a:xfrm>
        </p:grpSpPr>
        <p:sp>
          <p:nvSpPr>
            <p:cNvPr id="15610" name="Google Shape;15610;p93"/>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3"/>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3"/>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3"/>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3"/>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3"/>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3"/>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3"/>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3"/>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3"/>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3"/>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3"/>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3"/>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3"/>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3"/>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5" name="Google Shape;15625;p93"/>
          <p:cNvGrpSpPr/>
          <p:nvPr/>
        </p:nvGrpSpPr>
        <p:grpSpPr>
          <a:xfrm>
            <a:off x="869653" y="2452812"/>
            <a:ext cx="361938" cy="315063"/>
            <a:chOff x="895824" y="2452812"/>
            <a:chExt cx="361938" cy="315063"/>
          </a:xfrm>
        </p:grpSpPr>
        <p:sp>
          <p:nvSpPr>
            <p:cNvPr id="15626" name="Google Shape;15626;p93"/>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3"/>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3"/>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3"/>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3"/>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3"/>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93"/>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3"/>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3"/>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3"/>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3"/>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3"/>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3"/>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3"/>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3"/>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3"/>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3"/>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3"/>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3"/>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3"/>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6" name="Google Shape;15646;p93"/>
          <p:cNvGrpSpPr/>
          <p:nvPr/>
        </p:nvGrpSpPr>
        <p:grpSpPr>
          <a:xfrm>
            <a:off x="3742152" y="2886769"/>
            <a:ext cx="242811" cy="379091"/>
            <a:chOff x="3768323" y="2886769"/>
            <a:chExt cx="242811" cy="379091"/>
          </a:xfrm>
        </p:grpSpPr>
        <p:sp>
          <p:nvSpPr>
            <p:cNvPr id="15647" name="Google Shape;15647;p93"/>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3"/>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3"/>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3"/>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3"/>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3"/>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3"/>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3"/>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3"/>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3"/>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3"/>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8" name="Google Shape;15658;p93"/>
          <p:cNvGrpSpPr/>
          <p:nvPr/>
        </p:nvGrpSpPr>
        <p:grpSpPr>
          <a:xfrm>
            <a:off x="3701419" y="2438549"/>
            <a:ext cx="346921" cy="343953"/>
            <a:chOff x="3727590" y="2438549"/>
            <a:chExt cx="346921" cy="343953"/>
          </a:xfrm>
        </p:grpSpPr>
        <p:sp>
          <p:nvSpPr>
            <p:cNvPr id="15659" name="Google Shape;15659;p93"/>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3"/>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3"/>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3"/>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3"/>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93"/>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93"/>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3"/>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3"/>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3"/>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3"/>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3"/>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3"/>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3"/>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3"/>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93"/>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3"/>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3"/>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3"/>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8" name="Google Shape;15678;p93"/>
          <p:cNvGrpSpPr/>
          <p:nvPr/>
        </p:nvGrpSpPr>
        <p:grpSpPr>
          <a:xfrm>
            <a:off x="6059797" y="1559106"/>
            <a:ext cx="356004" cy="289061"/>
            <a:chOff x="6085968" y="1559106"/>
            <a:chExt cx="356004" cy="289061"/>
          </a:xfrm>
        </p:grpSpPr>
        <p:sp>
          <p:nvSpPr>
            <p:cNvPr id="15679" name="Google Shape;15679;p93"/>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3"/>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3"/>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3"/>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3"/>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3"/>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93"/>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3"/>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3"/>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3"/>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3"/>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3"/>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3"/>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3"/>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3"/>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3"/>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3"/>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3"/>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3"/>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3"/>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3"/>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3"/>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3"/>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3"/>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93"/>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93"/>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3"/>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6" name="Google Shape;15706;p93"/>
          <p:cNvGrpSpPr/>
          <p:nvPr/>
        </p:nvGrpSpPr>
        <p:grpSpPr>
          <a:xfrm>
            <a:off x="7000223" y="1998398"/>
            <a:ext cx="347363" cy="317223"/>
            <a:chOff x="7026393" y="1998398"/>
            <a:chExt cx="347363" cy="317223"/>
          </a:xfrm>
        </p:grpSpPr>
        <p:sp>
          <p:nvSpPr>
            <p:cNvPr id="15707" name="Google Shape;15707;p93"/>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3"/>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3"/>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3"/>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3"/>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3"/>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3"/>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3"/>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3"/>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93"/>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3"/>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8" name="Google Shape;15718;p93"/>
          <p:cNvGrpSpPr/>
          <p:nvPr/>
        </p:nvGrpSpPr>
        <p:grpSpPr>
          <a:xfrm>
            <a:off x="2734836" y="2017372"/>
            <a:ext cx="360845" cy="302674"/>
            <a:chOff x="2761007" y="2017372"/>
            <a:chExt cx="360845" cy="302674"/>
          </a:xfrm>
        </p:grpSpPr>
        <p:sp>
          <p:nvSpPr>
            <p:cNvPr id="15719" name="Google Shape;15719;p93"/>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3"/>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3"/>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3"/>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3"/>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3"/>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3"/>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3"/>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3"/>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3"/>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3"/>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3"/>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3"/>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3"/>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3"/>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3"/>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3"/>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3"/>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3"/>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3"/>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3"/>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3"/>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3"/>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3"/>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3"/>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3"/>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3"/>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3"/>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93"/>
          <p:cNvGrpSpPr/>
          <p:nvPr/>
        </p:nvGrpSpPr>
        <p:grpSpPr>
          <a:xfrm>
            <a:off x="5549450" y="2902906"/>
            <a:ext cx="379143" cy="337499"/>
            <a:chOff x="5575621" y="2902906"/>
            <a:chExt cx="379143" cy="337499"/>
          </a:xfrm>
        </p:grpSpPr>
        <p:sp>
          <p:nvSpPr>
            <p:cNvPr id="15748" name="Google Shape;15748;p93"/>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3"/>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3"/>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3"/>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3"/>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3"/>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3"/>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3"/>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3"/>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3"/>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3"/>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3"/>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3"/>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3"/>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93"/>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3" name="Google Shape;15763;p93"/>
          <p:cNvGrpSpPr/>
          <p:nvPr/>
        </p:nvGrpSpPr>
        <p:grpSpPr>
          <a:xfrm>
            <a:off x="7514136" y="1997409"/>
            <a:ext cx="265611" cy="319800"/>
            <a:chOff x="7540306" y="1997409"/>
            <a:chExt cx="265611" cy="319800"/>
          </a:xfrm>
        </p:grpSpPr>
        <p:sp>
          <p:nvSpPr>
            <p:cNvPr id="15764" name="Google Shape;15764;p93"/>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3"/>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93"/>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3"/>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3"/>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3"/>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3"/>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3"/>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3"/>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3"/>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3"/>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3"/>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3"/>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7" name="Google Shape;15777;p93"/>
          <p:cNvGrpSpPr/>
          <p:nvPr/>
        </p:nvGrpSpPr>
        <p:grpSpPr>
          <a:xfrm>
            <a:off x="890918" y="2925706"/>
            <a:ext cx="319722" cy="301320"/>
            <a:chOff x="917089" y="2925706"/>
            <a:chExt cx="319722" cy="301320"/>
          </a:xfrm>
        </p:grpSpPr>
        <p:sp>
          <p:nvSpPr>
            <p:cNvPr id="15778" name="Google Shape;15778;p93"/>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3"/>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3"/>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3"/>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3"/>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3"/>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93"/>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3"/>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3"/>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3"/>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3"/>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3"/>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3"/>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3"/>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3"/>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3"/>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3"/>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3"/>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3"/>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3"/>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3"/>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3"/>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3"/>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3"/>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3"/>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3"/>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3"/>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5" name="Google Shape;15805;p93"/>
          <p:cNvGrpSpPr/>
          <p:nvPr/>
        </p:nvGrpSpPr>
        <p:grpSpPr>
          <a:xfrm>
            <a:off x="4572950" y="3415570"/>
            <a:ext cx="365973" cy="243695"/>
            <a:chOff x="4599121" y="3415570"/>
            <a:chExt cx="365973" cy="243695"/>
          </a:xfrm>
        </p:grpSpPr>
        <p:sp>
          <p:nvSpPr>
            <p:cNvPr id="15806" name="Google Shape;15806;p93"/>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93"/>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3"/>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3"/>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3"/>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3"/>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3"/>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3"/>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3"/>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3"/>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3"/>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3"/>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3"/>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3"/>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93"/>
          <p:cNvGrpSpPr/>
          <p:nvPr/>
        </p:nvGrpSpPr>
        <p:grpSpPr>
          <a:xfrm>
            <a:off x="3210280" y="1990798"/>
            <a:ext cx="356160" cy="356186"/>
            <a:chOff x="3236451" y="1990798"/>
            <a:chExt cx="356160" cy="356186"/>
          </a:xfrm>
        </p:grpSpPr>
        <p:sp>
          <p:nvSpPr>
            <p:cNvPr id="15821" name="Google Shape;15821;p93"/>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3"/>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3"/>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3"/>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3"/>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3"/>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3"/>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3"/>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3"/>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3"/>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93"/>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93"/>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3"/>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3"/>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3"/>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3"/>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3"/>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3"/>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3"/>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93"/>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93"/>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3"/>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3"/>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3"/>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3"/>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93"/>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93"/>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3"/>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3"/>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93"/>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3"/>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3"/>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3"/>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4" name="Google Shape;15854;p93"/>
          <p:cNvGrpSpPr/>
          <p:nvPr/>
        </p:nvGrpSpPr>
        <p:grpSpPr>
          <a:xfrm>
            <a:off x="4172673" y="2918392"/>
            <a:ext cx="319982" cy="315974"/>
            <a:chOff x="4198844" y="2918392"/>
            <a:chExt cx="319982" cy="315974"/>
          </a:xfrm>
        </p:grpSpPr>
        <p:sp>
          <p:nvSpPr>
            <p:cNvPr id="15855" name="Google Shape;15855;p93"/>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3"/>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3"/>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3"/>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3"/>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3"/>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3"/>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3"/>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3"/>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3"/>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3"/>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3"/>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3"/>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3"/>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3"/>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3"/>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3"/>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3"/>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3"/>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3"/>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5" name="Google Shape;15875;p93"/>
          <p:cNvGrpSpPr/>
          <p:nvPr/>
        </p:nvGrpSpPr>
        <p:grpSpPr>
          <a:xfrm>
            <a:off x="4630913" y="2911911"/>
            <a:ext cx="332007" cy="319592"/>
            <a:chOff x="4657084" y="2911911"/>
            <a:chExt cx="332007" cy="319592"/>
          </a:xfrm>
        </p:grpSpPr>
        <p:sp>
          <p:nvSpPr>
            <p:cNvPr id="15876" name="Google Shape;15876;p93"/>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3"/>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3"/>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3"/>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3"/>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3"/>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3"/>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3"/>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3"/>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3"/>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3"/>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3"/>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8" name="Google Shape;15888;p93"/>
          <p:cNvGrpSpPr/>
          <p:nvPr/>
        </p:nvGrpSpPr>
        <p:grpSpPr>
          <a:xfrm>
            <a:off x="6976850" y="2476992"/>
            <a:ext cx="383749" cy="266600"/>
            <a:chOff x="7003021" y="2476992"/>
            <a:chExt cx="383749" cy="266600"/>
          </a:xfrm>
        </p:grpSpPr>
        <p:sp>
          <p:nvSpPr>
            <p:cNvPr id="15889" name="Google Shape;15889;p93"/>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3"/>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3"/>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3"/>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3"/>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3"/>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3"/>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3"/>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3"/>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3"/>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3"/>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3"/>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93"/>
          <p:cNvGrpSpPr/>
          <p:nvPr/>
        </p:nvGrpSpPr>
        <p:grpSpPr>
          <a:xfrm>
            <a:off x="5570870" y="2013989"/>
            <a:ext cx="366884" cy="286563"/>
            <a:chOff x="5597041" y="2013989"/>
            <a:chExt cx="366884" cy="286563"/>
          </a:xfrm>
        </p:grpSpPr>
        <p:sp>
          <p:nvSpPr>
            <p:cNvPr id="15902" name="Google Shape;15902;p93"/>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3"/>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3"/>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3"/>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3"/>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3"/>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3"/>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3"/>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3"/>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93"/>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3"/>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93"/>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3"/>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3"/>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3"/>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3"/>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3"/>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3"/>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3"/>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3"/>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3"/>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3"/>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4" name="Google Shape;15924;p93"/>
          <p:cNvGrpSpPr/>
          <p:nvPr/>
        </p:nvGrpSpPr>
        <p:grpSpPr>
          <a:xfrm>
            <a:off x="5121584" y="2911807"/>
            <a:ext cx="297286" cy="319696"/>
            <a:chOff x="5147755" y="2911807"/>
            <a:chExt cx="297286" cy="319696"/>
          </a:xfrm>
        </p:grpSpPr>
        <p:sp>
          <p:nvSpPr>
            <p:cNvPr id="15925" name="Google Shape;15925;p93"/>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3"/>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3"/>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3"/>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3"/>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3"/>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93"/>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3"/>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3"/>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3"/>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3"/>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3"/>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3"/>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3"/>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3"/>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3"/>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93"/>
          <p:cNvGrpSpPr/>
          <p:nvPr/>
        </p:nvGrpSpPr>
        <p:grpSpPr>
          <a:xfrm>
            <a:off x="6112633" y="1997409"/>
            <a:ext cx="224669" cy="319748"/>
            <a:chOff x="6138804" y="1997409"/>
            <a:chExt cx="224669" cy="319748"/>
          </a:xfrm>
        </p:grpSpPr>
        <p:sp>
          <p:nvSpPr>
            <p:cNvPr id="15942" name="Google Shape;15942;p93"/>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3"/>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3"/>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3"/>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3"/>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3"/>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3"/>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3"/>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3"/>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3"/>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3"/>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3"/>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3"/>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3"/>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3"/>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93"/>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93"/>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93"/>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93"/>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93"/>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3"/>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3" name="Google Shape;15963;p93"/>
          <p:cNvGrpSpPr/>
          <p:nvPr/>
        </p:nvGrpSpPr>
        <p:grpSpPr>
          <a:xfrm>
            <a:off x="6585917" y="1997409"/>
            <a:ext cx="224565" cy="319748"/>
            <a:chOff x="6612088" y="1997409"/>
            <a:chExt cx="224565" cy="319748"/>
          </a:xfrm>
        </p:grpSpPr>
        <p:sp>
          <p:nvSpPr>
            <p:cNvPr id="15964" name="Google Shape;15964;p93"/>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3"/>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3"/>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3"/>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93"/>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3"/>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3"/>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3"/>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3"/>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3"/>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93"/>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3"/>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93"/>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3"/>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3"/>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3"/>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93"/>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93"/>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3"/>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3"/>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3"/>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3"/>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6" name="Google Shape;15986;p93"/>
          <p:cNvGrpSpPr/>
          <p:nvPr/>
        </p:nvGrpSpPr>
        <p:grpSpPr>
          <a:xfrm>
            <a:off x="6034446" y="2898247"/>
            <a:ext cx="346738" cy="346816"/>
            <a:chOff x="6060617" y="2898247"/>
            <a:chExt cx="346738" cy="346816"/>
          </a:xfrm>
        </p:grpSpPr>
        <p:sp>
          <p:nvSpPr>
            <p:cNvPr id="15987" name="Google Shape;15987;p93"/>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3"/>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3"/>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3"/>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3"/>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3"/>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3"/>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3"/>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3"/>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93"/>
          <p:cNvGrpSpPr/>
          <p:nvPr/>
        </p:nvGrpSpPr>
        <p:grpSpPr>
          <a:xfrm>
            <a:off x="1316649" y="1992178"/>
            <a:ext cx="358737" cy="353245"/>
            <a:chOff x="1342820" y="1992178"/>
            <a:chExt cx="358737" cy="353245"/>
          </a:xfrm>
        </p:grpSpPr>
        <p:sp>
          <p:nvSpPr>
            <p:cNvPr id="15997" name="Google Shape;15997;p93"/>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3"/>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3"/>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3"/>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3"/>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3"/>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93"/>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3"/>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3"/>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3"/>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3"/>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93"/>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3"/>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3"/>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3"/>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3"/>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93"/>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3"/>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3"/>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93"/>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3"/>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3"/>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3"/>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3"/>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3"/>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3"/>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3"/>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93"/>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3"/>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3"/>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3"/>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3"/>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3"/>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3"/>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93"/>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3"/>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3"/>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3"/>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3"/>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3"/>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93"/>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3"/>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3"/>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3"/>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3"/>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3"/>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3" name="Google Shape;16043;p93"/>
          <p:cNvGrpSpPr/>
          <p:nvPr/>
        </p:nvGrpSpPr>
        <p:grpSpPr>
          <a:xfrm>
            <a:off x="7933491" y="2436857"/>
            <a:ext cx="352829" cy="347467"/>
            <a:chOff x="7959662" y="2436857"/>
            <a:chExt cx="352829" cy="347467"/>
          </a:xfrm>
        </p:grpSpPr>
        <p:sp>
          <p:nvSpPr>
            <p:cNvPr id="16044" name="Google Shape;16044;p93"/>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3"/>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93"/>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3"/>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3"/>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3"/>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3"/>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3"/>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3"/>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3"/>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3"/>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3"/>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3"/>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3"/>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3"/>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3"/>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0" name="Google Shape;16060;p93"/>
          <p:cNvGrpSpPr/>
          <p:nvPr/>
        </p:nvGrpSpPr>
        <p:grpSpPr>
          <a:xfrm>
            <a:off x="6983357" y="2897961"/>
            <a:ext cx="325578" cy="347207"/>
            <a:chOff x="7009528" y="2897961"/>
            <a:chExt cx="325578" cy="347207"/>
          </a:xfrm>
        </p:grpSpPr>
        <p:sp>
          <p:nvSpPr>
            <p:cNvPr id="16061" name="Google Shape;16061;p93"/>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3"/>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3"/>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93"/>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93"/>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3"/>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3"/>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3"/>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3"/>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3"/>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3"/>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3"/>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3"/>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93"/>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3"/>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3"/>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93"/>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93"/>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93"/>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3"/>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3"/>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2" name="Google Shape;16082;p93"/>
          <p:cNvGrpSpPr/>
          <p:nvPr/>
        </p:nvGrpSpPr>
        <p:grpSpPr>
          <a:xfrm>
            <a:off x="6953972" y="1563869"/>
            <a:ext cx="456522" cy="279535"/>
            <a:chOff x="6980143" y="1563869"/>
            <a:chExt cx="456522" cy="279535"/>
          </a:xfrm>
        </p:grpSpPr>
        <p:sp>
          <p:nvSpPr>
            <p:cNvPr id="16083" name="Google Shape;16083;p93"/>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3"/>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3"/>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3"/>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93"/>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3"/>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3"/>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3"/>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3"/>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3"/>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3"/>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3"/>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93"/>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3"/>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3"/>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8" name="Google Shape;16098;p93"/>
          <p:cNvGrpSpPr/>
          <p:nvPr/>
        </p:nvGrpSpPr>
        <p:grpSpPr>
          <a:xfrm>
            <a:off x="2801388" y="2428451"/>
            <a:ext cx="264778" cy="363864"/>
            <a:chOff x="2827559" y="2428451"/>
            <a:chExt cx="264778" cy="363864"/>
          </a:xfrm>
        </p:grpSpPr>
        <p:sp>
          <p:nvSpPr>
            <p:cNvPr id="16099" name="Google Shape;16099;p93"/>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93"/>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3"/>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3"/>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93"/>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3"/>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3"/>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3"/>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93"/>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3"/>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3"/>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3"/>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3"/>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3"/>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3"/>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3"/>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3"/>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93"/>
          <p:cNvGrpSpPr/>
          <p:nvPr/>
        </p:nvGrpSpPr>
        <p:grpSpPr>
          <a:xfrm>
            <a:off x="7462133" y="2436571"/>
            <a:ext cx="352490" cy="347493"/>
            <a:chOff x="7488303" y="2436571"/>
            <a:chExt cx="352490" cy="347493"/>
          </a:xfrm>
        </p:grpSpPr>
        <p:sp>
          <p:nvSpPr>
            <p:cNvPr id="16117" name="Google Shape;16117;p93"/>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3"/>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3"/>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3"/>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93"/>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3"/>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3"/>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3"/>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3"/>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3"/>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3"/>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93"/>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93"/>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3"/>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93"/>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3"/>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3"/>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3"/>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3"/>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3"/>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3"/>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3"/>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0" name="Google Shape;16140;p93"/>
          <p:cNvGrpSpPr/>
          <p:nvPr/>
        </p:nvGrpSpPr>
        <p:grpSpPr>
          <a:xfrm>
            <a:off x="4120019" y="3339908"/>
            <a:ext cx="341975" cy="394915"/>
            <a:chOff x="4146190" y="3339908"/>
            <a:chExt cx="341975" cy="394915"/>
          </a:xfrm>
        </p:grpSpPr>
        <p:sp>
          <p:nvSpPr>
            <p:cNvPr id="16141" name="Google Shape;16141;p93"/>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3"/>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3"/>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3"/>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3"/>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3"/>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3"/>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3"/>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3"/>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3"/>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3"/>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3"/>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3"/>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3"/>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3"/>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3"/>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3"/>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3"/>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9" name="Google Shape;16159;p93"/>
          <p:cNvGrpSpPr/>
          <p:nvPr/>
        </p:nvGrpSpPr>
        <p:grpSpPr>
          <a:xfrm>
            <a:off x="6503227" y="2898143"/>
            <a:ext cx="346999" cy="347025"/>
            <a:chOff x="6529398" y="2898143"/>
            <a:chExt cx="346999" cy="347025"/>
          </a:xfrm>
        </p:grpSpPr>
        <p:sp>
          <p:nvSpPr>
            <p:cNvPr id="16160" name="Google Shape;16160;p93"/>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3"/>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3"/>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3"/>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3"/>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93"/>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3"/>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3"/>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3"/>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3"/>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3"/>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3"/>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3"/>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93"/>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3"/>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3"/>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3"/>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3"/>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3"/>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93"/>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93"/>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3"/>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3"/>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3"/>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3"/>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93"/>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6" name="Google Shape;16186;p93"/>
          <p:cNvGrpSpPr/>
          <p:nvPr/>
        </p:nvGrpSpPr>
        <p:grpSpPr>
          <a:xfrm>
            <a:off x="5985358" y="3354899"/>
            <a:ext cx="403582" cy="382344"/>
            <a:chOff x="6011529" y="3354899"/>
            <a:chExt cx="403582" cy="382344"/>
          </a:xfrm>
        </p:grpSpPr>
        <p:sp>
          <p:nvSpPr>
            <p:cNvPr id="16187" name="Google Shape;16187;p93"/>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3"/>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3"/>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3"/>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3"/>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3"/>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93"/>
          <p:cNvGrpSpPr/>
          <p:nvPr/>
        </p:nvGrpSpPr>
        <p:grpSpPr>
          <a:xfrm>
            <a:off x="5562177" y="2418482"/>
            <a:ext cx="386847" cy="383723"/>
            <a:chOff x="5588348" y="2418482"/>
            <a:chExt cx="386847" cy="383723"/>
          </a:xfrm>
        </p:grpSpPr>
        <p:sp>
          <p:nvSpPr>
            <p:cNvPr id="16195" name="Google Shape;16195;p93"/>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3"/>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3"/>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3"/>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3"/>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3"/>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93"/>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2" name="Google Shape;16202;p93"/>
          <p:cNvGrpSpPr/>
          <p:nvPr/>
        </p:nvGrpSpPr>
        <p:grpSpPr>
          <a:xfrm>
            <a:off x="6039287" y="2434229"/>
            <a:ext cx="378154" cy="352230"/>
            <a:chOff x="6065458" y="2434229"/>
            <a:chExt cx="378154" cy="352230"/>
          </a:xfrm>
        </p:grpSpPr>
        <p:sp>
          <p:nvSpPr>
            <p:cNvPr id="16203" name="Google Shape;16203;p93"/>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3"/>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3"/>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3"/>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3"/>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3"/>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3"/>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3"/>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3"/>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93"/>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93"/>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3"/>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5" name="Google Shape;16215;p93"/>
          <p:cNvGrpSpPr/>
          <p:nvPr/>
        </p:nvGrpSpPr>
        <p:grpSpPr>
          <a:xfrm>
            <a:off x="2608537" y="3844133"/>
            <a:ext cx="375421" cy="353610"/>
            <a:chOff x="2870687" y="3796508"/>
            <a:chExt cx="375421" cy="353610"/>
          </a:xfrm>
        </p:grpSpPr>
        <p:sp>
          <p:nvSpPr>
            <p:cNvPr id="16216" name="Google Shape;16216;p93"/>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3"/>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93"/>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93"/>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0" name="Google Shape;16220;p93"/>
          <p:cNvGrpSpPr/>
          <p:nvPr/>
        </p:nvGrpSpPr>
        <p:grpSpPr>
          <a:xfrm>
            <a:off x="7994551" y="1543724"/>
            <a:ext cx="264309" cy="319826"/>
            <a:chOff x="8020722" y="1543724"/>
            <a:chExt cx="264309" cy="319826"/>
          </a:xfrm>
        </p:grpSpPr>
        <p:sp>
          <p:nvSpPr>
            <p:cNvPr id="16221" name="Google Shape;16221;p93"/>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3"/>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3"/>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3"/>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3"/>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3"/>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3"/>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3"/>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3"/>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3"/>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3"/>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3"/>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3"/>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3"/>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3"/>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3"/>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7" name="Google Shape;16237;p93"/>
          <p:cNvGrpSpPr/>
          <p:nvPr/>
        </p:nvGrpSpPr>
        <p:grpSpPr>
          <a:xfrm>
            <a:off x="2293045" y="2452526"/>
            <a:ext cx="343875" cy="315609"/>
            <a:chOff x="2319216" y="2452526"/>
            <a:chExt cx="343875" cy="315609"/>
          </a:xfrm>
        </p:grpSpPr>
        <p:sp>
          <p:nvSpPr>
            <p:cNvPr id="16238" name="Google Shape;16238;p93"/>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3"/>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3"/>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3"/>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3"/>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93"/>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3"/>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3"/>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3"/>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3"/>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3"/>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3"/>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3"/>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3"/>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93"/>
          <p:cNvGrpSpPr/>
          <p:nvPr/>
        </p:nvGrpSpPr>
        <p:grpSpPr>
          <a:xfrm>
            <a:off x="7964333" y="1997539"/>
            <a:ext cx="301320" cy="319592"/>
            <a:chOff x="7990504" y="1997539"/>
            <a:chExt cx="301320" cy="319592"/>
          </a:xfrm>
        </p:grpSpPr>
        <p:sp>
          <p:nvSpPr>
            <p:cNvPr id="16253" name="Google Shape;16253;p93"/>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3"/>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3"/>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3"/>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3"/>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3"/>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3"/>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3"/>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3"/>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93"/>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93"/>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3"/>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3"/>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3"/>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3"/>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3"/>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3"/>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3"/>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3"/>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3"/>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3"/>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3"/>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3"/>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3"/>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93"/>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3"/>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3"/>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3"/>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3"/>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3"/>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3"/>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93"/>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3"/>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3"/>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3"/>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3"/>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9" name="Google Shape;16289;p93"/>
          <p:cNvGrpSpPr/>
          <p:nvPr/>
        </p:nvGrpSpPr>
        <p:grpSpPr>
          <a:xfrm>
            <a:off x="3039969" y="3844159"/>
            <a:ext cx="372844" cy="353610"/>
            <a:chOff x="3302118" y="3796534"/>
            <a:chExt cx="372844" cy="353610"/>
          </a:xfrm>
        </p:grpSpPr>
        <p:sp>
          <p:nvSpPr>
            <p:cNvPr id="16290" name="Google Shape;16290;p93"/>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3"/>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3"/>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3"/>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3"/>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3"/>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8" name="Google Shape;16298;p93"/>
          <p:cNvGrpSpPr/>
          <p:nvPr/>
        </p:nvGrpSpPr>
        <p:grpSpPr>
          <a:xfrm>
            <a:off x="6936481" y="3354899"/>
            <a:ext cx="404051" cy="382344"/>
            <a:chOff x="6962652" y="3354899"/>
            <a:chExt cx="404051" cy="382344"/>
          </a:xfrm>
        </p:grpSpPr>
        <p:sp>
          <p:nvSpPr>
            <p:cNvPr id="16299" name="Google Shape;16299;p93"/>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3"/>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3"/>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3"/>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3"/>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3"/>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3"/>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93"/>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3"/>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3"/>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3"/>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0" name="Google Shape;16310;p93"/>
          <p:cNvGrpSpPr/>
          <p:nvPr/>
        </p:nvGrpSpPr>
        <p:grpSpPr>
          <a:xfrm>
            <a:off x="3482281" y="3844159"/>
            <a:ext cx="372740" cy="353610"/>
            <a:chOff x="3744430" y="3796534"/>
            <a:chExt cx="372740" cy="353610"/>
          </a:xfrm>
        </p:grpSpPr>
        <p:sp>
          <p:nvSpPr>
            <p:cNvPr id="16311" name="Google Shape;16311;p93"/>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3"/>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3"/>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3"/>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3"/>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3"/>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3"/>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93"/>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93"/>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0" name="Google Shape;16320;p93"/>
          <p:cNvGrpSpPr/>
          <p:nvPr/>
        </p:nvGrpSpPr>
        <p:grpSpPr>
          <a:xfrm>
            <a:off x="4808954" y="3844159"/>
            <a:ext cx="372844" cy="353610"/>
            <a:chOff x="5071104" y="3796534"/>
            <a:chExt cx="372844" cy="353610"/>
          </a:xfrm>
        </p:grpSpPr>
        <p:sp>
          <p:nvSpPr>
            <p:cNvPr id="16321" name="Google Shape;16321;p93"/>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3"/>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3"/>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3"/>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3"/>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93"/>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3"/>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8" name="Google Shape;16328;p93"/>
          <p:cNvGrpSpPr/>
          <p:nvPr/>
        </p:nvGrpSpPr>
        <p:grpSpPr>
          <a:xfrm>
            <a:off x="7412030" y="3354899"/>
            <a:ext cx="403504" cy="382318"/>
            <a:chOff x="7438201" y="3354899"/>
            <a:chExt cx="403504" cy="382318"/>
          </a:xfrm>
        </p:grpSpPr>
        <p:sp>
          <p:nvSpPr>
            <p:cNvPr id="16329" name="Google Shape;16329;p93"/>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93"/>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3"/>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3"/>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3"/>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3"/>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3"/>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3"/>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3"/>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93"/>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3"/>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3"/>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3"/>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3"/>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4" name="Google Shape;16344;p93"/>
          <p:cNvGrpSpPr/>
          <p:nvPr/>
        </p:nvGrpSpPr>
        <p:grpSpPr>
          <a:xfrm>
            <a:off x="5134129" y="2435035"/>
            <a:ext cx="288515" cy="350512"/>
            <a:chOff x="5160300" y="2435035"/>
            <a:chExt cx="288515" cy="350512"/>
          </a:xfrm>
        </p:grpSpPr>
        <p:sp>
          <p:nvSpPr>
            <p:cNvPr id="16345" name="Google Shape;16345;p93"/>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93"/>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3"/>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3"/>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3"/>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3"/>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3"/>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3"/>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3"/>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3"/>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3"/>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3"/>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7" name="Google Shape;16357;p93"/>
          <p:cNvGrpSpPr/>
          <p:nvPr/>
        </p:nvGrpSpPr>
        <p:grpSpPr>
          <a:xfrm>
            <a:off x="5693499" y="3844159"/>
            <a:ext cx="372766" cy="353610"/>
            <a:chOff x="5955648" y="3796534"/>
            <a:chExt cx="372766" cy="353610"/>
          </a:xfrm>
        </p:grpSpPr>
        <p:sp>
          <p:nvSpPr>
            <p:cNvPr id="16358" name="Google Shape;16358;p93"/>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3"/>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3"/>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3"/>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3"/>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3"/>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3"/>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5" name="Google Shape;16365;p93"/>
          <p:cNvGrpSpPr/>
          <p:nvPr/>
        </p:nvGrpSpPr>
        <p:grpSpPr>
          <a:xfrm>
            <a:off x="4629560" y="2446592"/>
            <a:ext cx="372818" cy="327504"/>
            <a:chOff x="4655731" y="2446592"/>
            <a:chExt cx="372818" cy="327504"/>
          </a:xfrm>
        </p:grpSpPr>
        <p:sp>
          <p:nvSpPr>
            <p:cNvPr id="16366" name="Google Shape;16366;p93"/>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3"/>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3"/>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3"/>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3"/>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93"/>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93"/>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3"/>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93"/>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3"/>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3"/>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3"/>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3"/>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93"/>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0" name="Google Shape;16380;p93"/>
          <p:cNvGrpSpPr/>
          <p:nvPr/>
        </p:nvGrpSpPr>
        <p:grpSpPr>
          <a:xfrm>
            <a:off x="7432904" y="2926643"/>
            <a:ext cx="365062" cy="290024"/>
            <a:chOff x="7459075" y="2926643"/>
            <a:chExt cx="365062" cy="290024"/>
          </a:xfrm>
        </p:grpSpPr>
        <p:sp>
          <p:nvSpPr>
            <p:cNvPr id="16381" name="Google Shape;16381;p93"/>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3"/>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3"/>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3"/>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3"/>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3"/>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3"/>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3"/>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3"/>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3"/>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93"/>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3"/>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3"/>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3"/>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3"/>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3"/>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3"/>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3"/>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3"/>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3"/>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3"/>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3"/>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3"/>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4" name="Google Shape;16404;p93"/>
          <p:cNvGrpSpPr/>
          <p:nvPr/>
        </p:nvGrpSpPr>
        <p:grpSpPr>
          <a:xfrm>
            <a:off x="5034235" y="3354899"/>
            <a:ext cx="403582" cy="382344"/>
            <a:chOff x="5060406" y="3354899"/>
            <a:chExt cx="403582" cy="382344"/>
          </a:xfrm>
        </p:grpSpPr>
        <p:sp>
          <p:nvSpPr>
            <p:cNvPr id="16405" name="Google Shape;16405;p93"/>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3"/>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3"/>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3"/>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3"/>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0" name="Google Shape;16410;p93"/>
          <p:cNvGrpSpPr/>
          <p:nvPr/>
        </p:nvGrpSpPr>
        <p:grpSpPr>
          <a:xfrm>
            <a:off x="5509784" y="3354899"/>
            <a:ext cx="403608" cy="382344"/>
            <a:chOff x="5535955" y="3354899"/>
            <a:chExt cx="403608" cy="382344"/>
          </a:xfrm>
        </p:grpSpPr>
        <p:sp>
          <p:nvSpPr>
            <p:cNvPr id="16411" name="Google Shape;16411;p93"/>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3"/>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3"/>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3"/>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3"/>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6" name="Google Shape;16416;p93"/>
          <p:cNvGrpSpPr/>
          <p:nvPr/>
        </p:nvGrpSpPr>
        <p:grpSpPr>
          <a:xfrm>
            <a:off x="7887604" y="3354795"/>
            <a:ext cx="423285" cy="382422"/>
            <a:chOff x="7913775" y="3354795"/>
            <a:chExt cx="423285" cy="382422"/>
          </a:xfrm>
        </p:grpSpPr>
        <p:sp>
          <p:nvSpPr>
            <p:cNvPr id="16417" name="Google Shape;16417;p93"/>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3"/>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3"/>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3"/>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3"/>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3"/>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3"/>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3"/>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3"/>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3"/>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3"/>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3"/>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3"/>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3"/>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1" name="Google Shape;16431;p93"/>
          <p:cNvGrpSpPr/>
          <p:nvPr/>
        </p:nvGrpSpPr>
        <p:grpSpPr>
          <a:xfrm>
            <a:off x="7473194" y="1534536"/>
            <a:ext cx="354807" cy="338357"/>
            <a:chOff x="7499365" y="1534536"/>
            <a:chExt cx="354807" cy="338357"/>
          </a:xfrm>
        </p:grpSpPr>
        <p:sp>
          <p:nvSpPr>
            <p:cNvPr id="16432" name="Google Shape;16432;p93"/>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3"/>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3"/>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3"/>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3"/>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3"/>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3"/>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3"/>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3"/>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3"/>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3"/>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3"/>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3"/>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3"/>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3"/>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3"/>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3"/>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3"/>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3"/>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1" name="Google Shape;16451;p93"/>
          <p:cNvGrpSpPr/>
          <p:nvPr/>
        </p:nvGrpSpPr>
        <p:grpSpPr>
          <a:xfrm>
            <a:off x="3924514" y="3844159"/>
            <a:ext cx="372844" cy="353610"/>
            <a:chOff x="4186663" y="3796534"/>
            <a:chExt cx="372844" cy="353610"/>
          </a:xfrm>
        </p:grpSpPr>
        <p:sp>
          <p:nvSpPr>
            <p:cNvPr id="16452" name="Google Shape;16452;p93"/>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3"/>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3"/>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3"/>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3"/>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7" name="Google Shape;16457;p93"/>
          <p:cNvGrpSpPr/>
          <p:nvPr/>
        </p:nvGrpSpPr>
        <p:grpSpPr>
          <a:xfrm>
            <a:off x="4366747" y="3844159"/>
            <a:ext cx="372740" cy="353610"/>
            <a:chOff x="4628896" y="3796534"/>
            <a:chExt cx="372740" cy="353610"/>
          </a:xfrm>
        </p:grpSpPr>
        <p:sp>
          <p:nvSpPr>
            <p:cNvPr id="16458" name="Google Shape;16458;p93"/>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3"/>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3"/>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3"/>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3"/>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3"/>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3"/>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3"/>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6" name="Google Shape;16466;p93"/>
          <p:cNvGrpSpPr/>
          <p:nvPr/>
        </p:nvGrpSpPr>
        <p:grpSpPr>
          <a:xfrm>
            <a:off x="5251292" y="3844159"/>
            <a:ext cx="372818" cy="353610"/>
            <a:chOff x="5513441" y="3796534"/>
            <a:chExt cx="372818" cy="353610"/>
          </a:xfrm>
        </p:grpSpPr>
        <p:sp>
          <p:nvSpPr>
            <p:cNvPr id="16467" name="Google Shape;16467;p93"/>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3"/>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3"/>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3"/>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3"/>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3"/>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93"/>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93"/>
          <p:cNvGrpSpPr/>
          <p:nvPr/>
        </p:nvGrpSpPr>
        <p:grpSpPr>
          <a:xfrm>
            <a:off x="6460907" y="3354899"/>
            <a:ext cx="403608" cy="382344"/>
            <a:chOff x="6487078" y="3354899"/>
            <a:chExt cx="403608" cy="382344"/>
          </a:xfrm>
        </p:grpSpPr>
        <p:sp>
          <p:nvSpPr>
            <p:cNvPr id="16475" name="Google Shape;16475;p93"/>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3"/>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3"/>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3"/>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3"/>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3"/>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3"/>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3"/>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3"/>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3"/>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5" name="Google Shape;16485;p93"/>
          <p:cNvGrpSpPr/>
          <p:nvPr/>
        </p:nvGrpSpPr>
        <p:grpSpPr>
          <a:xfrm>
            <a:off x="3164680" y="3342484"/>
            <a:ext cx="389684" cy="389684"/>
            <a:chOff x="3190851" y="3342484"/>
            <a:chExt cx="389684" cy="389684"/>
          </a:xfrm>
        </p:grpSpPr>
        <p:sp>
          <p:nvSpPr>
            <p:cNvPr id="16486" name="Google Shape;16486;p93"/>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3"/>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3"/>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3"/>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3"/>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3"/>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3"/>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93"/>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3"/>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3"/>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3"/>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3"/>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3"/>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3"/>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3"/>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3"/>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3"/>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3"/>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3"/>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3"/>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3"/>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3"/>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3"/>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3"/>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3"/>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3"/>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3"/>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3"/>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4" name="Google Shape;16514;p93"/>
          <p:cNvGrpSpPr/>
          <p:nvPr/>
        </p:nvGrpSpPr>
        <p:grpSpPr>
          <a:xfrm>
            <a:off x="7900956" y="2879845"/>
            <a:ext cx="364515" cy="383619"/>
            <a:chOff x="7927127" y="2879845"/>
            <a:chExt cx="364515" cy="383619"/>
          </a:xfrm>
        </p:grpSpPr>
        <p:sp>
          <p:nvSpPr>
            <p:cNvPr id="16515" name="Google Shape;16515;p93"/>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3"/>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93"/>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3"/>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3"/>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3"/>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3"/>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3"/>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3"/>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3"/>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3"/>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3"/>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3"/>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3"/>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3"/>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3"/>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3"/>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3"/>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3"/>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3"/>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3"/>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3"/>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3"/>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3"/>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3"/>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93"/>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93"/>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3"/>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3"/>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4" name="Google Shape;16544;p93"/>
          <p:cNvGrpSpPr/>
          <p:nvPr/>
        </p:nvGrpSpPr>
        <p:grpSpPr>
          <a:xfrm>
            <a:off x="833111" y="3352531"/>
            <a:ext cx="327426" cy="357826"/>
            <a:chOff x="859281" y="3352531"/>
            <a:chExt cx="327426" cy="357826"/>
          </a:xfrm>
        </p:grpSpPr>
        <p:sp>
          <p:nvSpPr>
            <p:cNvPr id="16545" name="Google Shape;16545;p93"/>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3"/>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3"/>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3"/>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93"/>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93"/>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3"/>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3"/>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3"/>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3"/>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3"/>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3"/>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93"/>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3"/>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3"/>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3"/>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3"/>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3"/>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3" name="Google Shape;16563;p93"/>
          <p:cNvGrpSpPr/>
          <p:nvPr/>
        </p:nvGrpSpPr>
        <p:grpSpPr>
          <a:xfrm>
            <a:off x="1291741" y="3388371"/>
            <a:ext cx="372115" cy="273185"/>
            <a:chOff x="1317912" y="3388371"/>
            <a:chExt cx="372115" cy="273185"/>
          </a:xfrm>
        </p:grpSpPr>
        <p:sp>
          <p:nvSpPr>
            <p:cNvPr id="16564" name="Google Shape;16564;p93"/>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3"/>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3"/>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3"/>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3"/>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3"/>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3"/>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3"/>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93"/>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3"/>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3"/>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3"/>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3"/>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3"/>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3"/>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3"/>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3"/>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3"/>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3"/>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3"/>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3"/>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93"/>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3"/>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3"/>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3"/>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3"/>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3"/>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3"/>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3"/>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3"/>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3"/>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3"/>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3"/>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7" name="Google Shape;16597;p93"/>
          <p:cNvGrpSpPr/>
          <p:nvPr/>
        </p:nvGrpSpPr>
        <p:grpSpPr>
          <a:xfrm>
            <a:off x="2753576" y="1525426"/>
            <a:ext cx="356993" cy="344214"/>
            <a:chOff x="2779747" y="1525426"/>
            <a:chExt cx="356993" cy="344214"/>
          </a:xfrm>
        </p:grpSpPr>
        <p:sp>
          <p:nvSpPr>
            <p:cNvPr id="16598" name="Google Shape;16598;p93"/>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93"/>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93"/>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3"/>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93"/>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3"/>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3"/>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3"/>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3"/>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3"/>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3"/>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3"/>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3"/>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3"/>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93"/>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93"/>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3"/>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3"/>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3"/>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93"/>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3"/>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3"/>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3"/>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3"/>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2" name="Google Shape;16622;p93"/>
          <p:cNvGrpSpPr/>
          <p:nvPr/>
        </p:nvGrpSpPr>
        <p:grpSpPr>
          <a:xfrm>
            <a:off x="3291798" y="1515432"/>
            <a:ext cx="225112" cy="360663"/>
            <a:chOff x="3317969" y="1515432"/>
            <a:chExt cx="225112" cy="360663"/>
          </a:xfrm>
        </p:grpSpPr>
        <p:sp>
          <p:nvSpPr>
            <p:cNvPr id="16623" name="Google Shape;16623;p93"/>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3"/>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93"/>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93"/>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3"/>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3"/>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3"/>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3"/>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3"/>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3"/>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3"/>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3"/>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3"/>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3"/>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3"/>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3"/>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3"/>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3"/>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3"/>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3"/>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3"/>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3"/>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93"/>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93"/>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7" name="Google Shape;16647;p93"/>
          <p:cNvGrpSpPr/>
          <p:nvPr/>
        </p:nvGrpSpPr>
        <p:grpSpPr>
          <a:xfrm>
            <a:off x="3681716" y="1526233"/>
            <a:ext cx="389684" cy="339164"/>
            <a:chOff x="3707887" y="1526233"/>
            <a:chExt cx="389684" cy="339164"/>
          </a:xfrm>
        </p:grpSpPr>
        <p:sp>
          <p:nvSpPr>
            <p:cNvPr id="16648" name="Google Shape;16648;p93"/>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3"/>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3"/>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3"/>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3"/>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3"/>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3"/>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3"/>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3"/>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3"/>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93"/>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93"/>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3"/>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1" name="Google Shape;16661;p93"/>
          <p:cNvGrpSpPr/>
          <p:nvPr/>
        </p:nvGrpSpPr>
        <p:grpSpPr>
          <a:xfrm>
            <a:off x="4634505" y="1985853"/>
            <a:ext cx="346921" cy="346921"/>
            <a:chOff x="4660676" y="1985853"/>
            <a:chExt cx="346921" cy="346921"/>
          </a:xfrm>
        </p:grpSpPr>
        <p:sp>
          <p:nvSpPr>
            <p:cNvPr id="16662" name="Google Shape;16662;p93"/>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3"/>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3"/>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3"/>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3"/>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3"/>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3"/>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3"/>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3"/>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3"/>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3"/>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3"/>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3"/>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3"/>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3"/>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3"/>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93"/>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93"/>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3"/>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93"/>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93"/>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3"/>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3"/>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3"/>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93"/>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3"/>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3"/>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3"/>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3"/>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3"/>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3"/>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3"/>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3"/>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93"/>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93"/>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3"/>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3"/>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3"/>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3"/>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3"/>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3"/>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3"/>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93"/>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5" name="Google Shape;16705;p93"/>
          <p:cNvGrpSpPr/>
          <p:nvPr/>
        </p:nvGrpSpPr>
        <p:grpSpPr>
          <a:xfrm>
            <a:off x="3212675" y="2464342"/>
            <a:ext cx="383177" cy="291976"/>
            <a:chOff x="3238846" y="2464342"/>
            <a:chExt cx="383177" cy="291976"/>
          </a:xfrm>
        </p:grpSpPr>
        <p:sp>
          <p:nvSpPr>
            <p:cNvPr id="16706" name="Google Shape;16706;p93"/>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3"/>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3"/>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3"/>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3"/>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3"/>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3"/>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3"/>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93"/>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3"/>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3"/>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3"/>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3"/>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3"/>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3"/>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3"/>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3"/>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3"/>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4" name="Google Shape;16724;p93"/>
          <p:cNvGrpSpPr/>
          <p:nvPr/>
        </p:nvGrpSpPr>
        <p:grpSpPr>
          <a:xfrm>
            <a:off x="6135687" y="3847218"/>
            <a:ext cx="347434" cy="347434"/>
            <a:chOff x="2775123" y="1408261"/>
            <a:chExt cx="3847554" cy="3847554"/>
          </a:xfrm>
        </p:grpSpPr>
        <p:sp>
          <p:nvSpPr>
            <p:cNvPr id="16725" name="Google Shape;16725;p93"/>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3"/>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7" name="Google Shape;16727;p93"/>
            <p:cNvGrpSpPr/>
            <p:nvPr/>
          </p:nvGrpSpPr>
          <p:grpSpPr>
            <a:xfrm>
              <a:off x="3503656" y="1972170"/>
              <a:ext cx="2391038" cy="2719924"/>
              <a:chOff x="1512725" y="258500"/>
              <a:chExt cx="4570900" cy="5199625"/>
            </a:xfrm>
          </p:grpSpPr>
          <p:sp>
            <p:nvSpPr>
              <p:cNvPr id="16728" name="Google Shape;16728;p93"/>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3"/>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3"/>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3"/>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3"/>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33" name="Google Shape;16733;p93"/>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34" name="Google Shape;16734;p93"/>
          <p:cNvSpPr txBox="1">
            <a:spLocks noGrp="1"/>
          </p:cNvSpPr>
          <p:nvPr>
            <p:ph type="title"/>
          </p:nvPr>
        </p:nvSpPr>
        <p:spPr>
          <a:xfrm>
            <a:off x="720000" y="511025"/>
            <a:ext cx="770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738"/>
        <p:cNvGrpSpPr/>
        <p:nvPr/>
      </p:nvGrpSpPr>
      <p:grpSpPr>
        <a:xfrm>
          <a:off x="0" y="0"/>
          <a:ext cx="0" cy="0"/>
          <a:chOff x="0" y="0"/>
          <a:chExt cx="0" cy="0"/>
        </a:xfrm>
      </p:grpSpPr>
      <p:pic>
        <p:nvPicPr>
          <p:cNvPr id="16739" name="Google Shape;16739;p9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pic>
        <p:nvPicPr>
          <p:cNvPr id="591" name="Google Shape;591;p58"/>
          <p:cNvPicPr preferRelativeResize="0"/>
          <p:nvPr/>
        </p:nvPicPr>
        <p:blipFill rotWithShape="1">
          <a:blip r:embed="rId3">
            <a:alphaModFix/>
          </a:blip>
          <a:srcRect l="39171" r="5368"/>
          <a:stretch/>
        </p:blipFill>
        <p:spPr>
          <a:xfrm flipH="1">
            <a:off x="-19251" y="0"/>
            <a:ext cx="3005225" cy="5143499"/>
          </a:xfrm>
          <a:prstGeom prst="rect">
            <a:avLst/>
          </a:prstGeom>
          <a:noFill/>
          <a:ln>
            <a:noFill/>
          </a:ln>
        </p:spPr>
      </p:pic>
      <p:sp>
        <p:nvSpPr>
          <p:cNvPr id="592" name="Google Shape;592;p58"/>
          <p:cNvSpPr/>
          <p:nvPr/>
        </p:nvSpPr>
        <p:spPr>
          <a:xfrm rot="10800000">
            <a:off x="-1422122" y="-1077739"/>
            <a:ext cx="4270815" cy="4187470"/>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TextBox 22">
            <a:extLst>
              <a:ext uri="{FF2B5EF4-FFF2-40B4-BE49-F238E27FC236}">
                <a16:creationId xmlns:a16="http://schemas.microsoft.com/office/drawing/2014/main" id="{555FA1D7-B9DE-4988-BC65-F865906A4DB1}"/>
              </a:ext>
            </a:extLst>
          </p:cNvPr>
          <p:cNvSpPr txBox="1"/>
          <p:nvPr/>
        </p:nvSpPr>
        <p:spPr>
          <a:xfrm>
            <a:off x="3711812" y="170692"/>
            <a:ext cx="5282802" cy="769441"/>
          </a:xfrm>
          <a:prstGeom prst="rect">
            <a:avLst/>
          </a:prstGeom>
          <a:noFill/>
        </p:spPr>
        <p:txBody>
          <a:bodyPr wrap="square">
            <a:spAutoFit/>
          </a:bodyPr>
          <a:lstStyle/>
          <a:p>
            <a:r>
              <a:rPr lang="en-US" sz="4000" b="1" i="0" dirty="0">
                <a:solidFill>
                  <a:schemeClr val="bg1"/>
                </a:solidFill>
                <a:effectLst/>
                <a:highlight>
                  <a:srgbClr val="008000"/>
                </a:highlight>
                <a:latin typeface="Söhne"/>
              </a:rPr>
              <a:t> SWOT </a:t>
            </a:r>
            <a:r>
              <a:rPr lang="en-US" sz="4400" b="1" i="0" dirty="0">
                <a:solidFill>
                  <a:schemeClr val="bg1"/>
                </a:solidFill>
                <a:effectLst/>
                <a:highlight>
                  <a:srgbClr val="008000"/>
                </a:highlight>
                <a:latin typeface="Söhne"/>
              </a:rPr>
              <a:t>Analysis</a:t>
            </a:r>
            <a:r>
              <a:rPr lang="en-US" sz="4000" b="1" i="0" dirty="0">
                <a:solidFill>
                  <a:schemeClr val="bg1"/>
                </a:solidFill>
                <a:effectLst/>
                <a:highlight>
                  <a:srgbClr val="008000"/>
                </a:highlight>
                <a:latin typeface="Söhne"/>
              </a:rPr>
              <a:t> TLC </a:t>
            </a:r>
            <a:endParaRPr lang="en-US" sz="4000" dirty="0"/>
          </a:p>
        </p:txBody>
      </p:sp>
      <p:sp>
        <p:nvSpPr>
          <p:cNvPr id="25" name="TextBox 24">
            <a:extLst>
              <a:ext uri="{FF2B5EF4-FFF2-40B4-BE49-F238E27FC236}">
                <a16:creationId xmlns:a16="http://schemas.microsoft.com/office/drawing/2014/main" id="{E3F86BFE-34BB-4BD1-B81C-3630DDFC5F46}"/>
              </a:ext>
            </a:extLst>
          </p:cNvPr>
          <p:cNvSpPr txBox="1"/>
          <p:nvPr/>
        </p:nvSpPr>
        <p:spPr>
          <a:xfrm>
            <a:off x="2848693" y="1377766"/>
            <a:ext cx="5283608" cy="3108543"/>
          </a:xfrm>
          <a:prstGeom prst="rect">
            <a:avLst/>
          </a:prstGeom>
          <a:noFill/>
        </p:spPr>
        <p:txBody>
          <a:bodyPr wrap="square">
            <a:spAutoFit/>
          </a:bodyPr>
          <a:lstStyle/>
          <a:p>
            <a:pPr algn="l"/>
            <a:r>
              <a:rPr lang="en-US" b="1" i="0" dirty="0">
                <a:solidFill>
                  <a:srgbClr val="0D0D0D"/>
                </a:solidFill>
                <a:effectLst/>
                <a:latin typeface="Söhne"/>
              </a:rPr>
              <a:t>Opportunities</a:t>
            </a: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Identify external opportunities available to TLC, such as investment in information security, strategic partnerships, compliance and regulations, and technological advancements.</a:t>
            </a:r>
          </a:p>
          <a:p>
            <a:pPr algn="l">
              <a:buFont typeface="Arial" panose="020B0604020202020204" pitchFamily="34" charset="0"/>
              <a:buChar char="•"/>
            </a:pPr>
            <a:r>
              <a:rPr lang="en-US" b="0" i="0" dirty="0">
                <a:solidFill>
                  <a:srgbClr val="0D0D0D"/>
                </a:solidFill>
                <a:effectLst/>
                <a:latin typeface="Söhne"/>
              </a:rPr>
              <a:t>Discuss how TLC can capitalize on these opportunities to enhance its information security practices, drive innovation, and gain a competitive edge in the market.</a:t>
            </a:r>
          </a:p>
          <a:p>
            <a:pPr algn="l"/>
            <a:endParaRPr lang="en-US" b="1" i="0" dirty="0">
              <a:solidFill>
                <a:srgbClr val="0D0D0D"/>
              </a:solidFill>
              <a:effectLst/>
              <a:latin typeface="Söhne"/>
            </a:endParaRPr>
          </a:p>
          <a:p>
            <a:pPr algn="l"/>
            <a:r>
              <a:rPr lang="en-US" b="1" i="0" dirty="0">
                <a:solidFill>
                  <a:srgbClr val="0D0D0D"/>
                </a:solidFill>
                <a:effectLst/>
                <a:latin typeface="Söhne"/>
              </a:rPr>
              <a:t>Threats</a:t>
            </a: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Highlight external threats that pose risks to TLC, such as cybersecurity risks, data breaches and compliance violations, competitive pressure, and resource limitations.</a:t>
            </a:r>
          </a:p>
          <a:p>
            <a:pPr algn="l">
              <a:buFont typeface="Arial" panose="020B0604020202020204" pitchFamily="34" charset="0"/>
              <a:buChar char="•"/>
            </a:pPr>
            <a:r>
              <a:rPr lang="en-US" b="0" i="0" dirty="0">
                <a:solidFill>
                  <a:srgbClr val="0D0D0D"/>
                </a:solidFill>
                <a:effectLst/>
                <a:latin typeface="Söhne"/>
              </a:rPr>
              <a:t>Analyze the potential impact of these threats on TLC's business continuity, reputation, and financial stability.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4"/>
          <p:cNvSpPr txBox="1">
            <a:spLocks noGrp="1"/>
          </p:cNvSpPr>
          <p:nvPr>
            <p:ph type="title"/>
          </p:nvPr>
        </p:nvSpPr>
        <p:spPr>
          <a:xfrm>
            <a:off x="2725218" y="0"/>
            <a:ext cx="6109065" cy="1060800"/>
          </a:xfrm>
          <a:prstGeom prst="rect">
            <a:avLst/>
          </a:prstGeom>
        </p:spPr>
        <p:txBody>
          <a:bodyPr spcFirstLastPara="1" wrap="square" lIns="91425" tIns="91425" rIns="91425" bIns="91425" anchor="b" anchorCtr="0">
            <a:noAutofit/>
          </a:bodyPr>
          <a:lstStyle/>
          <a:p>
            <a:pPr algn="l"/>
            <a:r>
              <a:rPr lang="en-US" b="1" i="0" dirty="0">
                <a:solidFill>
                  <a:srgbClr val="0D0D0D"/>
                </a:solidFill>
                <a:effectLst/>
                <a:latin typeface="Söhne"/>
              </a:rPr>
              <a:t>Identified Vulnerabilities</a:t>
            </a:r>
            <a:endParaRPr lang="en-US" b="0" i="0" dirty="0">
              <a:solidFill>
                <a:srgbClr val="0D0D0D"/>
              </a:solidFill>
              <a:effectLst/>
              <a:latin typeface="Söhne"/>
            </a:endParaRPr>
          </a:p>
        </p:txBody>
      </p:sp>
      <p:sp>
        <p:nvSpPr>
          <p:cNvPr id="257" name="Google Shape;257;p44"/>
          <p:cNvSpPr txBox="1">
            <a:spLocks noGrp="1"/>
          </p:cNvSpPr>
          <p:nvPr>
            <p:ph type="subTitle" idx="1"/>
          </p:nvPr>
        </p:nvSpPr>
        <p:spPr>
          <a:xfrm>
            <a:off x="1711058" y="1320236"/>
            <a:ext cx="5987600" cy="2374233"/>
          </a:xfrm>
          <a:prstGeom prst="rect">
            <a:avLst/>
          </a:prstGeom>
        </p:spPr>
        <p:txBody>
          <a:bodyPr spcFirstLastPara="1" wrap="square" lIns="91425" tIns="91425" rIns="91425" bIns="91425" anchor="t" anchorCtr="0">
            <a:noAutofit/>
          </a:bodyPr>
          <a:lstStyle/>
          <a:p>
            <a:pPr algn="l"/>
            <a:r>
              <a:rPr lang="en-US" b="1" i="0" dirty="0">
                <a:solidFill>
                  <a:srgbClr val="0D0D0D"/>
                </a:solidFill>
                <a:effectLst/>
                <a:latin typeface="Söhne"/>
              </a:rPr>
              <a:t>Identified Vulnerabilities</a:t>
            </a:r>
            <a:endParaRPr lang="en-US" b="0" i="0" dirty="0">
              <a:solidFill>
                <a:srgbClr val="0D0D0D"/>
              </a:solidFill>
              <a:effectLst/>
              <a:latin typeface="Söhne"/>
            </a:endParaRPr>
          </a:p>
          <a:p>
            <a:pPr algn="l">
              <a:buFont typeface="Arial" panose="020B0604020202020204" pitchFamily="34" charset="0"/>
              <a:buChar char="•"/>
            </a:pPr>
            <a:r>
              <a:rPr lang="en-US" b="0" i="0" dirty="0">
                <a:solidFill>
                  <a:srgbClr val="0D0D0D"/>
                </a:solidFill>
                <a:effectLst/>
                <a:latin typeface="Söhne"/>
              </a:rPr>
              <a:t>Enumerate the vulnerabilities identified in TLC's information security practices.</a:t>
            </a:r>
          </a:p>
          <a:p>
            <a:pPr algn="l">
              <a:buFont typeface="Arial" panose="020B0604020202020204" pitchFamily="34" charset="0"/>
              <a:buChar char="•"/>
            </a:pPr>
            <a:r>
              <a:rPr lang="en-US" b="0" i="0" dirty="0">
                <a:solidFill>
                  <a:srgbClr val="0D0D0D"/>
                </a:solidFill>
                <a:effectLst/>
                <a:latin typeface="Söhne"/>
              </a:rPr>
              <a:t>Provide a detailed analysis of unpatched servers, outdated service agreements, incomplete asset inventory, and lack of security awareness training.</a:t>
            </a:r>
          </a:p>
          <a:p>
            <a:pPr algn="l">
              <a:buFont typeface="Arial" panose="020B0604020202020204" pitchFamily="34" charset="0"/>
              <a:buChar char="•"/>
            </a:pPr>
            <a:r>
              <a:rPr lang="en-US" b="0" i="0" dirty="0">
                <a:solidFill>
                  <a:srgbClr val="0D0D0D"/>
                </a:solidFill>
                <a:effectLst/>
                <a:latin typeface="Söhne"/>
              </a:rPr>
              <a:t>Discuss the potential impact of these vulnerabilities on data security, compliance, and operational continuity.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8" name="TextBox 7">
            <a:extLst>
              <a:ext uri="{FF2B5EF4-FFF2-40B4-BE49-F238E27FC236}">
                <a16:creationId xmlns:a16="http://schemas.microsoft.com/office/drawing/2014/main" id="{23EED517-44C7-4875-A91C-E03FAD54CB5C}"/>
              </a:ext>
            </a:extLst>
          </p:cNvPr>
          <p:cNvSpPr txBox="1"/>
          <p:nvPr/>
        </p:nvSpPr>
        <p:spPr>
          <a:xfrm>
            <a:off x="105637" y="171093"/>
            <a:ext cx="8902631" cy="4770537"/>
          </a:xfrm>
          <a:prstGeom prst="rect">
            <a:avLst/>
          </a:prstGeom>
          <a:noFill/>
        </p:spPr>
        <p:txBody>
          <a:bodyPr wrap="square">
            <a:spAutoFit/>
          </a:bodyPr>
          <a:lstStyle/>
          <a:p>
            <a:pPr algn="l">
              <a:buFont typeface="+mj-lt"/>
              <a:buAutoNum type="arabicPeriod"/>
            </a:pPr>
            <a:r>
              <a:rPr lang="en-US" sz="1200" b="1" i="0" dirty="0">
                <a:solidFill>
                  <a:srgbClr val="0D0D0D"/>
                </a:solidFill>
                <a:effectLst/>
                <a:latin typeface="Söhne"/>
              </a:rPr>
              <a:t>Unpatched Servers:</a:t>
            </a:r>
            <a:endParaRPr lang="en-US" sz="1200" b="0" i="0" dirty="0">
              <a:solidFill>
                <a:srgbClr val="0D0D0D"/>
              </a:solidFill>
              <a:effectLst/>
              <a:latin typeface="Söhne"/>
            </a:endParaRPr>
          </a:p>
          <a:p>
            <a:pPr marL="742950" lvl="1" indent="-285750" algn="l">
              <a:buFont typeface="+mj-lt"/>
              <a:buAutoNum type="arabicPeriod"/>
            </a:pPr>
            <a:r>
              <a:rPr lang="en-US" sz="1200" b="0" i="0" dirty="0">
                <a:solidFill>
                  <a:srgbClr val="0D0D0D"/>
                </a:solidFill>
                <a:effectLst/>
                <a:latin typeface="Söhne"/>
              </a:rPr>
              <a:t>TLC's servers have critical and medium vulnerabilities due to lack of regular patching and updates.</a:t>
            </a:r>
          </a:p>
          <a:p>
            <a:pPr marL="742950" lvl="1" indent="-285750" algn="l">
              <a:buFont typeface="+mj-lt"/>
              <a:buAutoNum type="arabicPeriod"/>
            </a:pPr>
            <a:r>
              <a:rPr lang="en-US" sz="1200" b="0" i="0" dirty="0">
                <a:solidFill>
                  <a:srgbClr val="0D0D0D"/>
                </a:solidFill>
                <a:effectLst/>
                <a:latin typeface="Söhne"/>
              </a:rPr>
              <a:t>Analysis: Unpatched servers are susceptible to cyberattacks exploiting known vulnerabilities, potentially leading to data breaches, system compromise, and service disruptions.</a:t>
            </a:r>
          </a:p>
          <a:p>
            <a:pPr marL="742950" lvl="1" indent="-285750" algn="l">
              <a:buFont typeface="+mj-lt"/>
              <a:buAutoNum type="arabicPeriod"/>
            </a:pPr>
            <a:r>
              <a:rPr lang="en-US" sz="1200" b="0" i="0" dirty="0">
                <a:solidFill>
                  <a:srgbClr val="0D0D0D"/>
                </a:solidFill>
                <a:effectLst/>
                <a:latin typeface="Söhne"/>
              </a:rPr>
              <a:t>Potential Impact: Increased risk of unauthorized access, data theft, compliance violations, and operational downtime, posing significant threats to data security, compliance, and operational continuity.</a:t>
            </a:r>
          </a:p>
          <a:p>
            <a:pPr algn="l">
              <a:buFont typeface="+mj-lt"/>
              <a:buAutoNum type="arabicPeriod"/>
            </a:pPr>
            <a:r>
              <a:rPr lang="en-US" sz="1200" b="1" i="0" dirty="0">
                <a:solidFill>
                  <a:srgbClr val="0D0D0D"/>
                </a:solidFill>
                <a:effectLst/>
                <a:latin typeface="Söhne"/>
              </a:rPr>
              <a:t>Outdated Service Agreements:</a:t>
            </a:r>
            <a:endParaRPr lang="en-US" sz="1200" b="0" i="0" dirty="0">
              <a:solidFill>
                <a:srgbClr val="0D0D0D"/>
              </a:solidFill>
              <a:effectLst/>
              <a:latin typeface="Söhne"/>
            </a:endParaRPr>
          </a:p>
          <a:p>
            <a:pPr marL="742950" lvl="1" indent="-285750" algn="l">
              <a:buFont typeface="+mj-lt"/>
              <a:buAutoNum type="arabicPeriod"/>
            </a:pPr>
            <a:r>
              <a:rPr lang="en-US" sz="1200" b="0" i="0" dirty="0">
                <a:solidFill>
                  <a:srgbClr val="0D0D0D"/>
                </a:solidFill>
                <a:effectLst/>
                <a:latin typeface="Söhne"/>
              </a:rPr>
              <a:t>TLC's service agreements with third-party vendors for database management are outdated.</a:t>
            </a:r>
          </a:p>
          <a:p>
            <a:pPr marL="742950" lvl="1" indent="-285750" algn="l">
              <a:buFont typeface="+mj-lt"/>
              <a:buAutoNum type="arabicPeriod"/>
            </a:pPr>
            <a:r>
              <a:rPr lang="en-US" sz="1200" b="0" i="0" dirty="0">
                <a:solidFill>
                  <a:srgbClr val="0D0D0D"/>
                </a:solidFill>
                <a:effectLst/>
                <a:latin typeface="Söhne"/>
              </a:rPr>
              <a:t>Analysis: Outdated service agreements may lack provisions for data security, confidentiality, and breach notification, exposing TLC to contractual risks and compliance gaps.</a:t>
            </a:r>
          </a:p>
          <a:p>
            <a:pPr marL="742950" lvl="1" indent="-285750" algn="l">
              <a:buFont typeface="+mj-lt"/>
              <a:buAutoNum type="arabicPeriod"/>
            </a:pPr>
            <a:r>
              <a:rPr lang="en-US" sz="1200" b="0" i="0" dirty="0">
                <a:solidFill>
                  <a:srgbClr val="0D0D0D"/>
                </a:solidFill>
                <a:effectLst/>
                <a:latin typeface="Söhne"/>
              </a:rPr>
              <a:t>Potential Impact: Increased risk of unauthorized access to sensitive client information, contractual breaches, regulatory fines, and reputational damage, jeopardizing data security, compliance, and operational continuity.</a:t>
            </a:r>
          </a:p>
          <a:p>
            <a:pPr algn="l">
              <a:buFont typeface="+mj-lt"/>
              <a:buAutoNum type="arabicPeriod"/>
            </a:pPr>
            <a:r>
              <a:rPr lang="en-US" sz="1200" b="1" i="0" dirty="0">
                <a:solidFill>
                  <a:srgbClr val="0D0D0D"/>
                </a:solidFill>
                <a:effectLst/>
                <a:latin typeface="Söhne"/>
              </a:rPr>
              <a:t>Incomplete Asset Inventory:</a:t>
            </a:r>
            <a:endParaRPr lang="en-US" sz="1200" b="0" i="0" dirty="0">
              <a:solidFill>
                <a:srgbClr val="0D0D0D"/>
              </a:solidFill>
              <a:effectLst/>
              <a:latin typeface="Söhne"/>
            </a:endParaRPr>
          </a:p>
          <a:p>
            <a:pPr marL="742950" lvl="1" indent="-285750" algn="l">
              <a:buFont typeface="+mj-lt"/>
              <a:buAutoNum type="arabicPeriod"/>
            </a:pPr>
            <a:r>
              <a:rPr lang="en-US" sz="1200" b="0" i="0" dirty="0">
                <a:solidFill>
                  <a:srgbClr val="0D0D0D"/>
                </a:solidFill>
                <a:effectLst/>
                <a:latin typeface="Söhne"/>
              </a:rPr>
              <a:t>TLC's inventory of information assets remains incomplete.</a:t>
            </a:r>
          </a:p>
          <a:p>
            <a:pPr marL="742950" lvl="1" indent="-285750" algn="l">
              <a:buFont typeface="+mj-lt"/>
              <a:buAutoNum type="arabicPeriod"/>
            </a:pPr>
            <a:r>
              <a:rPr lang="en-US" sz="1200" b="0" i="0" dirty="0">
                <a:solidFill>
                  <a:srgbClr val="0D0D0D"/>
                </a:solidFill>
                <a:effectLst/>
                <a:latin typeface="Söhne"/>
              </a:rPr>
              <a:t>Analysis: Incomplete asset inventory hinders effective management and protection of critical data and resources, leading to visibility gaps and security blind spots.</a:t>
            </a:r>
          </a:p>
          <a:p>
            <a:pPr marL="742950" lvl="1" indent="-285750" algn="l">
              <a:buFont typeface="+mj-lt"/>
              <a:buAutoNum type="arabicPeriod"/>
            </a:pPr>
            <a:r>
              <a:rPr lang="en-US" sz="1200" b="0" i="0" dirty="0">
                <a:solidFill>
                  <a:srgbClr val="0D0D0D"/>
                </a:solidFill>
                <a:effectLst/>
                <a:latin typeface="Söhne"/>
              </a:rPr>
              <a:t>Potential Impact: Increased risk of data leakage, unauthorized access, compliance violations, and operational disruptions, undermining data security, compliance, and operational continuity.</a:t>
            </a:r>
          </a:p>
          <a:p>
            <a:pPr algn="l">
              <a:buFont typeface="+mj-lt"/>
              <a:buAutoNum type="arabicPeriod"/>
            </a:pPr>
            <a:r>
              <a:rPr lang="en-US" sz="1200" b="1" i="0" dirty="0">
                <a:solidFill>
                  <a:srgbClr val="0D0D0D"/>
                </a:solidFill>
                <a:effectLst/>
                <a:latin typeface="Söhne"/>
              </a:rPr>
              <a:t>Lack of Security Awareness Training:</a:t>
            </a:r>
            <a:endParaRPr lang="en-US" sz="1200" b="0" i="0" dirty="0">
              <a:solidFill>
                <a:srgbClr val="0D0D0D"/>
              </a:solidFill>
              <a:effectLst/>
              <a:latin typeface="Söhne"/>
            </a:endParaRPr>
          </a:p>
          <a:p>
            <a:pPr marL="742950" lvl="1" indent="-285750" algn="l">
              <a:buFont typeface="+mj-lt"/>
              <a:buAutoNum type="arabicPeriod"/>
            </a:pPr>
            <a:r>
              <a:rPr lang="en-US" sz="1200" b="0" i="0" dirty="0">
                <a:solidFill>
                  <a:srgbClr val="0D0D0D"/>
                </a:solidFill>
                <a:effectLst/>
                <a:latin typeface="Söhne"/>
              </a:rPr>
              <a:t>TLC's employees have not received security awareness training.</a:t>
            </a:r>
          </a:p>
          <a:p>
            <a:pPr marL="742950" lvl="1" indent="-285750" algn="l">
              <a:buFont typeface="+mj-lt"/>
              <a:buAutoNum type="arabicPeriod"/>
            </a:pPr>
            <a:r>
              <a:rPr lang="en-US" sz="1200" b="0" i="0" dirty="0">
                <a:solidFill>
                  <a:srgbClr val="0D0D0D"/>
                </a:solidFill>
                <a:effectLst/>
                <a:latin typeface="Söhne"/>
              </a:rPr>
              <a:t>Analysis: Lack of security awareness training leaves employees unaware of cybersecurity risks and best practices, making them more susceptible to social engineering attacks and inadvertent security breaches.</a:t>
            </a:r>
          </a:p>
          <a:p>
            <a:pPr marL="742950" lvl="1" indent="-285750" algn="l">
              <a:buFont typeface="+mj-lt"/>
              <a:buAutoNum type="arabicPeriod"/>
            </a:pPr>
            <a:r>
              <a:rPr lang="en-US" sz="1200" b="0" i="0" dirty="0">
                <a:solidFill>
                  <a:srgbClr val="0D0D0D"/>
                </a:solidFill>
                <a:effectLst/>
                <a:latin typeface="Söhne"/>
              </a:rPr>
              <a:t>Potential Impact: Increased risk of phishing attacks, data breaches, insider threats, and regulatory non-compliance, compromising data security, compliance, and operational continuity.</a:t>
            </a:r>
          </a:p>
          <a:p>
            <a:pPr algn="l">
              <a:buFont typeface="Arial" panose="020B0604020202020204" pitchFamily="34" charset="0"/>
              <a:buChar char="•"/>
            </a:pPr>
            <a:endParaRPr lang="en-US" sz="1100" b="0" i="0" dirty="0">
              <a:solidFill>
                <a:srgbClr val="0D0D0D"/>
              </a:solidFill>
              <a:effectLst/>
              <a:latin typeface="Söh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6"/>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algn="l"/>
            <a:r>
              <a:rPr lang="en-US" b="1" i="0" dirty="0">
                <a:solidFill>
                  <a:schemeClr val="tx2">
                    <a:lumMod val="50000"/>
                  </a:schemeClr>
                </a:solidFill>
                <a:effectLst/>
                <a:latin typeface="Söhne"/>
              </a:rPr>
              <a:t>Potential Threats</a:t>
            </a:r>
            <a:endParaRPr lang="en-US" b="0" i="0" dirty="0">
              <a:solidFill>
                <a:schemeClr val="tx2">
                  <a:lumMod val="50000"/>
                </a:schemeClr>
              </a:solidFill>
              <a:effectLst/>
              <a:latin typeface="Söhne"/>
            </a:endParaRPr>
          </a:p>
        </p:txBody>
      </p:sp>
      <p:pic>
        <p:nvPicPr>
          <p:cNvPr id="271" name="Google Shape;271;p46"/>
          <p:cNvPicPr preferRelativeResize="0"/>
          <p:nvPr/>
        </p:nvPicPr>
        <p:blipFill rotWithShape="1">
          <a:blip r:embed="rId3">
            <a:alphaModFix/>
          </a:blip>
          <a:srcRect t="18916"/>
          <a:stretch/>
        </p:blipFill>
        <p:spPr>
          <a:xfrm rot="-5400000">
            <a:off x="4788813" y="767088"/>
            <a:ext cx="5224699" cy="3609325"/>
          </a:xfrm>
          <a:prstGeom prst="rect">
            <a:avLst/>
          </a:prstGeom>
          <a:noFill/>
          <a:ln>
            <a:noFill/>
          </a:ln>
        </p:spPr>
      </p:pic>
      <p:sp>
        <p:nvSpPr>
          <p:cNvPr id="272" name="Google Shape;272;p46"/>
          <p:cNvSpPr/>
          <p:nvPr/>
        </p:nvSpPr>
        <p:spPr>
          <a:xfrm rot="-5400000">
            <a:off x="6740891" y="-389604"/>
            <a:ext cx="5862987" cy="5748571"/>
          </a:xfrm>
          <a:custGeom>
            <a:avLst/>
            <a:gdLst/>
            <a:ahLst/>
            <a:cxnLst/>
            <a:rect l="l" t="t" r="r" b="b"/>
            <a:pathLst>
              <a:path w="158032" h="154948" extrusionOk="0">
                <a:moveTo>
                  <a:pt x="68675" y="14585"/>
                </a:moveTo>
                <a:cubicBezTo>
                  <a:pt x="68973" y="14585"/>
                  <a:pt x="69211" y="14823"/>
                  <a:pt x="69211" y="15121"/>
                </a:cubicBezTo>
                <a:cubicBezTo>
                  <a:pt x="69211" y="15419"/>
                  <a:pt x="68973" y="15657"/>
                  <a:pt x="68675" y="15657"/>
                </a:cubicBezTo>
                <a:cubicBezTo>
                  <a:pt x="68378" y="15645"/>
                  <a:pt x="68140" y="15407"/>
                  <a:pt x="68140" y="15121"/>
                </a:cubicBezTo>
                <a:cubicBezTo>
                  <a:pt x="68140" y="14823"/>
                  <a:pt x="68378" y="14585"/>
                  <a:pt x="68675" y="14585"/>
                </a:cubicBezTo>
                <a:close/>
                <a:moveTo>
                  <a:pt x="76950" y="17931"/>
                </a:moveTo>
                <a:cubicBezTo>
                  <a:pt x="77248" y="17943"/>
                  <a:pt x="77486" y="18181"/>
                  <a:pt x="77486" y="18467"/>
                </a:cubicBezTo>
                <a:cubicBezTo>
                  <a:pt x="77486" y="18764"/>
                  <a:pt x="77248" y="19002"/>
                  <a:pt x="76950" y="19002"/>
                </a:cubicBezTo>
                <a:cubicBezTo>
                  <a:pt x="76653" y="19002"/>
                  <a:pt x="76414" y="18764"/>
                  <a:pt x="76414" y="18467"/>
                </a:cubicBezTo>
                <a:cubicBezTo>
                  <a:pt x="76414" y="18169"/>
                  <a:pt x="76653" y="17931"/>
                  <a:pt x="76950" y="17931"/>
                </a:cubicBezTo>
                <a:close/>
                <a:moveTo>
                  <a:pt x="76950" y="17645"/>
                </a:moveTo>
                <a:cubicBezTo>
                  <a:pt x="76498" y="17657"/>
                  <a:pt x="76129" y="18026"/>
                  <a:pt x="76129" y="18467"/>
                </a:cubicBezTo>
                <a:cubicBezTo>
                  <a:pt x="76129" y="18919"/>
                  <a:pt x="76498" y="19288"/>
                  <a:pt x="76950" y="19288"/>
                </a:cubicBezTo>
                <a:cubicBezTo>
                  <a:pt x="77391" y="19288"/>
                  <a:pt x="77760" y="18919"/>
                  <a:pt x="77760" y="18467"/>
                </a:cubicBezTo>
                <a:cubicBezTo>
                  <a:pt x="77760" y="18026"/>
                  <a:pt x="77391" y="17645"/>
                  <a:pt x="76950" y="17645"/>
                </a:cubicBezTo>
                <a:close/>
                <a:moveTo>
                  <a:pt x="70938" y="19217"/>
                </a:moveTo>
                <a:cubicBezTo>
                  <a:pt x="71235" y="19217"/>
                  <a:pt x="71473" y="19443"/>
                  <a:pt x="71473" y="19741"/>
                </a:cubicBezTo>
                <a:cubicBezTo>
                  <a:pt x="71473" y="20038"/>
                  <a:pt x="71235" y="20276"/>
                  <a:pt x="70938" y="20276"/>
                </a:cubicBezTo>
                <a:cubicBezTo>
                  <a:pt x="70931" y="20277"/>
                  <a:pt x="70924" y="20277"/>
                  <a:pt x="70917" y="20277"/>
                </a:cubicBezTo>
                <a:cubicBezTo>
                  <a:pt x="70629" y="20277"/>
                  <a:pt x="70402" y="20031"/>
                  <a:pt x="70402" y="19741"/>
                </a:cubicBezTo>
                <a:cubicBezTo>
                  <a:pt x="70402" y="19443"/>
                  <a:pt x="70640" y="19217"/>
                  <a:pt x="70938" y="19217"/>
                </a:cubicBezTo>
                <a:close/>
                <a:moveTo>
                  <a:pt x="76950" y="20884"/>
                </a:moveTo>
                <a:cubicBezTo>
                  <a:pt x="77248" y="20884"/>
                  <a:pt x="77486" y="21134"/>
                  <a:pt x="77486" y="21419"/>
                </a:cubicBezTo>
                <a:cubicBezTo>
                  <a:pt x="77486" y="21717"/>
                  <a:pt x="77248" y="21955"/>
                  <a:pt x="76950" y="21955"/>
                </a:cubicBezTo>
                <a:cubicBezTo>
                  <a:pt x="76653" y="21955"/>
                  <a:pt x="76414" y="21717"/>
                  <a:pt x="76414" y="21419"/>
                </a:cubicBezTo>
                <a:cubicBezTo>
                  <a:pt x="76414" y="21122"/>
                  <a:pt x="76653" y="20884"/>
                  <a:pt x="76950" y="20884"/>
                </a:cubicBezTo>
                <a:close/>
                <a:moveTo>
                  <a:pt x="76950" y="20598"/>
                </a:moveTo>
                <a:cubicBezTo>
                  <a:pt x="76498" y="20598"/>
                  <a:pt x="76129" y="20967"/>
                  <a:pt x="76129" y="21419"/>
                </a:cubicBezTo>
                <a:cubicBezTo>
                  <a:pt x="76129" y="21860"/>
                  <a:pt x="76498" y="22229"/>
                  <a:pt x="76950" y="22229"/>
                </a:cubicBezTo>
                <a:cubicBezTo>
                  <a:pt x="77391" y="22229"/>
                  <a:pt x="77760" y="21860"/>
                  <a:pt x="77760" y="21419"/>
                </a:cubicBezTo>
                <a:cubicBezTo>
                  <a:pt x="77760" y="20967"/>
                  <a:pt x="77391" y="20598"/>
                  <a:pt x="76950" y="20598"/>
                </a:cubicBezTo>
                <a:close/>
                <a:moveTo>
                  <a:pt x="32385" y="24158"/>
                </a:moveTo>
                <a:cubicBezTo>
                  <a:pt x="32683" y="24158"/>
                  <a:pt x="32921" y="24396"/>
                  <a:pt x="32921" y="24694"/>
                </a:cubicBezTo>
                <a:cubicBezTo>
                  <a:pt x="32921" y="24991"/>
                  <a:pt x="32683" y="25229"/>
                  <a:pt x="32385" y="25229"/>
                </a:cubicBezTo>
                <a:cubicBezTo>
                  <a:pt x="32087" y="25229"/>
                  <a:pt x="31849" y="24991"/>
                  <a:pt x="31849" y="24694"/>
                </a:cubicBezTo>
                <a:cubicBezTo>
                  <a:pt x="31849" y="24396"/>
                  <a:pt x="32087" y="24158"/>
                  <a:pt x="32385" y="24158"/>
                </a:cubicBezTo>
                <a:close/>
                <a:moveTo>
                  <a:pt x="34647" y="24158"/>
                </a:moveTo>
                <a:cubicBezTo>
                  <a:pt x="34945" y="24158"/>
                  <a:pt x="35183" y="24396"/>
                  <a:pt x="35183" y="24694"/>
                </a:cubicBezTo>
                <a:cubicBezTo>
                  <a:pt x="35183" y="24991"/>
                  <a:pt x="34945" y="25229"/>
                  <a:pt x="34647" y="25229"/>
                </a:cubicBezTo>
                <a:cubicBezTo>
                  <a:pt x="34350" y="25229"/>
                  <a:pt x="34112" y="24991"/>
                  <a:pt x="34112" y="24694"/>
                </a:cubicBezTo>
                <a:cubicBezTo>
                  <a:pt x="34112" y="24396"/>
                  <a:pt x="34350" y="24158"/>
                  <a:pt x="34647" y="24158"/>
                </a:cubicBezTo>
                <a:close/>
                <a:moveTo>
                  <a:pt x="36909" y="24158"/>
                </a:moveTo>
                <a:cubicBezTo>
                  <a:pt x="37207" y="24158"/>
                  <a:pt x="37445" y="24396"/>
                  <a:pt x="37445" y="24694"/>
                </a:cubicBezTo>
                <a:cubicBezTo>
                  <a:pt x="37445" y="24991"/>
                  <a:pt x="37207" y="25229"/>
                  <a:pt x="36909" y="25229"/>
                </a:cubicBezTo>
                <a:cubicBezTo>
                  <a:pt x="36612" y="25229"/>
                  <a:pt x="36374" y="24991"/>
                  <a:pt x="36374" y="24694"/>
                </a:cubicBezTo>
                <a:cubicBezTo>
                  <a:pt x="36374" y="24396"/>
                  <a:pt x="36612" y="24158"/>
                  <a:pt x="36909" y="24158"/>
                </a:cubicBezTo>
                <a:close/>
                <a:moveTo>
                  <a:pt x="76950" y="23455"/>
                </a:moveTo>
                <a:cubicBezTo>
                  <a:pt x="76426" y="23455"/>
                  <a:pt x="75998" y="23884"/>
                  <a:pt x="75998" y="24408"/>
                </a:cubicBezTo>
                <a:cubicBezTo>
                  <a:pt x="75998" y="24932"/>
                  <a:pt x="76426" y="25360"/>
                  <a:pt x="76950" y="25360"/>
                </a:cubicBezTo>
                <a:cubicBezTo>
                  <a:pt x="77462" y="25360"/>
                  <a:pt x="77903" y="24932"/>
                  <a:pt x="77903" y="24408"/>
                </a:cubicBezTo>
                <a:cubicBezTo>
                  <a:pt x="77903" y="23884"/>
                  <a:pt x="77462" y="23455"/>
                  <a:pt x="76950" y="23455"/>
                </a:cubicBezTo>
                <a:close/>
                <a:moveTo>
                  <a:pt x="59412" y="26277"/>
                </a:moveTo>
                <a:cubicBezTo>
                  <a:pt x="59710" y="26277"/>
                  <a:pt x="59948" y="26515"/>
                  <a:pt x="59948" y="26813"/>
                </a:cubicBezTo>
                <a:cubicBezTo>
                  <a:pt x="59948" y="27111"/>
                  <a:pt x="59710" y="27349"/>
                  <a:pt x="59412" y="27349"/>
                </a:cubicBezTo>
                <a:cubicBezTo>
                  <a:pt x="59115" y="27337"/>
                  <a:pt x="58877" y="27099"/>
                  <a:pt x="58877" y="26813"/>
                </a:cubicBezTo>
                <a:cubicBezTo>
                  <a:pt x="58877" y="26515"/>
                  <a:pt x="59115" y="26277"/>
                  <a:pt x="59412" y="26277"/>
                </a:cubicBezTo>
                <a:close/>
                <a:moveTo>
                  <a:pt x="41660" y="28182"/>
                </a:moveTo>
                <a:cubicBezTo>
                  <a:pt x="41958" y="28182"/>
                  <a:pt x="42196" y="28420"/>
                  <a:pt x="42196" y="28718"/>
                </a:cubicBezTo>
                <a:cubicBezTo>
                  <a:pt x="42196" y="29016"/>
                  <a:pt x="41958" y="29254"/>
                  <a:pt x="41660" y="29254"/>
                </a:cubicBezTo>
                <a:cubicBezTo>
                  <a:pt x="41362" y="29254"/>
                  <a:pt x="41124" y="29016"/>
                  <a:pt x="41124" y="28718"/>
                </a:cubicBezTo>
                <a:cubicBezTo>
                  <a:pt x="41124" y="28420"/>
                  <a:pt x="41362" y="28182"/>
                  <a:pt x="41660" y="28182"/>
                </a:cubicBezTo>
                <a:close/>
                <a:moveTo>
                  <a:pt x="44327" y="32635"/>
                </a:moveTo>
                <a:cubicBezTo>
                  <a:pt x="44625" y="32635"/>
                  <a:pt x="44863" y="32873"/>
                  <a:pt x="44863" y="33171"/>
                </a:cubicBezTo>
                <a:cubicBezTo>
                  <a:pt x="44863" y="33469"/>
                  <a:pt x="44625" y="33707"/>
                  <a:pt x="44327" y="33707"/>
                </a:cubicBezTo>
                <a:cubicBezTo>
                  <a:pt x="44029" y="33707"/>
                  <a:pt x="43791" y="33469"/>
                  <a:pt x="43791" y="33171"/>
                </a:cubicBezTo>
                <a:cubicBezTo>
                  <a:pt x="43791" y="32873"/>
                  <a:pt x="44029" y="32635"/>
                  <a:pt x="44327" y="32635"/>
                </a:cubicBezTo>
                <a:close/>
                <a:moveTo>
                  <a:pt x="88690" y="33504"/>
                </a:moveTo>
                <a:cubicBezTo>
                  <a:pt x="88987" y="33504"/>
                  <a:pt x="89226" y="33742"/>
                  <a:pt x="89226" y="34040"/>
                </a:cubicBezTo>
                <a:cubicBezTo>
                  <a:pt x="89226" y="34338"/>
                  <a:pt x="88987" y="34576"/>
                  <a:pt x="88690" y="34576"/>
                </a:cubicBezTo>
                <a:cubicBezTo>
                  <a:pt x="88392" y="34552"/>
                  <a:pt x="88154" y="34314"/>
                  <a:pt x="88154" y="34040"/>
                </a:cubicBezTo>
                <a:cubicBezTo>
                  <a:pt x="88154" y="33742"/>
                  <a:pt x="88392" y="33504"/>
                  <a:pt x="88690" y="33504"/>
                </a:cubicBezTo>
                <a:close/>
                <a:moveTo>
                  <a:pt x="115896" y="33980"/>
                </a:moveTo>
                <a:cubicBezTo>
                  <a:pt x="116193" y="33980"/>
                  <a:pt x="116431" y="34219"/>
                  <a:pt x="116431" y="34516"/>
                </a:cubicBezTo>
                <a:cubicBezTo>
                  <a:pt x="116431" y="34814"/>
                  <a:pt x="116193" y="35052"/>
                  <a:pt x="115896" y="35052"/>
                </a:cubicBezTo>
                <a:cubicBezTo>
                  <a:pt x="115598" y="35052"/>
                  <a:pt x="115360" y="34814"/>
                  <a:pt x="115360" y="34516"/>
                </a:cubicBezTo>
                <a:cubicBezTo>
                  <a:pt x="115360" y="34219"/>
                  <a:pt x="115598" y="33980"/>
                  <a:pt x="115896" y="33980"/>
                </a:cubicBezTo>
                <a:close/>
                <a:moveTo>
                  <a:pt x="87213" y="34969"/>
                </a:moveTo>
                <a:cubicBezTo>
                  <a:pt x="87511" y="34969"/>
                  <a:pt x="87749" y="35207"/>
                  <a:pt x="87749" y="35504"/>
                </a:cubicBezTo>
                <a:cubicBezTo>
                  <a:pt x="87749" y="35802"/>
                  <a:pt x="87511" y="36040"/>
                  <a:pt x="87213" y="36040"/>
                </a:cubicBezTo>
                <a:cubicBezTo>
                  <a:pt x="86916" y="36040"/>
                  <a:pt x="86678" y="35802"/>
                  <a:pt x="86678" y="35504"/>
                </a:cubicBezTo>
                <a:cubicBezTo>
                  <a:pt x="86678" y="35207"/>
                  <a:pt x="86916" y="34969"/>
                  <a:pt x="87213" y="34969"/>
                </a:cubicBezTo>
                <a:close/>
                <a:moveTo>
                  <a:pt x="123099" y="34993"/>
                </a:moveTo>
                <a:cubicBezTo>
                  <a:pt x="123396" y="34993"/>
                  <a:pt x="123635" y="35231"/>
                  <a:pt x="123635" y="35528"/>
                </a:cubicBezTo>
                <a:cubicBezTo>
                  <a:pt x="123635" y="35826"/>
                  <a:pt x="123396" y="36064"/>
                  <a:pt x="123099" y="36064"/>
                </a:cubicBezTo>
                <a:cubicBezTo>
                  <a:pt x="122801" y="36064"/>
                  <a:pt x="122563" y="35826"/>
                  <a:pt x="122563" y="35528"/>
                </a:cubicBezTo>
                <a:cubicBezTo>
                  <a:pt x="122563" y="35231"/>
                  <a:pt x="122801" y="34993"/>
                  <a:pt x="123099" y="34993"/>
                </a:cubicBezTo>
                <a:close/>
                <a:moveTo>
                  <a:pt x="123111" y="34707"/>
                </a:moveTo>
                <a:cubicBezTo>
                  <a:pt x="122670" y="34707"/>
                  <a:pt x="122289" y="35076"/>
                  <a:pt x="122289" y="35528"/>
                </a:cubicBezTo>
                <a:cubicBezTo>
                  <a:pt x="122289" y="35969"/>
                  <a:pt x="122670" y="36338"/>
                  <a:pt x="123111" y="36338"/>
                </a:cubicBezTo>
                <a:cubicBezTo>
                  <a:pt x="123563" y="36338"/>
                  <a:pt x="123932" y="35969"/>
                  <a:pt x="123932" y="35528"/>
                </a:cubicBezTo>
                <a:cubicBezTo>
                  <a:pt x="123932" y="35076"/>
                  <a:pt x="123563" y="34707"/>
                  <a:pt x="123111" y="34707"/>
                </a:cubicBezTo>
                <a:close/>
                <a:moveTo>
                  <a:pt x="79117" y="37100"/>
                </a:moveTo>
                <a:cubicBezTo>
                  <a:pt x="79415" y="37100"/>
                  <a:pt x="79653" y="37338"/>
                  <a:pt x="79653" y="37636"/>
                </a:cubicBezTo>
                <a:cubicBezTo>
                  <a:pt x="79653" y="37933"/>
                  <a:pt x="79415" y="38171"/>
                  <a:pt x="79117" y="38171"/>
                </a:cubicBezTo>
                <a:cubicBezTo>
                  <a:pt x="78819" y="38171"/>
                  <a:pt x="78581" y="37933"/>
                  <a:pt x="78581" y="37636"/>
                </a:cubicBezTo>
                <a:cubicBezTo>
                  <a:pt x="78581" y="37338"/>
                  <a:pt x="78819" y="37100"/>
                  <a:pt x="79117" y="37100"/>
                </a:cubicBezTo>
                <a:close/>
                <a:moveTo>
                  <a:pt x="125361" y="36838"/>
                </a:moveTo>
                <a:cubicBezTo>
                  <a:pt x="124837" y="36838"/>
                  <a:pt x="124409" y="37255"/>
                  <a:pt x="124409" y="37779"/>
                </a:cubicBezTo>
                <a:cubicBezTo>
                  <a:pt x="124409" y="38302"/>
                  <a:pt x="124837" y="38731"/>
                  <a:pt x="125361" y="38731"/>
                </a:cubicBezTo>
                <a:cubicBezTo>
                  <a:pt x="125885" y="38731"/>
                  <a:pt x="126314" y="38302"/>
                  <a:pt x="126314" y="37779"/>
                </a:cubicBezTo>
                <a:cubicBezTo>
                  <a:pt x="126314" y="37267"/>
                  <a:pt x="125885" y="36838"/>
                  <a:pt x="125361" y="36838"/>
                </a:cubicBezTo>
                <a:close/>
                <a:moveTo>
                  <a:pt x="105204" y="39303"/>
                </a:moveTo>
                <a:cubicBezTo>
                  <a:pt x="105501" y="39303"/>
                  <a:pt x="105740" y="39541"/>
                  <a:pt x="105740" y="39838"/>
                </a:cubicBezTo>
                <a:cubicBezTo>
                  <a:pt x="105740" y="40136"/>
                  <a:pt x="105501" y="40374"/>
                  <a:pt x="105204" y="40374"/>
                </a:cubicBezTo>
                <a:cubicBezTo>
                  <a:pt x="104906" y="40374"/>
                  <a:pt x="104668" y="40136"/>
                  <a:pt x="104668" y="39838"/>
                </a:cubicBezTo>
                <a:cubicBezTo>
                  <a:pt x="104668" y="39541"/>
                  <a:pt x="104906" y="39303"/>
                  <a:pt x="105204" y="39303"/>
                </a:cubicBezTo>
                <a:close/>
                <a:moveTo>
                  <a:pt x="127611" y="39517"/>
                </a:moveTo>
                <a:cubicBezTo>
                  <a:pt x="127909" y="39517"/>
                  <a:pt x="128147" y="39767"/>
                  <a:pt x="128147" y="40053"/>
                </a:cubicBezTo>
                <a:cubicBezTo>
                  <a:pt x="128147" y="40350"/>
                  <a:pt x="127909" y="40588"/>
                  <a:pt x="127611" y="40588"/>
                </a:cubicBezTo>
                <a:cubicBezTo>
                  <a:pt x="127314" y="40588"/>
                  <a:pt x="127076" y="40350"/>
                  <a:pt x="127076" y="40053"/>
                </a:cubicBezTo>
                <a:cubicBezTo>
                  <a:pt x="127076" y="39755"/>
                  <a:pt x="127314" y="39517"/>
                  <a:pt x="127611" y="39517"/>
                </a:cubicBezTo>
                <a:close/>
                <a:moveTo>
                  <a:pt x="127623" y="39231"/>
                </a:moveTo>
                <a:cubicBezTo>
                  <a:pt x="127159" y="39231"/>
                  <a:pt x="126802" y="39600"/>
                  <a:pt x="126802" y="40053"/>
                </a:cubicBezTo>
                <a:cubicBezTo>
                  <a:pt x="126802" y="40493"/>
                  <a:pt x="127171" y="40862"/>
                  <a:pt x="127623" y="40862"/>
                </a:cubicBezTo>
                <a:cubicBezTo>
                  <a:pt x="128064" y="40862"/>
                  <a:pt x="128445" y="40493"/>
                  <a:pt x="128445" y="40053"/>
                </a:cubicBezTo>
                <a:cubicBezTo>
                  <a:pt x="128445" y="39600"/>
                  <a:pt x="128064" y="39231"/>
                  <a:pt x="127623" y="39231"/>
                </a:cubicBezTo>
                <a:close/>
                <a:moveTo>
                  <a:pt x="84427" y="41148"/>
                </a:moveTo>
                <a:cubicBezTo>
                  <a:pt x="84725" y="41148"/>
                  <a:pt x="84963" y="41386"/>
                  <a:pt x="84963" y="41684"/>
                </a:cubicBezTo>
                <a:cubicBezTo>
                  <a:pt x="84963" y="41981"/>
                  <a:pt x="84725" y="42220"/>
                  <a:pt x="84427" y="42220"/>
                </a:cubicBezTo>
                <a:cubicBezTo>
                  <a:pt x="84130" y="42220"/>
                  <a:pt x="83892" y="41970"/>
                  <a:pt x="83892" y="41684"/>
                </a:cubicBezTo>
                <a:cubicBezTo>
                  <a:pt x="83892" y="41386"/>
                  <a:pt x="84130" y="41148"/>
                  <a:pt x="84427" y="41148"/>
                </a:cubicBezTo>
                <a:close/>
                <a:moveTo>
                  <a:pt x="66735" y="42589"/>
                </a:moveTo>
                <a:cubicBezTo>
                  <a:pt x="67032" y="42589"/>
                  <a:pt x="67270" y="42827"/>
                  <a:pt x="67270" y="43124"/>
                </a:cubicBezTo>
                <a:cubicBezTo>
                  <a:pt x="67270" y="43422"/>
                  <a:pt x="67032" y="43660"/>
                  <a:pt x="66735" y="43660"/>
                </a:cubicBezTo>
                <a:cubicBezTo>
                  <a:pt x="66437" y="43660"/>
                  <a:pt x="66199" y="43422"/>
                  <a:pt x="66199" y="43124"/>
                </a:cubicBezTo>
                <a:cubicBezTo>
                  <a:pt x="66199" y="42827"/>
                  <a:pt x="66437" y="42589"/>
                  <a:pt x="66735" y="42589"/>
                </a:cubicBezTo>
                <a:close/>
                <a:moveTo>
                  <a:pt x="68675" y="14299"/>
                </a:moveTo>
                <a:cubicBezTo>
                  <a:pt x="68223" y="14299"/>
                  <a:pt x="67854" y="14669"/>
                  <a:pt x="67854" y="15121"/>
                </a:cubicBezTo>
                <a:cubicBezTo>
                  <a:pt x="67854" y="15526"/>
                  <a:pt x="68151" y="15847"/>
                  <a:pt x="68521" y="15919"/>
                </a:cubicBezTo>
                <a:lnTo>
                  <a:pt x="68521" y="35076"/>
                </a:lnTo>
                <a:lnTo>
                  <a:pt x="66604" y="37017"/>
                </a:lnTo>
                <a:lnTo>
                  <a:pt x="66604" y="42327"/>
                </a:lnTo>
                <a:cubicBezTo>
                  <a:pt x="66211" y="42398"/>
                  <a:pt x="65937" y="42720"/>
                  <a:pt x="65937" y="43124"/>
                </a:cubicBezTo>
                <a:cubicBezTo>
                  <a:pt x="65937" y="43577"/>
                  <a:pt x="66306" y="43946"/>
                  <a:pt x="66747" y="43946"/>
                </a:cubicBezTo>
                <a:cubicBezTo>
                  <a:pt x="67199" y="43946"/>
                  <a:pt x="67568" y="43577"/>
                  <a:pt x="67568" y="43124"/>
                </a:cubicBezTo>
                <a:cubicBezTo>
                  <a:pt x="67568" y="42720"/>
                  <a:pt x="67270" y="42398"/>
                  <a:pt x="66901" y="42327"/>
                </a:cubicBezTo>
                <a:lnTo>
                  <a:pt x="66901" y="37136"/>
                </a:lnTo>
                <a:lnTo>
                  <a:pt x="68818" y="35195"/>
                </a:lnTo>
                <a:lnTo>
                  <a:pt x="68818" y="15919"/>
                </a:lnTo>
                <a:cubicBezTo>
                  <a:pt x="69187" y="15847"/>
                  <a:pt x="69485" y="15526"/>
                  <a:pt x="69485" y="15121"/>
                </a:cubicBezTo>
                <a:cubicBezTo>
                  <a:pt x="69485" y="14669"/>
                  <a:pt x="69116" y="14299"/>
                  <a:pt x="68675" y="14299"/>
                </a:cubicBezTo>
                <a:close/>
                <a:moveTo>
                  <a:pt x="62377" y="43267"/>
                </a:moveTo>
                <a:cubicBezTo>
                  <a:pt x="62675" y="43267"/>
                  <a:pt x="62913" y="43505"/>
                  <a:pt x="62913" y="43803"/>
                </a:cubicBezTo>
                <a:cubicBezTo>
                  <a:pt x="62913" y="44101"/>
                  <a:pt x="62675" y="44339"/>
                  <a:pt x="62377" y="44339"/>
                </a:cubicBezTo>
                <a:cubicBezTo>
                  <a:pt x="62079" y="44327"/>
                  <a:pt x="61841" y="44101"/>
                  <a:pt x="61841" y="43803"/>
                </a:cubicBezTo>
                <a:cubicBezTo>
                  <a:pt x="61841" y="43505"/>
                  <a:pt x="62079" y="43267"/>
                  <a:pt x="62377" y="43267"/>
                </a:cubicBezTo>
                <a:close/>
                <a:moveTo>
                  <a:pt x="86678" y="43386"/>
                </a:moveTo>
                <a:cubicBezTo>
                  <a:pt x="86975" y="43386"/>
                  <a:pt x="87213" y="43625"/>
                  <a:pt x="87213" y="43922"/>
                </a:cubicBezTo>
                <a:cubicBezTo>
                  <a:pt x="87213" y="44220"/>
                  <a:pt x="86975" y="44458"/>
                  <a:pt x="86678" y="44458"/>
                </a:cubicBezTo>
                <a:cubicBezTo>
                  <a:pt x="86380" y="44458"/>
                  <a:pt x="86142" y="44220"/>
                  <a:pt x="86142" y="43922"/>
                </a:cubicBezTo>
                <a:cubicBezTo>
                  <a:pt x="86142" y="43625"/>
                  <a:pt x="86380" y="43386"/>
                  <a:pt x="86678" y="43386"/>
                </a:cubicBezTo>
                <a:close/>
                <a:moveTo>
                  <a:pt x="139184" y="44053"/>
                </a:moveTo>
                <a:cubicBezTo>
                  <a:pt x="139482" y="44053"/>
                  <a:pt x="139720" y="44291"/>
                  <a:pt x="139720" y="44589"/>
                </a:cubicBezTo>
                <a:cubicBezTo>
                  <a:pt x="139720" y="44887"/>
                  <a:pt x="139482" y="45125"/>
                  <a:pt x="139184" y="45125"/>
                </a:cubicBezTo>
                <a:cubicBezTo>
                  <a:pt x="138887" y="45125"/>
                  <a:pt x="138648" y="44887"/>
                  <a:pt x="138648" y="44589"/>
                </a:cubicBezTo>
                <a:cubicBezTo>
                  <a:pt x="138648" y="44291"/>
                  <a:pt x="138887" y="44053"/>
                  <a:pt x="139184" y="44053"/>
                </a:cubicBezTo>
                <a:close/>
                <a:moveTo>
                  <a:pt x="41660" y="27908"/>
                </a:moveTo>
                <a:cubicBezTo>
                  <a:pt x="41208" y="27908"/>
                  <a:pt x="40839" y="28277"/>
                  <a:pt x="40839" y="28718"/>
                </a:cubicBezTo>
                <a:cubicBezTo>
                  <a:pt x="40839" y="29123"/>
                  <a:pt x="41136" y="29456"/>
                  <a:pt x="41505" y="29528"/>
                </a:cubicBezTo>
                <a:lnTo>
                  <a:pt x="41505" y="36636"/>
                </a:lnTo>
                <a:lnTo>
                  <a:pt x="32159" y="46065"/>
                </a:lnTo>
                <a:lnTo>
                  <a:pt x="32373" y="46256"/>
                </a:lnTo>
                <a:lnTo>
                  <a:pt x="41767" y="36790"/>
                </a:lnTo>
                <a:lnTo>
                  <a:pt x="41803" y="36743"/>
                </a:lnTo>
                <a:lnTo>
                  <a:pt x="41803" y="29516"/>
                </a:lnTo>
                <a:cubicBezTo>
                  <a:pt x="42184" y="29456"/>
                  <a:pt x="42482" y="29123"/>
                  <a:pt x="42482" y="28718"/>
                </a:cubicBezTo>
                <a:cubicBezTo>
                  <a:pt x="42482" y="28277"/>
                  <a:pt x="42101" y="27908"/>
                  <a:pt x="41660" y="27908"/>
                </a:cubicBezTo>
                <a:close/>
                <a:moveTo>
                  <a:pt x="88940" y="45613"/>
                </a:moveTo>
                <a:cubicBezTo>
                  <a:pt x="89237" y="45613"/>
                  <a:pt x="89476" y="45851"/>
                  <a:pt x="89476" y="46149"/>
                </a:cubicBezTo>
                <a:cubicBezTo>
                  <a:pt x="89476" y="46446"/>
                  <a:pt x="89237" y="46684"/>
                  <a:pt x="88940" y="46684"/>
                </a:cubicBezTo>
                <a:cubicBezTo>
                  <a:pt x="88642" y="46684"/>
                  <a:pt x="88404" y="46446"/>
                  <a:pt x="88404" y="46149"/>
                </a:cubicBezTo>
                <a:cubicBezTo>
                  <a:pt x="88404" y="45851"/>
                  <a:pt x="88642" y="45613"/>
                  <a:pt x="88940" y="45613"/>
                </a:cubicBezTo>
                <a:close/>
                <a:moveTo>
                  <a:pt x="16847" y="48030"/>
                </a:moveTo>
                <a:cubicBezTo>
                  <a:pt x="17145" y="48030"/>
                  <a:pt x="17383" y="48268"/>
                  <a:pt x="17383" y="48566"/>
                </a:cubicBezTo>
                <a:cubicBezTo>
                  <a:pt x="17383" y="48863"/>
                  <a:pt x="17145" y="49101"/>
                  <a:pt x="16847" y="49101"/>
                </a:cubicBezTo>
                <a:cubicBezTo>
                  <a:pt x="16550" y="49101"/>
                  <a:pt x="16312" y="48863"/>
                  <a:pt x="16312" y="48566"/>
                </a:cubicBezTo>
                <a:cubicBezTo>
                  <a:pt x="16312" y="48268"/>
                  <a:pt x="16550" y="48030"/>
                  <a:pt x="16847" y="48030"/>
                </a:cubicBezTo>
                <a:close/>
                <a:moveTo>
                  <a:pt x="19776" y="48030"/>
                </a:moveTo>
                <a:cubicBezTo>
                  <a:pt x="20074" y="48030"/>
                  <a:pt x="20312" y="48268"/>
                  <a:pt x="20312" y="48566"/>
                </a:cubicBezTo>
                <a:cubicBezTo>
                  <a:pt x="20312" y="48863"/>
                  <a:pt x="20074" y="49101"/>
                  <a:pt x="19776" y="49101"/>
                </a:cubicBezTo>
                <a:cubicBezTo>
                  <a:pt x="19479" y="49101"/>
                  <a:pt x="19241" y="48863"/>
                  <a:pt x="19241" y="48566"/>
                </a:cubicBezTo>
                <a:cubicBezTo>
                  <a:pt x="19241" y="48268"/>
                  <a:pt x="19479" y="48030"/>
                  <a:pt x="19776" y="48030"/>
                </a:cubicBezTo>
                <a:close/>
                <a:moveTo>
                  <a:pt x="16859" y="47744"/>
                </a:moveTo>
                <a:cubicBezTo>
                  <a:pt x="16419" y="47744"/>
                  <a:pt x="16038" y="48113"/>
                  <a:pt x="16038" y="48566"/>
                </a:cubicBezTo>
                <a:cubicBezTo>
                  <a:pt x="16038" y="49006"/>
                  <a:pt x="16419" y="49375"/>
                  <a:pt x="16859" y="49375"/>
                </a:cubicBezTo>
                <a:cubicBezTo>
                  <a:pt x="17312" y="49375"/>
                  <a:pt x="17681" y="49006"/>
                  <a:pt x="17681" y="48566"/>
                </a:cubicBezTo>
                <a:cubicBezTo>
                  <a:pt x="17681" y="48113"/>
                  <a:pt x="17312" y="47744"/>
                  <a:pt x="16859" y="47744"/>
                </a:cubicBezTo>
                <a:close/>
                <a:moveTo>
                  <a:pt x="19776" y="47744"/>
                </a:moveTo>
                <a:cubicBezTo>
                  <a:pt x="19336" y="47744"/>
                  <a:pt x="18967" y="48113"/>
                  <a:pt x="18967" y="48566"/>
                </a:cubicBezTo>
                <a:cubicBezTo>
                  <a:pt x="18967" y="49006"/>
                  <a:pt x="19336" y="49375"/>
                  <a:pt x="19776" y="49375"/>
                </a:cubicBezTo>
                <a:cubicBezTo>
                  <a:pt x="20229" y="49375"/>
                  <a:pt x="20598" y="49006"/>
                  <a:pt x="20598" y="48566"/>
                </a:cubicBezTo>
                <a:cubicBezTo>
                  <a:pt x="20598" y="48113"/>
                  <a:pt x="20229" y="47744"/>
                  <a:pt x="19776" y="47744"/>
                </a:cubicBezTo>
                <a:close/>
                <a:moveTo>
                  <a:pt x="13942" y="47613"/>
                </a:moveTo>
                <a:cubicBezTo>
                  <a:pt x="13430" y="47613"/>
                  <a:pt x="12990" y="48042"/>
                  <a:pt x="12990" y="48566"/>
                </a:cubicBezTo>
                <a:cubicBezTo>
                  <a:pt x="12990" y="49078"/>
                  <a:pt x="13430" y="49518"/>
                  <a:pt x="13942" y="49518"/>
                </a:cubicBezTo>
                <a:cubicBezTo>
                  <a:pt x="14466" y="49518"/>
                  <a:pt x="14895" y="49078"/>
                  <a:pt x="14895" y="48566"/>
                </a:cubicBezTo>
                <a:cubicBezTo>
                  <a:pt x="14895" y="48042"/>
                  <a:pt x="14466" y="47613"/>
                  <a:pt x="13942" y="47613"/>
                </a:cubicBezTo>
                <a:close/>
                <a:moveTo>
                  <a:pt x="44315" y="32326"/>
                </a:moveTo>
                <a:cubicBezTo>
                  <a:pt x="43875" y="32326"/>
                  <a:pt x="43506" y="32695"/>
                  <a:pt x="43506" y="33147"/>
                </a:cubicBezTo>
                <a:cubicBezTo>
                  <a:pt x="43506" y="33564"/>
                  <a:pt x="43803" y="33897"/>
                  <a:pt x="44172" y="33957"/>
                </a:cubicBezTo>
                <a:lnTo>
                  <a:pt x="44172" y="37469"/>
                </a:lnTo>
                <a:lnTo>
                  <a:pt x="32159" y="49578"/>
                </a:lnTo>
                <a:lnTo>
                  <a:pt x="32373" y="49768"/>
                </a:lnTo>
                <a:lnTo>
                  <a:pt x="44422" y="37624"/>
                </a:lnTo>
                <a:lnTo>
                  <a:pt x="44470" y="37576"/>
                </a:lnTo>
                <a:lnTo>
                  <a:pt x="44470" y="33945"/>
                </a:lnTo>
                <a:cubicBezTo>
                  <a:pt x="44851" y="33873"/>
                  <a:pt x="45137" y="33540"/>
                  <a:pt x="45137" y="33147"/>
                </a:cubicBezTo>
                <a:cubicBezTo>
                  <a:pt x="45137" y="32695"/>
                  <a:pt x="44768" y="32326"/>
                  <a:pt x="44315" y="32326"/>
                </a:cubicBezTo>
                <a:close/>
                <a:moveTo>
                  <a:pt x="50221" y="48899"/>
                </a:moveTo>
                <a:cubicBezTo>
                  <a:pt x="50518" y="48899"/>
                  <a:pt x="50756" y="49137"/>
                  <a:pt x="50756" y="49435"/>
                </a:cubicBezTo>
                <a:cubicBezTo>
                  <a:pt x="50756" y="49732"/>
                  <a:pt x="50518" y="49971"/>
                  <a:pt x="50221" y="49971"/>
                </a:cubicBezTo>
                <a:cubicBezTo>
                  <a:pt x="49923" y="49971"/>
                  <a:pt x="49685" y="49732"/>
                  <a:pt x="49685" y="49435"/>
                </a:cubicBezTo>
                <a:cubicBezTo>
                  <a:pt x="49685" y="49137"/>
                  <a:pt x="49923" y="48899"/>
                  <a:pt x="50221" y="48899"/>
                </a:cubicBezTo>
                <a:close/>
                <a:moveTo>
                  <a:pt x="32385" y="23860"/>
                </a:moveTo>
                <a:cubicBezTo>
                  <a:pt x="31945" y="23860"/>
                  <a:pt x="31564" y="24229"/>
                  <a:pt x="31564" y="24670"/>
                </a:cubicBezTo>
                <a:cubicBezTo>
                  <a:pt x="31564" y="25075"/>
                  <a:pt x="31861" y="25408"/>
                  <a:pt x="32242" y="25479"/>
                </a:cubicBezTo>
                <a:lnTo>
                  <a:pt x="32242" y="32826"/>
                </a:lnTo>
                <a:lnTo>
                  <a:pt x="24217" y="40910"/>
                </a:lnTo>
                <a:lnTo>
                  <a:pt x="24217" y="51578"/>
                </a:lnTo>
                <a:lnTo>
                  <a:pt x="22717" y="53102"/>
                </a:lnTo>
                <a:lnTo>
                  <a:pt x="5775" y="53102"/>
                </a:lnTo>
                <a:lnTo>
                  <a:pt x="5775" y="53376"/>
                </a:lnTo>
                <a:lnTo>
                  <a:pt x="22836" y="53376"/>
                </a:lnTo>
                <a:lnTo>
                  <a:pt x="24503" y="51697"/>
                </a:lnTo>
                <a:lnTo>
                  <a:pt x="24503" y="41029"/>
                </a:lnTo>
                <a:lnTo>
                  <a:pt x="24515" y="41029"/>
                </a:lnTo>
                <a:lnTo>
                  <a:pt x="32492" y="32992"/>
                </a:lnTo>
                <a:lnTo>
                  <a:pt x="32540" y="32945"/>
                </a:lnTo>
                <a:lnTo>
                  <a:pt x="32540" y="25479"/>
                </a:lnTo>
                <a:cubicBezTo>
                  <a:pt x="32921" y="25408"/>
                  <a:pt x="33207" y="25075"/>
                  <a:pt x="33207" y="24670"/>
                </a:cubicBezTo>
                <a:cubicBezTo>
                  <a:pt x="33207" y="24229"/>
                  <a:pt x="32838" y="23860"/>
                  <a:pt x="32385" y="23860"/>
                </a:cubicBezTo>
                <a:close/>
                <a:moveTo>
                  <a:pt x="34647" y="23860"/>
                </a:moveTo>
                <a:cubicBezTo>
                  <a:pt x="34207" y="23860"/>
                  <a:pt x="33826" y="24229"/>
                  <a:pt x="33826" y="24670"/>
                </a:cubicBezTo>
                <a:cubicBezTo>
                  <a:pt x="33826" y="25075"/>
                  <a:pt x="34123" y="25408"/>
                  <a:pt x="34504" y="25479"/>
                </a:cubicBezTo>
                <a:lnTo>
                  <a:pt x="34504" y="33564"/>
                </a:lnTo>
                <a:lnTo>
                  <a:pt x="26492" y="41624"/>
                </a:lnTo>
                <a:lnTo>
                  <a:pt x="26492" y="52316"/>
                </a:lnTo>
                <a:lnTo>
                  <a:pt x="23455" y="55364"/>
                </a:lnTo>
                <a:lnTo>
                  <a:pt x="5775" y="55364"/>
                </a:lnTo>
                <a:lnTo>
                  <a:pt x="5775" y="55650"/>
                </a:lnTo>
                <a:lnTo>
                  <a:pt x="23574" y="55650"/>
                </a:lnTo>
                <a:lnTo>
                  <a:pt x="26777" y="52411"/>
                </a:lnTo>
                <a:lnTo>
                  <a:pt x="26777" y="41743"/>
                </a:lnTo>
                <a:lnTo>
                  <a:pt x="34754" y="33707"/>
                </a:lnTo>
                <a:lnTo>
                  <a:pt x="34802" y="33659"/>
                </a:lnTo>
                <a:lnTo>
                  <a:pt x="34802" y="25479"/>
                </a:lnTo>
                <a:cubicBezTo>
                  <a:pt x="35183" y="25408"/>
                  <a:pt x="35469" y="25075"/>
                  <a:pt x="35469" y="24670"/>
                </a:cubicBezTo>
                <a:cubicBezTo>
                  <a:pt x="35469" y="24229"/>
                  <a:pt x="35100" y="23860"/>
                  <a:pt x="34647" y="23860"/>
                </a:cubicBezTo>
                <a:close/>
                <a:moveTo>
                  <a:pt x="141434" y="40148"/>
                </a:moveTo>
                <a:cubicBezTo>
                  <a:pt x="140911" y="40148"/>
                  <a:pt x="140482" y="40553"/>
                  <a:pt x="140482" y="41089"/>
                </a:cubicBezTo>
                <a:cubicBezTo>
                  <a:pt x="140482" y="41398"/>
                  <a:pt x="140625" y="41672"/>
                  <a:pt x="140863" y="41851"/>
                </a:cubicBezTo>
                <a:lnTo>
                  <a:pt x="140863" y="48589"/>
                </a:lnTo>
                <a:lnTo>
                  <a:pt x="151329" y="58710"/>
                </a:lnTo>
                <a:lnTo>
                  <a:pt x="152114" y="57888"/>
                </a:lnTo>
                <a:lnTo>
                  <a:pt x="141994" y="48113"/>
                </a:lnTo>
                <a:lnTo>
                  <a:pt x="141994" y="41862"/>
                </a:lnTo>
                <a:cubicBezTo>
                  <a:pt x="142232" y="41684"/>
                  <a:pt x="142387" y="41422"/>
                  <a:pt x="142387" y="41100"/>
                </a:cubicBezTo>
                <a:cubicBezTo>
                  <a:pt x="142387" y="40588"/>
                  <a:pt x="141946" y="40148"/>
                  <a:pt x="141434" y="40148"/>
                </a:cubicBezTo>
                <a:close/>
                <a:moveTo>
                  <a:pt x="139172" y="43767"/>
                </a:moveTo>
                <a:cubicBezTo>
                  <a:pt x="138720" y="43767"/>
                  <a:pt x="138351" y="44136"/>
                  <a:pt x="138351" y="44589"/>
                </a:cubicBezTo>
                <a:cubicBezTo>
                  <a:pt x="138351" y="44994"/>
                  <a:pt x="138648" y="45315"/>
                  <a:pt x="139017" y="45387"/>
                </a:cubicBezTo>
                <a:lnTo>
                  <a:pt x="139017" y="49113"/>
                </a:lnTo>
                <a:lnTo>
                  <a:pt x="151364" y="61436"/>
                </a:lnTo>
                <a:lnTo>
                  <a:pt x="151555" y="61222"/>
                </a:lnTo>
                <a:lnTo>
                  <a:pt x="139291" y="48994"/>
                </a:lnTo>
                <a:lnTo>
                  <a:pt x="139291" y="45387"/>
                </a:lnTo>
                <a:lnTo>
                  <a:pt x="139315" y="45387"/>
                </a:lnTo>
                <a:cubicBezTo>
                  <a:pt x="139708" y="45315"/>
                  <a:pt x="139994" y="44994"/>
                  <a:pt x="139994" y="44589"/>
                </a:cubicBezTo>
                <a:cubicBezTo>
                  <a:pt x="139994" y="44136"/>
                  <a:pt x="139613" y="43767"/>
                  <a:pt x="139172" y="43767"/>
                </a:cubicBezTo>
                <a:close/>
                <a:moveTo>
                  <a:pt x="37445" y="61758"/>
                </a:moveTo>
                <a:cubicBezTo>
                  <a:pt x="37743" y="61758"/>
                  <a:pt x="37981" y="61996"/>
                  <a:pt x="37981" y="62293"/>
                </a:cubicBezTo>
                <a:cubicBezTo>
                  <a:pt x="37981" y="62591"/>
                  <a:pt x="37743" y="62829"/>
                  <a:pt x="37445" y="62829"/>
                </a:cubicBezTo>
                <a:cubicBezTo>
                  <a:pt x="37148" y="62829"/>
                  <a:pt x="36909" y="62591"/>
                  <a:pt x="36909" y="62293"/>
                </a:cubicBezTo>
                <a:cubicBezTo>
                  <a:pt x="36909" y="61996"/>
                  <a:pt x="37148" y="61758"/>
                  <a:pt x="37445" y="61758"/>
                </a:cubicBezTo>
                <a:close/>
                <a:moveTo>
                  <a:pt x="115907" y="33695"/>
                </a:moveTo>
                <a:cubicBezTo>
                  <a:pt x="115443" y="33695"/>
                  <a:pt x="115086" y="34052"/>
                  <a:pt x="115086" y="34516"/>
                </a:cubicBezTo>
                <a:cubicBezTo>
                  <a:pt x="115086" y="34957"/>
                  <a:pt x="115467" y="35326"/>
                  <a:pt x="115907" y="35326"/>
                </a:cubicBezTo>
                <a:cubicBezTo>
                  <a:pt x="116086" y="35326"/>
                  <a:pt x="116253" y="35266"/>
                  <a:pt x="116372" y="35183"/>
                </a:cubicBezTo>
                <a:lnTo>
                  <a:pt x="126742" y="45541"/>
                </a:lnTo>
                <a:lnTo>
                  <a:pt x="126790" y="45589"/>
                </a:lnTo>
                <a:lnTo>
                  <a:pt x="135053" y="45589"/>
                </a:lnTo>
                <a:lnTo>
                  <a:pt x="136791" y="47315"/>
                </a:lnTo>
                <a:lnTo>
                  <a:pt x="136791" y="49828"/>
                </a:lnTo>
                <a:lnTo>
                  <a:pt x="150412" y="63413"/>
                </a:lnTo>
                <a:lnTo>
                  <a:pt x="150602" y="63210"/>
                </a:lnTo>
                <a:lnTo>
                  <a:pt x="137065" y="49709"/>
                </a:lnTo>
                <a:lnTo>
                  <a:pt x="137065" y="47196"/>
                </a:lnTo>
                <a:lnTo>
                  <a:pt x="135160" y="45291"/>
                </a:lnTo>
                <a:lnTo>
                  <a:pt x="126909" y="45291"/>
                </a:lnTo>
                <a:lnTo>
                  <a:pt x="116574" y="34969"/>
                </a:lnTo>
                <a:cubicBezTo>
                  <a:pt x="116669" y="34838"/>
                  <a:pt x="116729" y="34671"/>
                  <a:pt x="116729" y="34516"/>
                </a:cubicBezTo>
                <a:cubicBezTo>
                  <a:pt x="116729" y="34064"/>
                  <a:pt x="116348" y="33695"/>
                  <a:pt x="115907" y="33695"/>
                </a:cubicBezTo>
                <a:close/>
                <a:moveTo>
                  <a:pt x="35231" y="64008"/>
                </a:moveTo>
                <a:cubicBezTo>
                  <a:pt x="35528" y="64008"/>
                  <a:pt x="35766" y="64246"/>
                  <a:pt x="35766" y="64544"/>
                </a:cubicBezTo>
                <a:cubicBezTo>
                  <a:pt x="35766" y="64841"/>
                  <a:pt x="35528" y="65080"/>
                  <a:pt x="35231" y="65080"/>
                </a:cubicBezTo>
                <a:cubicBezTo>
                  <a:pt x="34933" y="65068"/>
                  <a:pt x="34695" y="64830"/>
                  <a:pt x="34695" y="64544"/>
                </a:cubicBezTo>
                <a:cubicBezTo>
                  <a:pt x="34695" y="64246"/>
                  <a:pt x="34933" y="64008"/>
                  <a:pt x="35231" y="64008"/>
                </a:cubicBezTo>
                <a:close/>
                <a:moveTo>
                  <a:pt x="36898" y="23872"/>
                </a:moveTo>
                <a:cubicBezTo>
                  <a:pt x="36445" y="23872"/>
                  <a:pt x="36076" y="24241"/>
                  <a:pt x="36076" y="24694"/>
                </a:cubicBezTo>
                <a:cubicBezTo>
                  <a:pt x="36076" y="25087"/>
                  <a:pt x="36374" y="25420"/>
                  <a:pt x="36743" y="25491"/>
                </a:cubicBezTo>
                <a:lnTo>
                  <a:pt x="36731" y="34254"/>
                </a:lnTo>
                <a:lnTo>
                  <a:pt x="28730" y="42339"/>
                </a:lnTo>
                <a:lnTo>
                  <a:pt x="28730" y="53007"/>
                </a:lnTo>
                <a:lnTo>
                  <a:pt x="24158" y="57626"/>
                </a:lnTo>
                <a:lnTo>
                  <a:pt x="13061" y="57626"/>
                </a:lnTo>
                <a:lnTo>
                  <a:pt x="5834" y="64901"/>
                </a:lnTo>
                <a:lnTo>
                  <a:pt x="6037" y="65091"/>
                </a:lnTo>
                <a:lnTo>
                  <a:pt x="13180" y="57888"/>
                </a:lnTo>
                <a:lnTo>
                  <a:pt x="24277" y="57888"/>
                </a:lnTo>
                <a:lnTo>
                  <a:pt x="24277" y="57912"/>
                </a:lnTo>
                <a:lnTo>
                  <a:pt x="29004" y="53126"/>
                </a:lnTo>
                <a:lnTo>
                  <a:pt x="29004" y="42458"/>
                </a:lnTo>
                <a:lnTo>
                  <a:pt x="37029" y="34373"/>
                </a:lnTo>
                <a:lnTo>
                  <a:pt x="37040" y="25491"/>
                </a:lnTo>
                <a:cubicBezTo>
                  <a:pt x="37433" y="25420"/>
                  <a:pt x="37719" y="25087"/>
                  <a:pt x="37719" y="24694"/>
                </a:cubicBezTo>
                <a:cubicBezTo>
                  <a:pt x="37719" y="24241"/>
                  <a:pt x="37338" y="23872"/>
                  <a:pt x="36898" y="23872"/>
                </a:cubicBezTo>
                <a:close/>
                <a:moveTo>
                  <a:pt x="68997" y="64734"/>
                </a:moveTo>
                <a:cubicBezTo>
                  <a:pt x="69294" y="64734"/>
                  <a:pt x="69533" y="64972"/>
                  <a:pt x="69533" y="65270"/>
                </a:cubicBezTo>
                <a:cubicBezTo>
                  <a:pt x="69533" y="65568"/>
                  <a:pt x="69294" y="65806"/>
                  <a:pt x="68997" y="65806"/>
                </a:cubicBezTo>
                <a:cubicBezTo>
                  <a:pt x="68699" y="65806"/>
                  <a:pt x="68461" y="65568"/>
                  <a:pt x="68461" y="65270"/>
                </a:cubicBezTo>
                <a:cubicBezTo>
                  <a:pt x="68461" y="64972"/>
                  <a:pt x="68699" y="64734"/>
                  <a:pt x="68997" y="64734"/>
                </a:cubicBezTo>
                <a:close/>
                <a:moveTo>
                  <a:pt x="115134" y="65246"/>
                </a:moveTo>
                <a:cubicBezTo>
                  <a:pt x="115431" y="65246"/>
                  <a:pt x="115669" y="65484"/>
                  <a:pt x="115669" y="65782"/>
                </a:cubicBezTo>
                <a:cubicBezTo>
                  <a:pt x="115669" y="66080"/>
                  <a:pt x="115431" y="66318"/>
                  <a:pt x="115134" y="66318"/>
                </a:cubicBezTo>
                <a:cubicBezTo>
                  <a:pt x="114836" y="66318"/>
                  <a:pt x="114598" y="66080"/>
                  <a:pt x="114598" y="65782"/>
                </a:cubicBezTo>
                <a:cubicBezTo>
                  <a:pt x="114598" y="65484"/>
                  <a:pt x="114836" y="65246"/>
                  <a:pt x="115134" y="65246"/>
                </a:cubicBezTo>
                <a:close/>
                <a:moveTo>
                  <a:pt x="115134" y="64960"/>
                </a:moveTo>
                <a:cubicBezTo>
                  <a:pt x="114681" y="64960"/>
                  <a:pt x="114312" y="65330"/>
                  <a:pt x="114312" y="65782"/>
                </a:cubicBezTo>
                <a:cubicBezTo>
                  <a:pt x="114312" y="66223"/>
                  <a:pt x="114681" y="66604"/>
                  <a:pt x="115134" y="66604"/>
                </a:cubicBezTo>
                <a:cubicBezTo>
                  <a:pt x="115574" y="66604"/>
                  <a:pt x="115955" y="66246"/>
                  <a:pt x="115955" y="65782"/>
                </a:cubicBezTo>
                <a:cubicBezTo>
                  <a:pt x="115955" y="65330"/>
                  <a:pt x="115574" y="64960"/>
                  <a:pt x="115134" y="64960"/>
                </a:cubicBezTo>
                <a:close/>
                <a:moveTo>
                  <a:pt x="102525" y="65901"/>
                </a:moveTo>
                <a:cubicBezTo>
                  <a:pt x="102822" y="65901"/>
                  <a:pt x="103061" y="66139"/>
                  <a:pt x="103061" y="66437"/>
                </a:cubicBezTo>
                <a:cubicBezTo>
                  <a:pt x="103061" y="66735"/>
                  <a:pt x="102822" y="66973"/>
                  <a:pt x="102525" y="66973"/>
                </a:cubicBezTo>
                <a:cubicBezTo>
                  <a:pt x="102227" y="66973"/>
                  <a:pt x="101989" y="66735"/>
                  <a:pt x="101989" y="66437"/>
                </a:cubicBezTo>
                <a:cubicBezTo>
                  <a:pt x="101989" y="66139"/>
                  <a:pt x="102227" y="65901"/>
                  <a:pt x="102525" y="65901"/>
                </a:cubicBezTo>
                <a:close/>
                <a:moveTo>
                  <a:pt x="105442" y="65901"/>
                </a:moveTo>
                <a:cubicBezTo>
                  <a:pt x="105740" y="65901"/>
                  <a:pt x="105978" y="66139"/>
                  <a:pt x="105978" y="66437"/>
                </a:cubicBezTo>
                <a:cubicBezTo>
                  <a:pt x="105966" y="66735"/>
                  <a:pt x="105728" y="66973"/>
                  <a:pt x="105442" y="66973"/>
                </a:cubicBezTo>
                <a:cubicBezTo>
                  <a:pt x="105144" y="66973"/>
                  <a:pt x="104906" y="66735"/>
                  <a:pt x="104906" y="66437"/>
                </a:cubicBezTo>
                <a:cubicBezTo>
                  <a:pt x="104906" y="66139"/>
                  <a:pt x="105144" y="65901"/>
                  <a:pt x="105442" y="65901"/>
                </a:cubicBezTo>
                <a:close/>
                <a:moveTo>
                  <a:pt x="32957" y="66306"/>
                </a:moveTo>
                <a:cubicBezTo>
                  <a:pt x="33254" y="66306"/>
                  <a:pt x="33492" y="66544"/>
                  <a:pt x="33492" y="66842"/>
                </a:cubicBezTo>
                <a:cubicBezTo>
                  <a:pt x="33492" y="67139"/>
                  <a:pt x="33254" y="67377"/>
                  <a:pt x="32957" y="67377"/>
                </a:cubicBezTo>
                <a:cubicBezTo>
                  <a:pt x="32659" y="67377"/>
                  <a:pt x="32409" y="67139"/>
                  <a:pt x="32409" y="66842"/>
                </a:cubicBezTo>
                <a:cubicBezTo>
                  <a:pt x="32409" y="66544"/>
                  <a:pt x="32659" y="66306"/>
                  <a:pt x="32957" y="66306"/>
                </a:cubicBezTo>
                <a:close/>
                <a:moveTo>
                  <a:pt x="68997" y="67449"/>
                </a:moveTo>
                <a:cubicBezTo>
                  <a:pt x="69294" y="67449"/>
                  <a:pt x="69533" y="67687"/>
                  <a:pt x="69533" y="67985"/>
                </a:cubicBezTo>
                <a:cubicBezTo>
                  <a:pt x="69533" y="68282"/>
                  <a:pt x="69294" y="68520"/>
                  <a:pt x="68997" y="68520"/>
                </a:cubicBezTo>
                <a:cubicBezTo>
                  <a:pt x="68699" y="68520"/>
                  <a:pt x="68461" y="68282"/>
                  <a:pt x="68461" y="67985"/>
                </a:cubicBezTo>
                <a:cubicBezTo>
                  <a:pt x="68461" y="67687"/>
                  <a:pt x="68699" y="67449"/>
                  <a:pt x="68997" y="67449"/>
                </a:cubicBezTo>
                <a:close/>
                <a:moveTo>
                  <a:pt x="117392" y="67519"/>
                </a:moveTo>
                <a:cubicBezTo>
                  <a:pt x="117530" y="67519"/>
                  <a:pt x="117665" y="67566"/>
                  <a:pt x="117765" y="67675"/>
                </a:cubicBezTo>
                <a:cubicBezTo>
                  <a:pt x="117872" y="67770"/>
                  <a:pt x="117920" y="67913"/>
                  <a:pt x="117920" y="68044"/>
                </a:cubicBezTo>
                <a:cubicBezTo>
                  <a:pt x="117920" y="68092"/>
                  <a:pt x="117920" y="68128"/>
                  <a:pt x="117908" y="68175"/>
                </a:cubicBezTo>
                <a:cubicBezTo>
                  <a:pt x="117860" y="68354"/>
                  <a:pt x="117705" y="68520"/>
                  <a:pt x="117515" y="68568"/>
                </a:cubicBezTo>
                <a:cubicBezTo>
                  <a:pt x="117470" y="68577"/>
                  <a:pt x="117426" y="68581"/>
                  <a:pt x="117382" y="68581"/>
                </a:cubicBezTo>
                <a:cubicBezTo>
                  <a:pt x="117243" y="68581"/>
                  <a:pt x="117115" y="68534"/>
                  <a:pt x="117015" y="68425"/>
                </a:cubicBezTo>
                <a:cubicBezTo>
                  <a:pt x="116872" y="68294"/>
                  <a:pt x="116836" y="68104"/>
                  <a:pt x="116872" y="67925"/>
                </a:cubicBezTo>
                <a:cubicBezTo>
                  <a:pt x="116919" y="67747"/>
                  <a:pt x="117062" y="67580"/>
                  <a:pt x="117265" y="67532"/>
                </a:cubicBezTo>
                <a:cubicBezTo>
                  <a:pt x="117307" y="67524"/>
                  <a:pt x="117350" y="67519"/>
                  <a:pt x="117392" y="67519"/>
                </a:cubicBezTo>
                <a:close/>
                <a:moveTo>
                  <a:pt x="117403" y="67226"/>
                </a:moveTo>
                <a:cubicBezTo>
                  <a:pt x="117330" y="67226"/>
                  <a:pt x="117256" y="67237"/>
                  <a:pt x="117181" y="67258"/>
                </a:cubicBezTo>
                <a:cubicBezTo>
                  <a:pt x="116908" y="67330"/>
                  <a:pt x="116669" y="67556"/>
                  <a:pt x="116598" y="67854"/>
                </a:cubicBezTo>
                <a:cubicBezTo>
                  <a:pt x="116574" y="67901"/>
                  <a:pt x="116562" y="67985"/>
                  <a:pt x="116562" y="68044"/>
                </a:cubicBezTo>
                <a:cubicBezTo>
                  <a:pt x="116562" y="68270"/>
                  <a:pt x="116658" y="68461"/>
                  <a:pt x="116800" y="68628"/>
                </a:cubicBezTo>
                <a:cubicBezTo>
                  <a:pt x="116961" y="68779"/>
                  <a:pt x="117154" y="68857"/>
                  <a:pt x="117361" y="68857"/>
                </a:cubicBezTo>
                <a:cubicBezTo>
                  <a:pt x="117431" y="68857"/>
                  <a:pt x="117502" y="68848"/>
                  <a:pt x="117574" y="68830"/>
                </a:cubicBezTo>
                <a:cubicBezTo>
                  <a:pt x="117860" y="68759"/>
                  <a:pt x="118098" y="68532"/>
                  <a:pt x="118170" y="68235"/>
                </a:cubicBezTo>
                <a:cubicBezTo>
                  <a:pt x="118241" y="67949"/>
                  <a:pt x="118158" y="67651"/>
                  <a:pt x="117955" y="67461"/>
                </a:cubicBezTo>
                <a:cubicBezTo>
                  <a:pt x="117805" y="67311"/>
                  <a:pt x="117610" y="67226"/>
                  <a:pt x="117403" y="67226"/>
                </a:cubicBezTo>
                <a:close/>
                <a:moveTo>
                  <a:pt x="104668" y="29420"/>
                </a:moveTo>
                <a:cubicBezTo>
                  <a:pt x="104156" y="29420"/>
                  <a:pt x="103704" y="29849"/>
                  <a:pt x="103704" y="30373"/>
                </a:cubicBezTo>
                <a:cubicBezTo>
                  <a:pt x="103704" y="30897"/>
                  <a:pt x="104132" y="31325"/>
                  <a:pt x="104656" y="31325"/>
                </a:cubicBezTo>
                <a:cubicBezTo>
                  <a:pt x="104704" y="31325"/>
                  <a:pt x="104751" y="31325"/>
                  <a:pt x="104787" y="31313"/>
                </a:cubicBezTo>
                <a:lnTo>
                  <a:pt x="123682" y="50054"/>
                </a:lnTo>
                <a:lnTo>
                  <a:pt x="130135" y="50054"/>
                </a:lnTo>
                <a:lnTo>
                  <a:pt x="150781" y="70533"/>
                </a:lnTo>
                <a:lnTo>
                  <a:pt x="151579" y="69723"/>
                </a:lnTo>
                <a:lnTo>
                  <a:pt x="130612" y="48923"/>
                </a:lnTo>
                <a:lnTo>
                  <a:pt x="124158" y="48923"/>
                </a:lnTo>
                <a:lnTo>
                  <a:pt x="105609" y="30504"/>
                </a:lnTo>
                <a:cubicBezTo>
                  <a:pt x="105609" y="30468"/>
                  <a:pt x="105620" y="30421"/>
                  <a:pt x="105620" y="30373"/>
                </a:cubicBezTo>
                <a:cubicBezTo>
                  <a:pt x="105620" y="29849"/>
                  <a:pt x="105192" y="29420"/>
                  <a:pt x="104668" y="29420"/>
                </a:cubicBezTo>
                <a:close/>
                <a:moveTo>
                  <a:pt x="76950" y="69854"/>
                </a:moveTo>
                <a:cubicBezTo>
                  <a:pt x="77248" y="69854"/>
                  <a:pt x="77486" y="70092"/>
                  <a:pt x="77486" y="70390"/>
                </a:cubicBezTo>
                <a:cubicBezTo>
                  <a:pt x="77486" y="70687"/>
                  <a:pt x="77248" y="70926"/>
                  <a:pt x="76950" y="70926"/>
                </a:cubicBezTo>
                <a:cubicBezTo>
                  <a:pt x="76653" y="70914"/>
                  <a:pt x="76414" y="70675"/>
                  <a:pt x="76414" y="70390"/>
                </a:cubicBezTo>
                <a:cubicBezTo>
                  <a:pt x="76414" y="70092"/>
                  <a:pt x="76653" y="69854"/>
                  <a:pt x="76950" y="69854"/>
                </a:cubicBezTo>
                <a:close/>
                <a:moveTo>
                  <a:pt x="119646" y="69366"/>
                </a:moveTo>
                <a:cubicBezTo>
                  <a:pt x="119122" y="69366"/>
                  <a:pt x="118694" y="69794"/>
                  <a:pt x="118694" y="70318"/>
                </a:cubicBezTo>
                <a:cubicBezTo>
                  <a:pt x="118694" y="70842"/>
                  <a:pt x="119122" y="71271"/>
                  <a:pt x="119646" y="71271"/>
                </a:cubicBezTo>
                <a:cubicBezTo>
                  <a:pt x="120170" y="71271"/>
                  <a:pt x="120599" y="70842"/>
                  <a:pt x="120599" y="70318"/>
                </a:cubicBezTo>
                <a:cubicBezTo>
                  <a:pt x="120599" y="69794"/>
                  <a:pt x="120170" y="69366"/>
                  <a:pt x="119646" y="69366"/>
                </a:cubicBezTo>
                <a:close/>
                <a:moveTo>
                  <a:pt x="50578" y="11811"/>
                </a:moveTo>
                <a:cubicBezTo>
                  <a:pt x="50054" y="11811"/>
                  <a:pt x="49625" y="12252"/>
                  <a:pt x="49625" y="12764"/>
                </a:cubicBezTo>
                <a:cubicBezTo>
                  <a:pt x="49625" y="13085"/>
                  <a:pt x="49768" y="13347"/>
                  <a:pt x="50006" y="13526"/>
                </a:cubicBezTo>
                <a:lnTo>
                  <a:pt x="50006" y="41505"/>
                </a:lnTo>
                <a:lnTo>
                  <a:pt x="30694" y="60984"/>
                </a:lnTo>
                <a:lnTo>
                  <a:pt x="14109" y="60984"/>
                </a:lnTo>
                <a:lnTo>
                  <a:pt x="3572" y="71616"/>
                </a:lnTo>
                <a:lnTo>
                  <a:pt x="4370" y="72414"/>
                </a:lnTo>
                <a:lnTo>
                  <a:pt x="14585" y="62139"/>
                </a:lnTo>
                <a:lnTo>
                  <a:pt x="31147" y="62139"/>
                </a:lnTo>
                <a:lnTo>
                  <a:pt x="31147" y="62115"/>
                </a:lnTo>
                <a:lnTo>
                  <a:pt x="51137" y="41981"/>
                </a:lnTo>
                <a:lnTo>
                  <a:pt x="51137" y="13526"/>
                </a:lnTo>
                <a:cubicBezTo>
                  <a:pt x="51376" y="13347"/>
                  <a:pt x="51530" y="13085"/>
                  <a:pt x="51530" y="12764"/>
                </a:cubicBezTo>
                <a:cubicBezTo>
                  <a:pt x="51530" y="12252"/>
                  <a:pt x="51090" y="11811"/>
                  <a:pt x="50578" y="11811"/>
                </a:cubicBezTo>
                <a:close/>
                <a:moveTo>
                  <a:pt x="29004" y="72259"/>
                </a:moveTo>
                <a:cubicBezTo>
                  <a:pt x="29301" y="72259"/>
                  <a:pt x="29540" y="72497"/>
                  <a:pt x="29540" y="72795"/>
                </a:cubicBezTo>
                <a:cubicBezTo>
                  <a:pt x="29540" y="73092"/>
                  <a:pt x="29301" y="73331"/>
                  <a:pt x="29004" y="73331"/>
                </a:cubicBezTo>
                <a:cubicBezTo>
                  <a:pt x="28706" y="73331"/>
                  <a:pt x="28468" y="73092"/>
                  <a:pt x="28468" y="72795"/>
                </a:cubicBezTo>
                <a:cubicBezTo>
                  <a:pt x="28492" y="72497"/>
                  <a:pt x="28730" y="72259"/>
                  <a:pt x="29004" y="72259"/>
                </a:cubicBezTo>
                <a:close/>
                <a:moveTo>
                  <a:pt x="29004" y="75771"/>
                </a:moveTo>
                <a:cubicBezTo>
                  <a:pt x="29301" y="75771"/>
                  <a:pt x="29540" y="76009"/>
                  <a:pt x="29540" y="76307"/>
                </a:cubicBezTo>
                <a:cubicBezTo>
                  <a:pt x="29540" y="76605"/>
                  <a:pt x="29301" y="76843"/>
                  <a:pt x="29004" y="76843"/>
                </a:cubicBezTo>
                <a:cubicBezTo>
                  <a:pt x="28706" y="76843"/>
                  <a:pt x="28468" y="76605"/>
                  <a:pt x="28468" y="76307"/>
                </a:cubicBezTo>
                <a:cubicBezTo>
                  <a:pt x="28492" y="76009"/>
                  <a:pt x="28730" y="75771"/>
                  <a:pt x="29004" y="75771"/>
                </a:cubicBezTo>
                <a:close/>
                <a:moveTo>
                  <a:pt x="123730" y="55185"/>
                </a:moveTo>
                <a:lnTo>
                  <a:pt x="123539" y="55388"/>
                </a:lnTo>
                <a:lnTo>
                  <a:pt x="140291" y="72104"/>
                </a:lnTo>
                <a:lnTo>
                  <a:pt x="140327" y="72152"/>
                </a:lnTo>
                <a:lnTo>
                  <a:pt x="144590" y="72152"/>
                </a:lnTo>
                <a:lnTo>
                  <a:pt x="149900" y="77462"/>
                </a:lnTo>
                <a:lnTo>
                  <a:pt x="150090" y="77260"/>
                </a:lnTo>
                <a:lnTo>
                  <a:pt x="144732" y="71902"/>
                </a:lnTo>
                <a:lnTo>
                  <a:pt x="144685" y="71854"/>
                </a:lnTo>
                <a:lnTo>
                  <a:pt x="140434" y="71854"/>
                </a:lnTo>
                <a:lnTo>
                  <a:pt x="123730" y="55185"/>
                </a:lnTo>
                <a:close/>
                <a:moveTo>
                  <a:pt x="124325" y="77486"/>
                </a:moveTo>
                <a:cubicBezTo>
                  <a:pt x="124623" y="77486"/>
                  <a:pt x="124861" y="77724"/>
                  <a:pt x="124861" y="78022"/>
                </a:cubicBezTo>
                <a:cubicBezTo>
                  <a:pt x="124861" y="78319"/>
                  <a:pt x="124623" y="78569"/>
                  <a:pt x="124325" y="78569"/>
                </a:cubicBezTo>
                <a:cubicBezTo>
                  <a:pt x="124039" y="78569"/>
                  <a:pt x="123801" y="78319"/>
                  <a:pt x="123801" y="78022"/>
                </a:cubicBezTo>
                <a:cubicBezTo>
                  <a:pt x="123801" y="77724"/>
                  <a:pt x="124028" y="77486"/>
                  <a:pt x="124325" y="77486"/>
                </a:cubicBezTo>
                <a:close/>
                <a:moveTo>
                  <a:pt x="82725" y="79141"/>
                </a:moveTo>
                <a:cubicBezTo>
                  <a:pt x="83022" y="79141"/>
                  <a:pt x="83261" y="79379"/>
                  <a:pt x="83261" y="79677"/>
                </a:cubicBezTo>
                <a:cubicBezTo>
                  <a:pt x="83261" y="79974"/>
                  <a:pt x="83022" y="80212"/>
                  <a:pt x="82725" y="80212"/>
                </a:cubicBezTo>
                <a:cubicBezTo>
                  <a:pt x="82427" y="80212"/>
                  <a:pt x="82189" y="79974"/>
                  <a:pt x="82189" y="79677"/>
                </a:cubicBezTo>
                <a:cubicBezTo>
                  <a:pt x="82189" y="79379"/>
                  <a:pt x="82427" y="79141"/>
                  <a:pt x="82725" y="79141"/>
                </a:cubicBezTo>
                <a:close/>
                <a:moveTo>
                  <a:pt x="68997" y="67163"/>
                </a:moveTo>
                <a:cubicBezTo>
                  <a:pt x="68556" y="67163"/>
                  <a:pt x="68175" y="67532"/>
                  <a:pt x="68175" y="67985"/>
                </a:cubicBezTo>
                <a:cubicBezTo>
                  <a:pt x="68175" y="68163"/>
                  <a:pt x="68235" y="68342"/>
                  <a:pt x="68342" y="68473"/>
                </a:cubicBezTo>
                <a:lnTo>
                  <a:pt x="65354" y="71699"/>
                </a:lnTo>
                <a:lnTo>
                  <a:pt x="65354" y="85094"/>
                </a:lnTo>
                <a:lnTo>
                  <a:pt x="65639" y="85094"/>
                </a:lnTo>
                <a:lnTo>
                  <a:pt x="65639" y="71807"/>
                </a:lnTo>
                <a:lnTo>
                  <a:pt x="68556" y="68663"/>
                </a:lnTo>
                <a:cubicBezTo>
                  <a:pt x="68687" y="68759"/>
                  <a:pt x="68830" y="68794"/>
                  <a:pt x="68997" y="68794"/>
                </a:cubicBezTo>
                <a:cubicBezTo>
                  <a:pt x="69004" y="68794"/>
                  <a:pt x="69011" y="68795"/>
                  <a:pt x="69019" y="68795"/>
                </a:cubicBezTo>
                <a:cubicBezTo>
                  <a:pt x="69461" y="68795"/>
                  <a:pt x="69818" y="68441"/>
                  <a:pt x="69818" y="67985"/>
                </a:cubicBezTo>
                <a:cubicBezTo>
                  <a:pt x="69818" y="67532"/>
                  <a:pt x="69449" y="67163"/>
                  <a:pt x="68997" y="67163"/>
                </a:cubicBezTo>
                <a:close/>
                <a:moveTo>
                  <a:pt x="70914" y="18931"/>
                </a:moveTo>
                <a:cubicBezTo>
                  <a:pt x="70473" y="18931"/>
                  <a:pt x="70104" y="19300"/>
                  <a:pt x="70104" y="19741"/>
                </a:cubicBezTo>
                <a:cubicBezTo>
                  <a:pt x="70104" y="20145"/>
                  <a:pt x="70402" y="20479"/>
                  <a:pt x="70771" y="20550"/>
                </a:cubicBezTo>
                <a:lnTo>
                  <a:pt x="70771" y="35790"/>
                </a:lnTo>
                <a:lnTo>
                  <a:pt x="68854" y="37731"/>
                </a:lnTo>
                <a:lnTo>
                  <a:pt x="68854" y="62258"/>
                </a:lnTo>
                <a:lnTo>
                  <a:pt x="60877" y="70247"/>
                </a:lnTo>
                <a:lnTo>
                  <a:pt x="60829" y="70294"/>
                </a:lnTo>
                <a:lnTo>
                  <a:pt x="60829" y="85118"/>
                </a:lnTo>
                <a:lnTo>
                  <a:pt x="61115" y="85118"/>
                </a:lnTo>
                <a:lnTo>
                  <a:pt x="61115" y="70414"/>
                </a:lnTo>
                <a:lnTo>
                  <a:pt x="69092" y="62413"/>
                </a:lnTo>
                <a:lnTo>
                  <a:pt x="69152" y="62353"/>
                </a:lnTo>
                <a:lnTo>
                  <a:pt x="69152" y="37850"/>
                </a:lnTo>
                <a:lnTo>
                  <a:pt x="71069" y="35909"/>
                </a:lnTo>
                <a:lnTo>
                  <a:pt x="71069" y="20550"/>
                </a:lnTo>
                <a:cubicBezTo>
                  <a:pt x="71450" y="20479"/>
                  <a:pt x="71735" y="20145"/>
                  <a:pt x="71735" y="19741"/>
                </a:cubicBezTo>
                <a:cubicBezTo>
                  <a:pt x="71735" y="19300"/>
                  <a:pt x="71366" y="18931"/>
                  <a:pt x="70914" y="18931"/>
                </a:cubicBezTo>
                <a:close/>
                <a:moveTo>
                  <a:pt x="68997" y="64460"/>
                </a:moveTo>
                <a:cubicBezTo>
                  <a:pt x="68556" y="64460"/>
                  <a:pt x="68175" y="64830"/>
                  <a:pt x="68175" y="65270"/>
                </a:cubicBezTo>
                <a:cubicBezTo>
                  <a:pt x="68175" y="65449"/>
                  <a:pt x="68235" y="65615"/>
                  <a:pt x="68330" y="65734"/>
                </a:cubicBezTo>
                <a:lnTo>
                  <a:pt x="63103" y="71009"/>
                </a:lnTo>
                <a:lnTo>
                  <a:pt x="63103" y="85118"/>
                </a:lnTo>
                <a:lnTo>
                  <a:pt x="63389" y="85118"/>
                </a:lnTo>
                <a:lnTo>
                  <a:pt x="63389" y="71128"/>
                </a:lnTo>
                <a:lnTo>
                  <a:pt x="68532" y="65961"/>
                </a:lnTo>
                <a:cubicBezTo>
                  <a:pt x="68675" y="66044"/>
                  <a:pt x="68830" y="66103"/>
                  <a:pt x="68997" y="66103"/>
                </a:cubicBezTo>
                <a:cubicBezTo>
                  <a:pt x="69449" y="66092"/>
                  <a:pt x="69818" y="65734"/>
                  <a:pt x="69818" y="65270"/>
                </a:cubicBezTo>
                <a:cubicBezTo>
                  <a:pt x="69818" y="64830"/>
                  <a:pt x="69449" y="64460"/>
                  <a:pt x="68997" y="64460"/>
                </a:cubicBezTo>
                <a:close/>
                <a:moveTo>
                  <a:pt x="29004" y="68306"/>
                </a:moveTo>
                <a:cubicBezTo>
                  <a:pt x="28694" y="68306"/>
                  <a:pt x="28432" y="68461"/>
                  <a:pt x="28242" y="68699"/>
                </a:cubicBezTo>
                <a:lnTo>
                  <a:pt x="17336" y="68699"/>
                </a:lnTo>
                <a:lnTo>
                  <a:pt x="0" y="86154"/>
                </a:lnTo>
                <a:lnTo>
                  <a:pt x="810" y="86951"/>
                </a:lnTo>
                <a:lnTo>
                  <a:pt x="17812" y="69830"/>
                </a:lnTo>
                <a:lnTo>
                  <a:pt x="28242" y="69830"/>
                </a:lnTo>
                <a:cubicBezTo>
                  <a:pt x="28432" y="70068"/>
                  <a:pt x="28694" y="70211"/>
                  <a:pt x="29004" y="70211"/>
                </a:cubicBezTo>
                <a:cubicBezTo>
                  <a:pt x="29528" y="70211"/>
                  <a:pt x="29956" y="69783"/>
                  <a:pt x="29956" y="69259"/>
                </a:cubicBezTo>
                <a:cubicBezTo>
                  <a:pt x="29956" y="68747"/>
                  <a:pt x="29528" y="68306"/>
                  <a:pt x="29004" y="68306"/>
                </a:cubicBezTo>
                <a:close/>
                <a:moveTo>
                  <a:pt x="16538" y="86642"/>
                </a:moveTo>
                <a:cubicBezTo>
                  <a:pt x="16836" y="86642"/>
                  <a:pt x="17074" y="86880"/>
                  <a:pt x="17074" y="87177"/>
                </a:cubicBezTo>
                <a:cubicBezTo>
                  <a:pt x="17074" y="87475"/>
                  <a:pt x="16836" y="87713"/>
                  <a:pt x="16538" y="87713"/>
                </a:cubicBezTo>
                <a:cubicBezTo>
                  <a:pt x="16240" y="87713"/>
                  <a:pt x="16002" y="87475"/>
                  <a:pt x="16002" y="87177"/>
                </a:cubicBezTo>
                <a:cubicBezTo>
                  <a:pt x="16002" y="86880"/>
                  <a:pt x="16240" y="86642"/>
                  <a:pt x="16538" y="86642"/>
                </a:cubicBezTo>
                <a:close/>
                <a:moveTo>
                  <a:pt x="71128" y="86927"/>
                </a:moveTo>
                <a:cubicBezTo>
                  <a:pt x="71426" y="86927"/>
                  <a:pt x="71664" y="87166"/>
                  <a:pt x="71664" y="87463"/>
                </a:cubicBezTo>
                <a:cubicBezTo>
                  <a:pt x="71664" y="87761"/>
                  <a:pt x="71426" y="87999"/>
                  <a:pt x="71128" y="87999"/>
                </a:cubicBezTo>
                <a:cubicBezTo>
                  <a:pt x="70830" y="87999"/>
                  <a:pt x="70592" y="87761"/>
                  <a:pt x="70592" y="87463"/>
                </a:cubicBezTo>
                <a:cubicBezTo>
                  <a:pt x="70592" y="87166"/>
                  <a:pt x="70830" y="86927"/>
                  <a:pt x="71128" y="86927"/>
                </a:cubicBezTo>
                <a:close/>
                <a:moveTo>
                  <a:pt x="71128" y="86630"/>
                </a:moveTo>
                <a:cubicBezTo>
                  <a:pt x="70676" y="86630"/>
                  <a:pt x="70307" y="86999"/>
                  <a:pt x="70307" y="87451"/>
                </a:cubicBezTo>
                <a:cubicBezTo>
                  <a:pt x="70307" y="87916"/>
                  <a:pt x="70664" y="88273"/>
                  <a:pt x="71128" y="88273"/>
                </a:cubicBezTo>
                <a:cubicBezTo>
                  <a:pt x="71569" y="88273"/>
                  <a:pt x="71950" y="87892"/>
                  <a:pt x="71950" y="87451"/>
                </a:cubicBezTo>
                <a:cubicBezTo>
                  <a:pt x="71950" y="86999"/>
                  <a:pt x="71569" y="86630"/>
                  <a:pt x="71128" y="86630"/>
                </a:cubicBezTo>
                <a:close/>
                <a:moveTo>
                  <a:pt x="14276" y="88928"/>
                </a:moveTo>
                <a:cubicBezTo>
                  <a:pt x="14573" y="88928"/>
                  <a:pt x="14811" y="89166"/>
                  <a:pt x="14811" y="89463"/>
                </a:cubicBezTo>
                <a:cubicBezTo>
                  <a:pt x="14811" y="89761"/>
                  <a:pt x="14573" y="89999"/>
                  <a:pt x="14276" y="89999"/>
                </a:cubicBezTo>
                <a:cubicBezTo>
                  <a:pt x="13978" y="89975"/>
                  <a:pt x="13740" y="89737"/>
                  <a:pt x="13740" y="89463"/>
                </a:cubicBezTo>
                <a:cubicBezTo>
                  <a:pt x="13740" y="89166"/>
                  <a:pt x="13978" y="88928"/>
                  <a:pt x="14276" y="88928"/>
                </a:cubicBezTo>
                <a:close/>
                <a:moveTo>
                  <a:pt x="29004" y="71961"/>
                </a:moveTo>
                <a:cubicBezTo>
                  <a:pt x="28599" y="71961"/>
                  <a:pt x="28277" y="72259"/>
                  <a:pt x="28206" y="72628"/>
                </a:cubicBezTo>
                <a:lnTo>
                  <a:pt x="18991" y="72628"/>
                </a:lnTo>
                <a:lnTo>
                  <a:pt x="1786" y="89975"/>
                </a:lnTo>
                <a:lnTo>
                  <a:pt x="2000" y="90178"/>
                </a:lnTo>
                <a:lnTo>
                  <a:pt x="19122" y="72914"/>
                </a:lnTo>
                <a:lnTo>
                  <a:pt x="28206" y="72914"/>
                </a:lnTo>
                <a:lnTo>
                  <a:pt x="28206" y="72926"/>
                </a:lnTo>
                <a:cubicBezTo>
                  <a:pt x="28277" y="73307"/>
                  <a:pt x="28611" y="73592"/>
                  <a:pt x="29004" y="73592"/>
                </a:cubicBezTo>
                <a:cubicBezTo>
                  <a:pt x="29456" y="73592"/>
                  <a:pt x="29825" y="73223"/>
                  <a:pt x="29825" y="72771"/>
                </a:cubicBezTo>
                <a:cubicBezTo>
                  <a:pt x="29825" y="72330"/>
                  <a:pt x="29456" y="71961"/>
                  <a:pt x="29004" y="71961"/>
                </a:cubicBezTo>
                <a:close/>
                <a:moveTo>
                  <a:pt x="71128" y="89880"/>
                </a:moveTo>
                <a:cubicBezTo>
                  <a:pt x="71426" y="89880"/>
                  <a:pt x="71664" y="90118"/>
                  <a:pt x="71664" y="90416"/>
                </a:cubicBezTo>
                <a:cubicBezTo>
                  <a:pt x="71664" y="90714"/>
                  <a:pt x="71426" y="90952"/>
                  <a:pt x="71128" y="90952"/>
                </a:cubicBezTo>
                <a:cubicBezTo>
                  <a:pt x="70830" y="90952"/>
                  <a:pt x="70592" y="90714"/>
                  <a:pt x="70592" y="90416"/>
                </a:cubicBezTo>
                <a:cubicBezTo>
                  <a:pt x="70592" y="90118"/>
                  <a:pt x="70830" y="89880"/>
                  <a:pt x="71128" y="89880"/>
                </a:cubicBezTo>
                <a:close/>
                <a:moveTo>
                  <a:pt x="71128" y="89583"/>
                </a:moveTo>
                <a:cubicBezTo>
                  <a:pt x="70676" y="89583"/>
                  <a:pt x="70307" y="89952"/>
                  <a:pt x="70307" y="90392"/>
                </a:cubicBezTo>
                <a:cubicBezTo>
                  <a:pt x="70307" y="90857"/>
                  <a:pt x="70664" y="91214"/>
                  <a:pt x="71128" y="91214"/>
                </a:cubicBezTo>
                <a:cubicBezTo>
                  <a:pt x="71569" y="91214"/>
                  <a:pt x="71950" y="90845"/>
                  <a:pt x="71950" y="90392"/>
                </a:cubicBezTo>
                <a:cubicBezTo>
                  <a:pt x="71950" y="89952"/>
                  <a:pt x="71569" y="89583"/>
                  <a:pt x="71128" y="89583"/>
                </a:cubicBezTo>
                <a:close/>
                <a:moveTo>
                  <a:pt x="12025" y="91178"/>
                </a:moveTo>
                <a:cubicBezTo>
                  <a:pt x="12323" y="91178"/>
                  <a:pt x="12561" y="91416"/>
                  <a:pt x="12561" y="91714"/>
                </a:cubicBezTo>
                <a:cubicBezTo>
                  <a:pt x="12561" y="92011"/>
                  <a:pt x="12323" y="92261"/>
                  <a:pt x="12025" y="92261"/>
                </a:cubicBezTo>
                <a:cubicBezTo>
                  <a:pt x="11728" y="92261"/>
                  <a:pt x="11490" y="92011"/>
                  <a:pt x="11490" y="91714"/>
                </a:cubicBezTo>
                <a:cubicBezTo>
                  <a:pt x="11490" y="91416"/>
                  <a:pt x="11728" y="91178"/>
                  <a:pt x="12025" y="91178"/>
                </a:cubicBezTo>
                <a:close/>
                <a:moveTo>
                  <a:pt x="29004" y="75474"/>
                </a:moveTo>
                <a:cubicBezTo>
                  <a:pt x="28599" y="75474"/>
                  <a:pt x="28277" y="75771"/>
                  <a:pt x="28206" y="76140"/>
                </a:cubicBezTo>
                <a:lnTo>
                  <a:pt x="20479" y="76140"/>
                </a:lnTo>
                <a:lnTo>
                  <a:pt x="3274" y="93500"/>
                </a:lnTo>
                <a:lnTo>
                  <a:pt x="3489" y="93702"/>
                </a:lnTo>
                <a:lnTo>
                  <a:pt x="20610" y="76438"/>
                </a:lnTo>
                <a:lnTo>
                  <a:pt x="28206" y="76438"/>
                </a:lnTo>
                <a:cubicBezTo>
                  <a:pt x="28277" y="76819"/>
                  <a:pt x="28611" y="77105"/>
                  <a:pt x="29004" y="77105"/>
                </a:cubicBezTo>
                <a:cubicBezTo>
                  <a:pt x="29456" y="77105"/>
                  <a:pt x="29825" y="76736"/>
                  <a:pt x="29825" y="76283"/>
                </a:cubicBezTo>
                <a:cubicBezTo>
                  <a:pt x="29825" y="75843"/>
                  <a:pt x="29456" y="75474"/>
                  <a:pt x="29004" y="75474"/>
                </a:cubicBezTo>
                <a:close/>
                <a:moveTo>
                  <a:pt x="50197" y="48625"/>
                </a:moveTo>
                <a:cubicBezTo>
                  <a:pt x="49756" y="48625"/>
                  <a:pt x="49387" y="48994"/>
                  <a:pt x="49387" y="49435"/>
                </a:cubicBezTo>
                <a:cubicBezTo>
                  <a:pt x="49387" y="49613"/>
                  <a:pt x="49447" y="49780"/>
                  <a:pt x="49530" y="49911"/>
                </a:cubicBezTo>
                <a:lnTo>
                  <a:pt x="40660" y="58841"/>
                </a:lnTo>
                <a:lnTo>
                  <a:pt x="40660" y="82629"/>
                </a:lnTo>
                <a:lnTo>
                  <a:pt x="28897" y="94476"/>
                </a:lnTo>
                <a:lnTo>
                  <a:pt x="29111" y="94667"/>
                </a:lnTo>
                <a:lnTo>
                  <a:pt x="40958" y="82736"/>
                </a:lnTo>
                <a:lnTo>
                  <a:pt x="40958" y="58960"/>
                </a:lnTo>
                <a:lnTo>
                  <a:pt x="49744" y="50113"/>
                </a:lnTo>
                <a:cubicBezTo>
                  <a:pt x="49875" y="50197"/>
                  <a:pt x="50042" y="50256"/>
                  <a:pt x="50197" y="50256"/>
                </a:cubicBezTo>
                <a:cubicBezTo>
                  <a:pt x="50661" y="50256"/>
                  <a:pt x="51018" y="49899"/>
                  <a:pt x="51018" y="49435"/>
                </a:cubicBezTo>
                <a:cubicBezTo>
                  <a:pt x="51018" y="48994"/>
                  <a:pt x="50649" y="48625"/>
                  <a:pt x="50197" y="48625"/>
                </a:cubicBezTo>
                <a:close/>
                <a:moveTo>
                  <a:pt x="51542" y="99108"/>
                </a:moveTo>
                <a:cubicBezTo>
                  <a:pt x="51840" y="99108"/>
                  <a:pt x="52078" y="99346"/>
                  <a:pt x="52078" y="99643"/>
                </a:cubicBezTo>
                <a:cubicBezTo>
                  <a:pt x="52078" y="99941"/>
                  <a:pt x="51840" y="100179"/>
                  <a:pt x="51542" y="100179"/>
                </a:cubicBezTo>
                <a:cubicBezTo>
                  <a:pt x="51245" y="100179"/>
                  <a:pt x="51006" y="99941"/>
                  <a:pt x="51006" y="99643"/>
                </a:cubicBezTo>
                <a:cubicBezTo>
                  <a:pt x="51006" y="99346"/>
                  <a:pt x="51245" y="99108"/>
                  <a:pt x="51542" y="99108"/>
                </a:cubicBezTo>
                <a:close/>
                <a:moveTo>
                  <a:pt x="105204" y="39029"/>
                </a:moveTo>
                <a:cubicBezTo>
                  <a:pt x="104763" y="39029"/>
                  <a:pt x="104394" y="39410"/>
                  <a:pt x="104394" y="39850"/>
                </a:cubicBezTo>
                <a:cubicBezTo>
                  <a:pt x="104394" y="40303"/>
                  <a:pt x="104763" y="40672"/>
                  <a:pt x="105204" y="40672"/>
                </a:cubicBezTo>
                <a:cubicBezTo>
                  <a:pt x="105382" y="40672"/>
                  <a:pt x="105549" y="40612"/>
                  <a:pt x="105668" y="40517"/>
                </a:cubicBezTo>
                <a:lnTo>
                  <a:pt x="142054" y="76831"/>
                </a:lnTo>
                <a:lnTo>
                  <a:pt x="142054" y="99108"/>
                </a:lnTo>
                <a:lnTo>
                  <a:pt x="143899" y="100965"/>
                </a:lnTo>
                <a:lnTo>
                  <a:pt x="150507" y="100965"/>
                </a:lnTo>
                <a:lnTo>
                  <a:pt x="150507" y="100679"/>
                </a:lnTo>
                <a:lnTo>
                  <a:pt x="144018" y="100679"/>
                </a:lnTo>
                <a:lnTo>
                  <a:pt x="142339" y="98988"/>
                </a:lnTo>
                <a:lnTo>
                  <a:pt x="142339" y="76724"/>
                </a:lnTo>
                <a:lnTo>
                  <a:pt x="105882" y="40315"/>
                </a:lnTo>
                <a:cubicBezTo>
                  <a:pt x="105966" y="40184"/>
                  <a:pt x="106025" y="40017"/>
                  <a:pt x="106025" y="39850"/>
                </a:cubicBezTo>
                <a:cubicBezTo>
                  <a:pt x="106025" y="39410"/>
                  <a:pt x="105656" y="39029"/>
                  <a:pt x="105204" y="39029"/>
                </a:cubicBezTo>
                <a:close/>
                <a:moveTo>
                  <a:pt x="59400" y="26003"/>
                </a:moveTo>
                <a:cubicBezTo>
                  <a:pt x="58948" y="26003"/>
                  <a:pt x="58579" y="26372"/>
                  <a:pt x="58579" y="26813"/>
                </a:cubicBezTo>
                <a:cubicBezTo>
                  <a:pt x="58579" y="27218"/>
                  <a:pt x="58877" y="27551"/>
                  <a:pt x="59246" y="27623"/>
                </a:cubicBezTo>
                <a:lnTo>
                  <a:pt x="59246" y="40505"/>
                </a:lnTo>
                <a:lnTo>
                  <a:pt x="57626" y="42148"/>
                </a:lnTo>
                <a:lnTo>
                  <a:pt x="57626" y="55138"/>
                </a:lnTo>
                <a:lnTo>
                  <a:pt x="48304" y="64496"/>
                </a:lnTo>
                <a:lnTo>
                  <a:pt x="48304" y="81332"/>
                </a:lnTo>
                <a:lnTo>
                  <a:pt x="28920" y="100834"/>
                </a:lnTo>
                <a:lnTo>
                  <a:pt x="29111" y="101024"/>
                </a:lnTo>
                <a:lnTo>
                  <a:pt x="48566" y="81486"/>
                </a:lnTo>
                <a:lnTo>
                  <a:pt x="48601" y="81439"/>
                </a:lnTo>
                <a:lnTo>
                  <a:pt x="48601" y="64603"/>
                </a:lnTo>
                <a:lnTo>
                  <a:pt x="57924" y="55245"/>
                </a:lnTo>
                <a:lnTo>
                  <a:pt x="57924" y="42255"/>
                </a:lnTo>
                <a:lnTo>
                  <a:pt x="59543" y="40612"/>
                </a:lnTo>
                <a:lnTo>
                  <a:pt x="59543" y="27623"/>
                </a:lnTo>
                <a:cubicBezTo>
                  <a:pt x="59936" y="27551"/>
                  <a:pt x="60210" y="27218"/>
                  <a:pt x="60210" y="26813"/>
                </a:cubicBezTo>
                <a:cubicBezTo>
                  <a:pt x="60210" y="26372"/>
                  <a:pt x="59841" y="26003"/>
                  <a:pt x="59400" y="26003"/>
                </a:cubicBezTo>
                <a:close/>
                <a:moveTo>
                  <a:pt x="12014" y="90904"/>
                </a:moveTo>
                <a:cubicBezTo>
                  <a:pt x="11561" y="90904"/>
                  <a:pt x="11192" y="91273"/>
                  <a:pt x="11192" y="91726"/>
                </a:cubicBezTo>
                <a:cubicBezTo>
                  <a:pt x="11192" y="92119"/>
                  <a:pt x="11490" y="92452"/>
                  <a:pt x="11859" y="92523"/>
                </a:cubicBezTo>
                <a:lnTo>
                  <a:pt x="11859" y="102465"/>
                </a:lnTo>
                <a:lnTo>
                  <a:pt x="11478" y="102858"/>
                </a:lnTo>
                <a:lnTo>
                  <a:pt x="5763" y="102858"/>
                </a:lnTo>
                <a:lnTo>
                  <a:pt x="5763" y="103132"/>
                </a:lnTo>
                <a:lnTo>
                  <a:pt x="11609" y="103132"/>
                </a:lnTo>
                <a:lnTo>
                  <a:pt x="12156" y="102572"/>
                </a:lnTo>
                <a:lnTo>
                  <a:pt x="12156" y="92523"/>
                </a:lnTo>
                <a:cubicBezTo>
                  <a:pt x="12549" y="92452"/>
                  <a:pt x="12835" y="92119"/>
                  <a:pt x="12835" y="91726"/>
                </a:cubicBezTo>
                <a:cubicBezTo>
                  <a:pt x="12835" y="91273"/>
                  <a:pt x="12454" y="90904"/>
                  <a:pt x="12014" y="90904"/>
                </a:cubicBezTo>
                <a:close/>
                <a:moveTo>
                  <a:pt x="88690" y="33218"/>
                </a:moveTo>
                <a:cubicBezTo>
                  <a:pt x="88237" y="33218"/>
                  <a:pt x="87868" y="33588"/>
                  <a:pt x="87868" y="34040"/>
                </a:cubicBezTo>
                <a:cubicBezTo>
                  <a:pt x="87868" y="34481"/>
                  <a:pt x="88237" y="34850"/>
                  <a:pt x="88690" y="34850"/>
                </a:cubicBezTo>
                <a:cubicBezTo>
                  <a:pt x="88868" y="34850"/>
                  <a:pt x="89023" y="34790"/>
                  <a:pt x="89142" y="34707"/>
                </a:cubicBezTo>
                <a:lnTo>
                  <a:pt x="105097" y="50625"/>
                </a:lnTo>
                <a:lnTo>
                  <a:pt x="105144" y="50673"/>
                </a:lnTo>
                <a:lnTo>
                  <a:pt x="112871" y="50673"/>
                </a:lnTo>
                <a:lnTo>
                  <a:pt x="139791" y="77557"/>
                </a:lnTo>
                <a:lnTo>
                  <a:pt x="139791" y="99822"/>
                </a:lnTo>
                <a:lnTo>
                  <a:pt x="143185" y="103191"/>
                </a:lnTo>
                <a:lnTo>
                  <a:pt x="150709" y="103191"/>
                </a:lnTo>
                <a:lnTo>
                  <a:pt x="150709" y="102918"/>
                </a:lnTo>
                <a:lnTo>
                  <a:pt x="143292" y="102918"/>
                </a:lnTo>
                <a:lnTo>
                  <a:pt x="140077" y="99703"/>
                </a:lnTo>
                <a:lnTo>
                  <a:pt x="140077" y="77414"/>
                </a:lnTo>
                <a:lnTo>
                  <a:pt x="113038" y="50423"/>
                </a:lnTo>
                <a:lnTo>
                  <a:pt x="112990" y="50375"/>
                </a:lnTo>
                <a:lnTo>
                  <a:pt x="105263" y="50375"/>
                </a:lnTo>
                <a:lnTo>
                  <a:pt x="89357" y="34492"/>
                </a:lnTo>
                <a:cubicBezTo>
                  <a:pt x="89440" y="34361"/>
                  <a:pt x="89499" y="34195"/>
                  <a:pt x="89499" y="34040"/>
                </a:cubicBezTo>
                <a:cubicBezTo>
                  <a:pt x="89499" y="33588"/>
                  <a:pt x="89130" y="33218"/>
                  <a:pt x="88690" y="33218"/>
                </a:cubicBezTo>
                <a:close/>
                <a:moveTo>
                  <a:pt x="62365" y="42982"/>
                </a:moveTo>
                <a:cubicBezTo>
                  <a:pt x="61913" y="42982"/>
                  <a:pt x="61544" y="43351"/>
                  <a:pt x="61544" y="43803"/>
                </a:cubicBezTo>
                <a:cubicBezTo>
                  <a:pt x="61544" y="44196"/>
                  <a:pt x="61841" y="44529"/>
                  <a:pt x="62210" y="44601"/>
                </a:cubicBezTo>
                <a:lnTo>
                  <a:pt x="62210" y="50268"/>
                </a:lnTo>
                <a:lnTo>
                  <a:pt x="59900" y="52590"/>
                </a:lnTo>
                <a:lnTo>
                  <a:pt x="59900" y="55852"/>
                </a:lnTo>
                <a:lnTo>
                  <a:pt x="50602" y="65199"/>
                </a:lnTo>
                <a:lnTo>
                  <a:pt x="50602" y="82046"/>
                </a:lnTo>
                <a:lnTo>
                  <a:pt x="28920" y="103834"/>
                </a:lnTo>
                <a:lnTo>
                  <a:pt x="29111" y="104025"/>
                </a:lnTo>
                <a:lnTo>
                  <a:pt x="50840" y="82213"/>
                </a:lnTo>
                <a:lnTo>
                  <a:pt x="50887" y="82165"/>
                </a:lnTo>
                <a:lnTo>
                  <a:pt x="50887" y="65318"/>
                </a:lnTo>
                <a:lnTo>
                  <a:pt x="60198" y="55959"/>
                </a:lnTo>
                <a:lnTo>
                  <a:pt x="60198" y="52697"/>
                </a:lnTo>
                <a:lnTo>
                  <a:pt x="62508" y="50375"/>
                </a:lnTo>
                <a:lnTo>
                  <a:pt x="62508" y="44601"/>
                </a:lnTo>
                <a:cubicBezTo>
                  <a:pt x="62901" y="44529"/>
                  <a:pt x="63175" y="44196"/>
                  <a:pt x="63175" y="43803"/>
                </a:cubicBezTo>
                <a:cubicBezTo>
                  <a:pt x="63175" y="43351"/>
                  <a:pt x="62806" y="42982"/>
                  <a:pt x="62365" y="42982"/>
                </a:cubicBezTo>
                <a:close/>
                <a:moveTo>
                  <a:pt x="14276" y="88630"/>
                </a:moveTo>
                <a:cubicBezTo>
                  <a:pt x="13823" y="88630"/>
                  <a:pt x="13454" y="88999"/>
                  <a:pt x="13454" y="89440"/>
                </a:cubicBezTo>
                <a:cubicBezTo>
                  <a:pt x="13454" y="89844"/>
                  <a:pt x="13752" y="90178"/>
                  <a:pt x="14121" y="90249"/>
                </a:cubicBezTo>
                <a:lnTo>
                  <a:pt x="14121" y="103168"/>
                </a:lnTo>
                <a:lnTo>
                  <a:pt x="12204" y="105096"/>
                </a:lnTo>
                <a:lnTo>
                  <a:pt x="5656" y="105096"/>
                </a:lnTo>
                <a:lnTo>
                  <a:pt x="5656" y="105382"/>
                </a:lnTo>
                <a:lnTo>
                  <a:pt x="12323" y="105382"/>
                </a:lnTo>
                <a:lnTo>
                  <a:pt x="14407" y="103287"/>
                </a:lnTo>
                <a:lnTo>
                  <a:pt x="14407" y="90249"/>
                </a:lnTo>
                <a:lnTo>
                  <a:pt x="14419" y="90249"/>
                </a:lnTo>
                <a:cubicBezTo>
                  <a:pt x="14811" y="90178"/>
                  <a:pt x="15097" y="89844"/>
                  <a:pt x="15097" y="89440"/>
                </a:cubicBezTo>
                <a:cubicBezTo>
                  <a:pt x="15097" y="88999"/>
                  <a:pt x="14716" y="88630"/>
                  <a:pt x="14276" y="88630"/>
                </a:cubicBezTo>
                <a:close/>
                <a:moveTo>
                  <a:pt x="65949" y="104680"/>
                </a:moveTo>
                <a:cubicBezTo>
                  <a:pt x="66246" y="104680"/>
                  <a:pt x="66485" y="104918"/>
                  <a:pt x="66485" y="105215"/>
                </a:cubicBezTo>
                <a:cubicBezTo>
                  <a:pt x="66485" y="105513"/>
                  <a:pt x="66246" y="105751"/>
                  <a:pt x="65949" y="105751"/>
                </a:cubicBezTo>
                <a:cubicBezTo>
                  <a:pt x="65651" y="105751"/>
                  <a:pt x="65413" y="105513"/>
                  <a:pt x="65413" y="105215"/>
                </a:cubicBezTo>
                <a:cubicBezTo>
                  <a:pt x="65413" y="104918"/>
                  <a:pt x="65651" y="104680"/>
                  <a:pt x="65949" y="104680"/>
                </a:cubicBezTo>
                <a:close/>
                <a:moveTo>
                  <a:pt x="50899" y="104918"/>
                </a:moveTo>
                <a:cubicBezTo>
                  <a:pt x="51197" y="104918"/>
                  <a:pt x="51435" y="105156"/>
                  <a:pt x="51435" y="105454"/>
                </a:cubicBezTo>
                <a:cubicBezTo>
                  <a:pt x="51435" y="105751"/>
                  <a:pt x="51197" y="105989"/>
                  <a:pt x="50899" y="105989"/>
                </a:cubicBezTo>
                <a:cubicBezTo>
                  <a:pt x="50602" y="105989"/>
                  <a:pt x="50364" y="105751"/>
                  <a:pt x="50364" y="105454"/>
                </a:cubicBezTo>
                <a:cubicBezTo>
                  <a:pt x="50364" y="105156"/>
                  <a:pt x="50602" y="104918"/>
                  <a:pt x="50899" y="104918"/>
                </a:cubicBezTo>
                <a:close/>
                <a:moveTo>
                  <a:pt x="66616" y="46149"/>
                </a:moveTo>
                <a:lnTo>
                  <a:pt x="66616" y="52042"/>
                </a:lnTo>
                <a:lnTo>
                  <a:pt x="52864" y="65853"/>
                </a:lnTo>
                <a:lnTo>
                  <a:pt x="52816" y="65901"/>
                </a:lnTo>
                <a:lnTo>
                  <a:pt x="52816" y="82748"/>
                </a:lnTo>
                <a:lnTo>
                  <a:pt x="28920" y="106751"/>
                </a:lnTo>
                <a:lnTo>
                  <a:pt x="29111" y="106942"/>
                </a:lnTo>
                <a:lnTo>
                  <a:pt x="53054" y="82915"/>
                </a:lnTo>
                <a:lnTo>
                  <a:pt x="53102" y="82867"/>
                </a:lnTo>
                <a:lnTo>
                  <a:pt x="53102" y="66020"/>
                </a:lnTo>
                <a:lnTo>
                  <a:pt x="66854" y="52209"/>
                </a:lnTo>
                <a:lnTo>
                  <a:pt x="66901" y="52161"/>
                </a:lnTo>
                <a:lnTo>
                  <a:pt x="66901" y="46149"/>
                </a:lnTo>
                <a:close/>
                <a:moveTo>
                  <a:pt x="16538" y="86368"/>
                </a:moveTo>
                <a:cubicBezTo>
                  <a:pt x="16085" y="86368"/>
                  <a:pt x="15716" y="86737"/>
                  <a:pt x="15716" y="87177"/>
                </a:cubicBezTo>
                <a:cubicBezTo>
                  <a:pt x="15716" y="87558"/>
                  <a:pt x="15966" y="87868"/>
                  <a:pt x="16312" y="87975"/>
                </a:cubicBezTo>
                <a:lnTo>
                  <a:pt x="16383" y="103894"/>
                </a:lnTo>
                <a:lnTo>
                  <a:pt x="12930" y="107382"/>
                </a:lnTo>
                <a:lnTo>
                  <a:pt x="5775" y="107382"/>
                </a:lnTo>
                <a:lnTo>
                  <a:pt x="5775" y="107656"/>
                </a:lnTo>
                <a:lnTo>
                  <a:pt x="13049" y="107656"/>
                </a:lnTo>
                <a:lnTo>
                  <a:pt x="16669" y="104013"/>
                </a:lnTo>
                <a:lnTo>
                  <a:pt x="16597" y="87987"/>
                </a:lnTo>
                <a:cubicBezTo>
                  <a:pt x="17014" y="87951"/>
                  <a:pt x="17359" y="87594"/>
                  <a:pt x="17359" y="87177"/>
                </a:cubicBezTo>
                <a:cubicBezTo>
                  <a:pt x="17359" y="86737"/>
                  <a:pt x="16978" y="86368"/>
                  <a:pt x="16538" y="86368"/>
                </a:cubicBezTo>
                <a:close/>
                <a:moveTo>
                  <a:pt x="68199" y="106942"/>
                </a:moveTo>
                <a:cubicBezTo>
                  <a:pt x="68497" y="106942"/>
                  <a:pt x="68735" y="107180"/>
                  <a:pt x="68735" y="107478"/>
                </a:cubicBezTo>
                <a:cubicBezTo>
                  <a:pt x="68735" y="107775"/>
                  <a:pt x="68497" y="108013"/>
                  <a:pt x="68199" y="108013"/>
                </a:cubicBezTo>
                <a:cubicBezTo>
                  <a:pt x="67901" y="108013"/>
                  <a:pt x="67663" y="107775"/>
                  <a:pt x="67663" y="107478"/>
                </a:cubicBezTo>
                <a:cubicBezTo>
                  <a:pt x="67663" y="107180"/>
                  <a:pt x="67901" y="106942"/>
                  <a:pt x="68199" y="106942"/>
                </a:cubicBezTo>
                <a:close/>
                <a:moveTo>
                  <a:pt x="60734" y="107049"/>
                </a:moveTo>
                <a:cubicBezTo>
                  <a:pt x="60222" y="107049"/>
                  <a:pt x="59781" y="107478"/>
                  <a:pt x="59781" y="108001"/>
                </a:cubicBezTo>
                <a:cubicBezTo>
                  <a:pt x="59781" y="108525"/>
                  <a:pt x="60222" y="108954"/>
                  <a:pt x="60734" y="108954"/>
                </a:cubicBezTo>
                <a:cubicBezTo>
                  <a:pt x="61258" y="108954"/>
                  <a:pt x="61686" y="108525"/>
                  <a:pt x="61686" y="108001"/>
                </a:cubicBezTo>
                <a:cubicBezTo>
                  <a:pt x="61710" y="107466"/>
                  <a:pt x="61270" y="107049"/>
                  <a:pt x="60734" y="107049"/>
                </a:cubicBezTo>
                <a:close/>
                <a:moveTo>
                  <a:pt x="70461" y="109228"/>
                </a:moveTo>
                <a:cubicBezTo>
                  <a:pt x="70759" y="109228"/>
                  <a:pt x="70997" y="109466"/>
                  <a:pt x="70997" y="109764"/>
                </a:cubicBezTo>
                <a:cubicBezTo>
                  <a:pt x="70997" y="110061"/>
                  <a:pt x="70759" y="110299"/>
                  <a:pt x="70461" y="110299"/>
                </a:cubicBezTo>
                <a:cubicBezTo>
                  <a:pt x="70164" y="110299"/>
                  <a:pt x="69926" y="110061"/>
                  <a:pt x="69926" y="109764"/>
                </a:cubicBezTo>
                <a:cubicBezTo>
                  <a:pt x="69926" y="109466"/>
                  <a:pt x="70164" y="109228"/>
                  <a:pt x="70461" y="109228"/>
                </a:cubicBezTo>
                <a:close/>
                <a:moveTo>
                  <a:pt x="60734" y="110442"/>
                </a:moveTo>
                <a:cubicBezTo>
                  <a:pt x="61032" y="110442"/>
                  <a:pt x="61270" y="110680"/>
                  <a:pt x="61270" y="110978"/>
                </a:cubicBezTo>
                <a:cubicBezTo>
                  <a:pt x="61270" y="111276"/>
                  <a:pt x="61032" y="111514"/>
                  <a:pt x="60734" y="111514"/>
                </a:cubicBezTo>
                <a:cubicBezTo>
                  <a:pt x="60436" y="111514"/>
                  <a:pt x="60198" y="111276"/>
                  <a:pt x="60198" y="110978"/>
                </a:cubicBezTo>
                <a:cubicBezTo>
                  <a:pt x="60198" y="110680"/>
                  <a:pt x="60436" y="110442"/>
                  <a:pt x="60734" y="110442"/>
                </a:cubicBezTo>
                <a:close/>
                <a:moveTo>
                  <a:pt x="32933" y="66020"/>
                </a:moveTo>
                <a:cubicBezTo>
                  <a:pt x="32492" y="66020"/>
                  <a:pt x="32111" y="66389"/>
                  <a:pt x="32111" y="66842"/>
                </a:cubicBezTo>
                <a:cubicBezTo>
                  <a:pt x="32111" y="67235"/>
                  <a:pt x="32409" y="67568"/>
                  <a:pt x="32790" y="67639"/>
                </a:cubicBezTo>
                <a:lnTo>
                  <a:pt x="32790" y="79772"/>
                </a:lnTo>
                <a:lnTo>
                  <a:pt x="20907" y="91738"/>
                </a:lnTo>
                <a:lnTo>
                  <a:pt x="20907" y="107001"/>
                </a:lnTo>
                <a:lnTo>
                  <a:pt x="16609" y="111335"/>
                </a:lnTo>
                <a:lnTo>
                  <a:pt x="5060" y="111335"/>
                </a:lnTo>
                <a:lnTo>
                  <a:pt x="5060" y="111621"/>
                </a:lnTo>
                <a:lnTo>
                  <a:pt x="16740" y="111621"/>
                </a:lnTo>
                <a:lnTo>
                  <a:pt x="21205" y="107120"/>
                </a:lnTo>
                <a:lnTo>
                  <a:pt x="21205" y="91857"/>
                </a:lnTo>
                <a:lnTo>
                  <a:pt x="33088" y="79891"/>
                </a:lnTo>
                <a:lnTo>
                  <a:pt x="33088" y="67639"/>
                </a:lnTo>
                <a:cubicBezTo>
                  <a:pt x="33469" y="67568"/>
                  <a:pt x="33754" y="67235"/>
                  <a:pt x="33754" y="66842"/>
                </a:cubicBezTo>
                <a:cubicBezTo>
                  <a:pt x="33754" y="66389"/>
                  <a:pt x="33385" y="66020"/>
                  <a:pt x="32933" y="66020"/>
                </a:cubicBezTo>
                <a:close/>
                <a:moveTo>
                  <a:pt x="60734" y="110180"/>
                </a:moveTo>
                <a:cubicBezTo>
                  <a:pt x="60293" y="110180"/>
                  <a:pt x="59924" y="110549"/>
                  <a:pt x="59924" y="110990"/>
                </a:cubicBezTo>
                <a:cubicBezTo>
                  <a:pt x="59924" y="111442"/>
                  <a:pt x="60293" y="111811"/>
                  <a:pt x="60734" y="111811"/>
                </a:cubicBezTo>
                <a:cubicBezTo>
                  <a:pt x="61186" y="111811"/>
                  <a:pt x="61555" y="111442"/>
                  <a:pt x="61555" y="110990"/>
                </a:cubicBezTo>
                <a:cubicBezTo>
                  <a:pt x="61555" y="110538"/>
                  <a:pt x="61198" y="110180"/>
                  <a:pt x="60734" y="110180"/>
                </a:cubicBezTo>
                <a:close/>
                <a:moveTo>
                  <a:pt x="50899" y="111942"/>
                </a:moveTo>
                <a:cubicBezTo>
                  <a:pt x="51197" y="111942"/>
                  <a:pt x="51435" y="112181"/>
                  <a:pt x="51435" y="112478"/>
                </a:cubicBezTo>
                <a:cubicBezTo>
                  <a:pt x="51435" y="112776"/>
                  <a:pt x="51197" y="113014"/>
                  <a:pt x="50899" y="113014"/>
                </a:cubicBezTo>
                <a:cubicBezTo>
                  <a:pt x="50602" y="113014"/>
                  <a:pt x="50364" y="112776"/>
                  <a:pt x="50364" y="112478"/>
                </a:cubicBezTo>
                <a:cubicBezTo>
                  <a:pt x="50364" y="112181"/>
                  <a:pt x="50602" y="111942"/>
                  <a:pt x="50899" y="111942"/>
                </a:cubicBezTo>
                <a:close/>
                <a:moveTo>
                  <a:pt x="35207" y="63722"/>
                </a:moveTo>
                <a:cubicBezTo>
                  <a:pt x="34766" y="63722"/>
                  <a:pt x="34397" y="64103"/>
                  <a:pt x="34397" y="64544"/>
                </a:cubicBezTo>
                <a:cubicBezTo>
                  <a:pt x="34397" y="64949"/>
                  <a:pt x="34695" y="65270"/>
                  <a:pt x="35064" y="65353"/>
                </a:cubicBezTo>
                <a:lnTo>
                  <a:pt x="35064" y="80498"/>
                </a:lnTo>
                <a:lnTo>
                  <a:pt x="23182" y="92464"/>
                </a:lnTo>
                <a:lnTo>
                  <a:pt x="23182" y="107740"/>
                </a:lnTo>
                <a:lnTo>
                  <a:pt x="17371" y="113597"/>
                </a:lnTo>
                <a:lnTo>
                  <a:pt x="5060" y="113597"/>
                </a:lnTo>
                <a:lnTo>
                  <a:pt x="5060" y="113883"/>
                </a:lnTo>
                <a:lnTo>
                  <a:pt x="17502" y="113883"/>
                </a:lnTo>
                <a:lnTo>
                  <a:pt x="23503" y="107835"/>
                </a:lnTo>
                <a:lnTo>
                  <a:pt x="23503" y="92571"/>
                </a:lnTo>
                <a:lnTo>
                  <a:pt x="23479" y="92571"/>
                </a:lnTo>
                <a:lnTo>
                  <a:pt x="35362" y="80605"/>
                </a:lnTo>
                <a:lnTo>
                  <a:pt x="35362" y="65353"/>
                </a:lnTo>
                <a:cubicBezTo>
                  <a:pt x="35755" y="65270"/>
                  <a:pt x="36028" y="64949"/>
                  <a:pt x="36028" y="64544"/>
                </a:cubicBezTo>
                <a:cubicBezTo>
                  <a:pt x="36028" y="64103"/>
                  <a:pt x="35659" y="63722"/>
                  <a:pt x="35207" y="63722"/>
                </a:cubicBezTo>
                <a:close/>
                <a:moveTo>
                  <a:pt x="60734" y="113395"/>
                </a:moveTo>
                <a:cubicBezTo>
                  <a:pt x="61032" y="113395"/>
                  <a:pt x="61270" y="113633"/>
                  <a:pt x="61270" y="113931"/>
                </a:cubicBezTo>
                <a:cubicBezTo>
                  <a:pt x="61270" y="114228"/>
                  <a:pt x="61032" y="114467"/>
                  <a:pt x="60734" y="114467"/>
                </a:cubicBezTo>
                <a:cubicBezTo>
                  <a:pt x="60436" y="114467"/>
                  <a:pt x="60198" y="114228"/>
                  <a:pt x="60198" y="113931"/>
                </a:cubicBezTo>
                <a:cubicBezTo>
                  <a:pt x="60198" y="113633"/>
                  <a:pt x="60436" y="113395"/>
                  <a:pt x="60734" y="113395"/>
                </a:cubicBezTo>
                <a:close/>
                <a:moveTo>
                  <a:pt x="60734" y="113121"/>
                </a:moveTo>
                <a:cubicBezTo>
                  <a:pt x="60293" y="113121"/>
                  <a:pt x="59924" y="113490"/>
                  <a:pt x="59924" y="113943"/>
                </a:cubicBezTo>
                <a:cubicBezTo>
                  <a:pt x="59924" y="114383"/>
                  <a:pt x="60293" y="114764"/>
                  <a:pt x="60734" y="114764"/>
                </a:cubicBezTo>
                <a:cubicBezTo>
                  <a:pt x="61186" y="114764"/>
                  <a:pt x="61555" y="114383"/>
                  <a:pt x="61555" y="113943"/>
                </a:cubicBezTo>
                <a:cubicBezTo>
                  <a:pt x="61555" y="113478"/>
                  <a:pt x="61198" y="113121"/>
                  <a:pt x="60734" y="113121"/>
                </a:cubicBezTo>
                <a:close/>
                <a:moveTo>
                  <a:pt x="50899" y="114919"/>
                </a:moveTo>
                <a:cubicBezTo>
                  <a:pt x="51197" y="114919"/>
                  <a:pt x="51435" y="115157"/>
                  <a:pt x="51435" y="115455"/>
                </a:cubicBezTo>
                <a:cubicBezTo>
                  <a:pt x="51435" y="115752"/>
                  <a:pt x="51197" y="115991"/>
                  <a:pt x="50899" y="115991"/>
                </a:cubicBezTo>
                <a:cubicBezTo>
                  <a:pt x="50602" y="115991"/>
                  <a:pt x="50364" y="115752"/>
                  <a:pt x="50364" y="115455"/>
                </a:cubicBezTo>
                <a:cubicBezTo>
                  <a:pt x="50364" y="115157"/>
                  <a:pt x="50602" y="114919"/>
                  <a:pt x="50899" y="114919"/>
                </a:cubicBezTo>
                <a:close/>
                <a:moveTo>
                  <a:pt x="37433" y="61484"/>
                </a:moveTo>
                <a:cubicBezTo>
                  <a:pt x="36981" y="61484"/>
                  <a:pt x="36612" y="61853"/>
                  <a:pt x="36612" y="62293"/>
                </a:cubicBezTo>
                <a:cubicBezTo>
                  <a:pt x="36612" y="62698"/>
                  <a:pt x="36909" y="63032"/>
                  <a:pt x="37279" y="63103"/>
                </a:cubicBezTo>
                <a:lnTo>
                  <a:pt x="37279" y="81189"/>
                </a:lnTo>
                <a:lnTo>
                  <a:pt x="25408" y="93154"/>
                </a:lnTo>
                <a:lnTo>
                  <a:pt x="25408" y="108418"/>
                </a:lnTo>
                <a:lnTo>
                  <a:pt x="18038" y="115848"/>
                </a:lnTo>
                <a:lnTo>
                  <a:pt x="5060" y="115848"/>
                </a:lnTo>
                <a:lnTo>
                  <a:pt x="5060" y="116133"/>
                </a:lnTo>
                <a:lnTo>
                  <a:pt x="18169" y="116133"/>
                </a:lnTo>
                <a:lnTo>
                  <a:pt x="25706" y="108537"/>
                </a:lnTo>
                <a:lnTo>
                  <a:pt x="25706" y="93273"/>
                </a:lnTo>
                <a:lnTo>
                  <a:pt x="37576" y="81308"/>
                </a:lnTo>
                <a:lnTo>
                  <a:pt x="37576" y="63103"/>
                </a:lnTo>
                <a:cubicBezTo>
                  <a:pt x="37969" y="63032"/>
                  <a:pt x="38255" y="62698"/>
                  <a:pt x="38255" y="62293"/>
                </a:cubicBezTo>
                <a:cubicBezTo>
                  <a:pt x="38255" y="61853"/>
                  <a:pt x="37874" y="61484"/>
                  <a:pt x="37433" y="61484"/>
                </a:cubicBezTo>
                <a:close/>
                <a:moveTo>
                  <a:pt x="50899" y="117872"/>
                </a:moveTo>
                <a:cubicBezTo>
                  <a:pt x="51197" y="117872"/>
                  <a:pt x="51435" y="118110"/>
                  <a:pt x="51435" y="118408"/>
                </a:cubicBezTo>
                <a:cubicBezTo>
                  <a:pt x="51435" y="118705"/>
                  <a:pt x="51197" y="118943"/>
                  <a:pt x="50899" y="118943"/>
                </a:cubicBezTo>
                <a:cubicBezTo>
                  <a:pt x="50602" y="118943"/>
                  <a:pt x="50364" y="118705"/>
                  <a:pt x="50364" y="118408"/>
                </a:cubicBezTo>
                <a:cubicBezTo>
                  <a:pt x="50364" y="118110"/>
                  <a:pt x="50602" y="117872"/>
                  <a:pt x="50899" y="117872"/>
                </a:cubicBezTo>
                <a:close/>
                <a:moveTo>
                  <a:pt x="10192" y="120551"/>
                </a:moveTo>
                <a:cubicBezTo>
                  <a:pt x="9680" y="120551"/>
                  <a:pt x="9239" y="120979"/>
                  <a:pt x="9239" y="121503"/>
                </a:cubicBezTo>
                <a:cubicBezTo>
                  <a:pt x="9239" y="122027"/>
                  <a:pt x="9680" y="122456"/>
                  <a:pt x="10192" y="122456"/>
                </a:cubicBezTo>
                <a:cubicBezTo>
                  <a:pt x="10728" y="122456"/>
                  <a:pt x="11144" y="122027"/>
                  <a:pt x="11144" y="121503"/>
                </a:cubicBezTo>
                <a:cubicBezTo>
                  <a:pt x="11144" y="120979"/>
                  <a:pt x="10716" y="120551"/>
                  <a:pt x="10192" y="120551"/>
                </a:cubicBezTo>
                <a:close/>
                <a:moveTo>
                  <a:pt x="12454" y="120551"/>
                </a:moveTo>
                <a:cubicBezTo>
                  <a:pt x="11942" y="120551"/>
                  <a:pt x="11502" y="120979"/>
                  <a:pt x="11502" y="121503"/>
                </a:cubicBezTo>
                <a:cubicBezTo>
                  <a:pt x="11502" y="122027"/>
                  <a:pt x="11942" y="122456"/>
                  <a:pt x="12454" y="122456"/>
                </a:cubicBezTo>
                <a:cubicBezTo>
                  <a:pt x="12978" y="122456"/>
                  <a:pt x="13407" y="122027"/>
                  <a:pt x="13407" y="121503"/>
                </a:cubicBezTo>
                <a:cubicBezTo>
                  <a:pt x="13407" y="120979"/>
                  <a:pt x="12978" y="120551"/>
                  <a:pt x="12454" y="120551"/>
                </a:cubicBezTo>
                <a:close/>
                <a:moveTo>
                  <a:pt x="14716" y="120551"/>
                </a:moveTo>
                <a:cubicBezTo>
                  <a:pt x="14204" y="120551"/>
                  <a:pt x="13764" y="120979"/>
                  <a:pt x="13764" y="121503"/>
                </a:cubicBezTo>
                <a:cubicBezTo>
                  <a:pt x="13764" y="122027"/>
                  <a:pt x="14204" y="122456"/>
                  <a:pt x="14716" y="122456"/>
                </a:cubicBezTo>
                <a:cubicBezTo>
                  <a:pt x="15240" y="122456"/>
                  <a:pt x="15669" y="122027"/>
                  <a:pt x="15669" y="121503"/>
                </a:cubicBezTo>
                <a:cubicBezTo>
                  <a:pt x="15669" y="120979"/>
                  <a:pt x="15240" y="120551"/>
                  <a:pt x="14716" y="120551"/>
                </a:cubicBezTo>
                <a:close/>
                <a:moveTo>
                  <a:pt x="53804" y="124611"/>
                </a:moveTo>
                <a:cubicBezTo>
                  <a:pt x="54102" y="124611"/>
                  <a:pt x="54340" y="124849"/>
                  <a:pt x="54340" y="125146"/>
                </a:cubicBezTo>
                <a:cubicBezTo>
                  <a:pt x="54340" y="125444"/>
                  <a:pt x="54102" y="125682"/>
                  <a:pt x="53804" y="125682"/>
                </a:cubicBezTo>
                <a:cubicBezTo>
                  <a:pt x="53507" y="125682"/>
                  <a:pt x="53269" y="125444"/>
                  <a:pt x="53269" y="125146"/>
                </a:cubicBezTo>
                <a:cubicBezTo>
                  <a:pt x="53269" y="124849"/>
                  <a:pt x="53507" y="124611"/>
                  <a:pt x="53804" y="124611"/>
                </a:cubicBezTo>
                <a:close/>
                <a:moveTo>
                  <a:pt x="10216" y="125789"/>
                </a:moveTo>
                <a:cubicBezTo>
                  <a:pt x="10513" y="125789"/>
                  <a:pt x="10751" y="126028"/>
                  <a:pt x="10751" y="126325"/>
                </a:cubicBezTo>
                <a:cubicBezTo>
                  <a:pt x="10751" y="126623"/>
                  <a:pt x="10513" y="126861"/>
                  <a:pt x="10216" y="126861"/>
                </a:cubicBezTo>
                <a:cubicBezTo>
                  <a:pt x="9918" y="126861"/>
                  <a:pt x="9680" y="126623"/>
                  <a:pt x="9680" y="126325"/>
                </a:cubicBezTo>
                <a:cubicBezTo>
                  <a:pt x="9680" y="126028"/>
                  <a:pt x="9918" y="125789"/>
                  <a:pt x="10216" y="125789"/>
                </a:cubicBezTo>
                <a:close/>
                <a:moveTo>
                  <a:pt x="12454" y="125789"/>
                </a:moveTo>
                <a:cubicBezTo>
                  <a:pt x="12752" y="125789"/>
                  <a:pt x="12990" y="126028"/>
                  <a:pt x="12990" y="126325"/>
                </a:cubicBezTo>
                <a:cubicBezTo>
                  <a:pt x="12990" y="126623"/>
                  <a:pt x="12752" y="126861"/>
                  <a:pt x="12454" y="126861"/>
                </a:cubicBezTo>
                <a:cubicBezTo>
                  <a:pt x="12156" y="126861"/>
                  <a:pt x="11918" y="126623"/>
                  <a:pt x="11918" y="126325"/>
                </a:cubicBezTo>
                <a:cubicBezTo>
                  <a:pt x="11918" y="126028"/>
                  <a:pt x="12156" y="125789"/>
                  <a:pt x="12454" y="125789"/>
                </a:cubicBezTo>
                <a:close/>
                <a:moveTo>
                  <a:pt x="14716" y="125789"/>
                </a:moveTo>
                <a:cubicBezTo>
                  <a:pt x="15014" y="125789"/>
                  <a:pt x="15252" y="126028"/>
                  <a:pt x="15252" y="126325"/>
                </a:cubicBezTo>
                <a:cubicBezTo>
                  <a:pt x="15252" y="126623"/>
                  <a:pt x="15014" y="126861"/>
                  <a:pt x="14716" y="126861"/>
                </a:cubicBezTo>
                <a:cubicBezTo>
                  <a:pt x="14419" y="126861"/>
                  <a:pt x="14180" y="126623"/>
                  <a:pt x="14180" y="126325"/>
                </a:cubicBezTo>
                <a:cubicBezTo>
                  <a:pt x="14180" y="126028"/>
                  <a:pt x="14419" y="125789"/>
                  <a:pt x="14716" y="125789"/>
                </a:cubicBezTo>
                <a:close/>
                <a:moveTo>
                  <a:pt x="50887" y="125897"/>
                </a:moveTo>
                <a:cubicBezTo>
                  <a:pt x="51185" y="125897"/>
                  <a:pt x="51423" y="126135"/>
                  <a:pt x="51423" y="126432"/>
                </a:cubicBezTo>
                <a:cubicBezTo>
                  <a:pt x="51423" y="126730"/>
                  <a:pt x="51185" y="126968"/>
                  <a:pt x="50887" y="126968"/>
                </a:cubicBezTo>
                <a:cubicBezTo>
                  <a:pt x="50590" y="126968"/>
                  <a:pt x="50352" y="126730"/>
                  <a:pt x="50352" y="126432"/>
                </a:cubicBezTo>
                <a:cubicBezTo>
                  <a:pt x="50352" y="126135"/>
                  <a:pt x="50590" y="125897"/>
                  <a:pt x="50887" y="125897"/>
                </a:cubicBezTo>
                <a:close/>
                <a:moveTo>
                  <a:pt x="56067" y="126849"/>
                </a:moveTo>
                <a:cubicBezTo>
                  <a:pt x="56364" y="126849"/>
                  <a:pt x="56602" y="127087"/>
                  <a:pt x="56602" y="127385"/>
                </a:cubicBezTo>
                <a:cubicBezTo>
                  <a:pt x="56602" y="127682"/>
                  <a:pt x="56364" y="127921"/>
                  <a:pt x="56067" y="127921"/>
                </a:cubicBezTo>
                <a:cubicBezTo>
                  <a:pt x="55769" y="127921"/>
                  <a:pt x="55531" y="127682"/>
                  <a:pt x="55531" y="127385"/>
                </a:cubicBezTo>
                <a:cubicBezTo>
                  <a:pt x="55531" y="127087"/>
                  <a:pt x="55769" y="126849"/>
                  <a:pt x="56067" y="126849"/>
                </a:cubicBezTo>
                <a:close/>
                <a:moveTo>
                  <a:pt x="58317" y="129087"/>
                </a:moveTo>
                <a:cubicBezTo>
                  <a:pt x="58615" y="129087"/>
                  <a:pt x="58853" y="129326"/>
                  <a:pt x="58853" y="129623"/>
                </a:cubicBezTo>
                <a:cubicBezTo>
                  <a:pt x="58853" y="129921"/>
                  <a:pt x="58615" y="130159"/>
                  <a:pt x="58317" y="130159"/>
                </a:cubicBezTo>
                <a:cubicBezTo>
                  <a:pt x="58019" y="130159"/>
                  <a:pt x="57781" y="129921"/>
                  <a:pt x="57781" y="129623"/>
                </a:cubicBezTo>
                <a:cubicBezTo>
                  <a:pt x="57781" y="129326"/>
                  <a:pt x="58019" y="129087"/>
                  <a:pt x="58317" y="129087"/>
                </a:cubicBezTo>
                <a:close/>
                <a:moveTo>
                  <a:pt x="142042" y="105656"/>
                </a:moveTo>
                <a:lnTo>
                  <a:pt x="142042" y="115657"/>
                </a:lnTo>
                <a:lnTo>
                  <a:pt x="157829" y="131409"/>
                </a:lnTo>
                <a:lnTo>
                  <a:pt x="158032" y="131207"/>
                </a:lnTo>
                <a:lnTo>
                  <a:pt x="142327" y="115538"/>
                </a:lnTo>
                <a:lnTo>
                  <a:pt x="142327" y="105656"/>
                </a:lnTo>
                <a:close/>
                <a:moveTo>
                  <a:pt x="139791" y="103406"/>
                </a:moveTo>
                <a:lnTo>
                  <a:pt x="139791" y="116372"/>
                </a:lnTo>
                <a:lnTo>
                  <a:pt x="155591" y="132124"/>
                </a:lnTo>
                <a:lnTo>
                  <a:pt x="155781" y="131921"/>
                </a:lnTo>
                <a:lnTo>
                  <a:pt x="140077" y="116253"/>
                </a:lnTo>
                <a:lnTo>
                  <a:pt x="140077" y="103406"/>
                </a:lnTo>
                <a:close/>
                <a:moveTo>
                  <a:pt x="87201" y="34683"/>
                </a:moveTo>
                <a:cubicBezTo>
                  <a:pt x="86749" y="34683"/>
                  <a:pt x="86380" y="35064"/>
                  <a:pt x="86380" y="35504"/>
                </a:cubicBezTo>
                <a:cubicBezTo>
                  <a:pt x="86380" y="35957"/>
                  <a:pt x="86749" y="36326"/>
                  <a:pt x="87201" y="36326"/>
                </a:cubicBezTo>
                <a:cubicBezTo>
                  <a:pt x="87380" y="36326"/>
                  <a:pt x="87523" y="36266"/>
                  <a:pt x="87654" y="36171"/>
                </a:cubicBezTo>
                <a:lnTo>
                  <a:pt x="104370" y="52876"/>
                </a:lnTo>
                <a:lnTo>
                  <a:pt x="104418" y="52923"/>
                </a:lnTo>
                <a:lnTo>
                  <a:pt x="112145" y="52923"/>
                </a:lnTo>
                <a:lnTo>
                  <a:pt x="137517" y="78260"/>
                </a:lnTo>
                <a:lnTo>
                  <a:pt x="137517" y="117098"/>
                </a:lnTo>
                <a:lnTo>
                  <a:pt x="153305" y="132850"/>
                </a:lnTo>
                <a:lnTo>
                  <a:pt x="153495" y="132647"/>
                </a:lnTo>
                <a:lnTo>
                  <a:pt x="137803" y="116979"/>
                </a:lnTo>
                <a:lnTo>
                  <a:pt x="137803" y="78129"/>
                </a:lnTo>
                <a:lnTo>
                  <a:pt x="137827" y="78129"/>
                </a:lnTo>
                <a:lnTo>
                  <a:pt x="112324" y="52673"/>
                </a:lnTo>
                <a:lnTo>
                  <a:pt x="112276" y="52626"/>
                </a:lnTo>
                <a:lnTo>
                  <a:pt x="104549" y="52626"/>
                </a:lnTo>
                <a:lnTo>
                  <a:pt x="87868" y="35969"/>
                </a:lnTo>
                <a:cubicBezTo>
                  <a:pt x="87952" y="35838"/>
                  <a:pt x="88011" y="35671"/>
                  <a:pt x="88011" y="35504"/>
                </a:cubicBezTo>
                <a:cubicBezTo>
                  <a:pt x="88011" y="35064"/>
                  <a:pt x="87642" y="34683"/>
                  <a:pt x="87201" y="34683"/>
                </a:cubicBezTo>
                <a:close/>
                <a:moveTo>
                  <a:pt x="80998" y="35540"/>
                </a:moveTo>
                <a:lnTo>
                  <a:pt x="79593" y="36945"/>
                </a:lnTo>
                <a:cubicBezTo>
                  <a:pt x="79462" y="36862"/>
                  <a:pt x="79296" y="36802"/>
                  <a:pt x="79129" y="36802"/>
                </a:cubicBezTo>
                <a:cubicBezTo>
                  <a:pt x="78689" y="36802"/>
                  <a:pt x="78319" y="37171"/>
                  <a:pt x="78319" y="37624"/>
                </a:cubicBezTo>
                <a:cubicBezTo>
                  <a:pt x="78319" y="38064"/>
                  <a:pt x="78689" y="38433"/>
                  <a:pt x="79129" y="38433"/>
                </a:cubicBezTo>
                <a:cubicBezTo>
                  <a:pt x="79581" y="38433"/>
                  <a:pt x="79951" y="38064"/>
                  <a:pt x="79951" y="37624"/>
                </a:cubicBezTo>
                <a:cubicBezTo>
                  <a:pt x="79951" y="37445"/>
                  <a:pt x="79891" y="37279"/>
                  <a:pt x="79808" y="37159"/>
                </a:cubicBezTo>
                <a:lnTo>
                  <a:pt x="81129" y="35838"/>
                </a:lnTo>
                <a:lnTo>
                  <a:pt x="84392" y="35838"/>
                </a:lnTo>
                <a:lnTo>
                  <a:pt x="103704" y="55102"/>
                </a:lnTo>
                <a:lnTo>
                  <a:pt x="103751" y="55150"/>
                </a:lnTo>
                <a:lnTo>
                  <a:pt x="111478" y="55150"/>
                </a:lnTo>
                <a:lnTo>
                  <a:pt x="135291" y="78962"/>
                </a:lnTo>
                <a:lnTo>
                  <a:pt x="135291" y="117800"/>
                </a:lnTo>
                <a:lnTo>
                  <a:pt x="151079" y="133552"/>
                </a:lnTo>
                <a:lnTo>
                  <a:pt x="151269" y="133350"/>
                </a:lnTo>
                <a:lnTo>
                  <a:pt x="135565" y="117681"/>
                </a:lnTo>
                <a:lnTo>
                  <a:pt x="135565" y="78843"/>
                </a:lnTo>
                <a:lnTo>
                  <a:pt x="111609" y="54912"/>
                </a:lnTo>
                <a:lnTo>
                  <a:pt x="111562" y="54864"/>
                </a:lnTo>
                <a:lnTo>
                  <a:pt x="103835" y="54864"/>
                </a:lnTo>
                <a:lnTo>
                  <a:pt x="88690" y="39731"/>
                </a:lnTo>
                <a:lnTo>
                  <a:pt x="84534" y="35576"/>
                </a:lnTo>
                <a:lnTo>
                  <a:pt x="84487" y="35540"/>
                </a:lnTo>
                <a:close/>
                <a:moveTo>
                  <a:pt x="82725" y="78879"/>
                </a:moveTo>
                <a:cubicBezTo>
                  <a:pt x="82272" y="78879"/>
                  <a:pt x="81903" y="79248"/>
                  <a:pt x="81903" y="79700"/>
                </a:cubicBezTo>
                <a:cubicBezTo>
                  <a:pt x="81903" y="80093"/>
                  <a:pt x="82201" y="80427"/>
                  <a:pt x="82570" y="80498"/>
                </a:cubicBezTo>
                <a:lnTo>
                  <a:pt x="82570" y="86844"/>
                </a:lnTo>
                <a:lnTo>
                  <a:pt x="84570" y="88821"/>
                </a:lnTo>
                <a:lnTo>
                  <a:pt x="86690" y="88821"/>
                </a:lnTo>
                <a:lnTo>
                  <a:pt x="89928" y="92011"/>
                </a:lnTo>
                <a:lnTo>
                  <a:pt x="89928" y="133278"/>
                </a:lnTo>
                <a:lnTo>
                  <a:pt x="83582" y="139624"/>
                </a:lnTo>
                <a:lnTo>
                  <a:pt x="83796" y="139839"/>
                </a:lnTo>
                <a:lnTo>
                  <a:pt x="90226" y="133397"/>
                </a:lnTo>
                <a:lnTo>
                  <a:pt x="90226" y="91904"/>
                </a:lnTo>
                <a:lnTo>
                  <a:pt x="86832" y="88535"/>
                </a:lnTo>
                <a:lnTo>
                  <a:pt x="84701" y="88535"/>
                </a:lnTo>
                <a:lnTo>
                  <a:pt x="82868" y="86713"/>
                </a:lnTo>
                <a:lnTo>
                  <a:pt x="82868" y="80498"/>
                </a:lnTo>
                <a:cubicBezTo>
                  <a:pt x="83261" y="80427"/>
                  <a:pt x="83534" y="80093"/>
                  <a:pt x="83534" y="79700"/>
                </a:cubicBezTo>
                <a:cubicBezTo>
                  <a:pt x="83534" y="79248"/>
                  <a:pt x="83165" y="78879"/>
                  <a:pt x="82725" y="78879"/>
                </a:cubicBezTo>
                <a:close/>
                <a:moveTo>
                  <a:pt x="110085" y="139255"/>
                </a:moveTo>
                <a:cubicBezTo>
                  <a:pt x="110383" y="139255"/>
                  <a:pt x="110621" y="139493"/>
                  <a:pt x="110621" y="139791"/>
                </a:cubicBezTo>
                <a:cubicBezTo>
                  <a:pt x="110621" y="140089"/>
                  <a:pt x="110383" y="140327"/>
                  <a:pt x="110085" y="140327"/>
                </a:cubicBezTo>
                <a:cubicBezTo>
                  <a:pt x="109788" y="140327"/>
                  <a:pt x="109550" y="140089"/>
                  <a:pt x="109550" y="139791"/>
                </a:cubicBezTo>
                <a:cubicBezTo>
                  <a:pt x="109573" y="139493"/>
                  <a:pt x="109811" y="139255"/>
                  <a:pt x="110085" y="139255"/>
                </a:cubicBezTo>
                <a:close/>
                <a:moveTo>
                  <a:pt x="110085" y="138970"/>
                </a:moveTo>
                <a:cubicBezTo>
                  <a:pt x="109645" y="138970"/>
                  <a:pt x="109276" y="139351"/>
                  <a:pt x="109276" y="139791"/>
                </a:cubicBezTo>
                <a:cubicBezTo>
                  <a:pt x="109276" y="140244"/>
                  <a:pt x="109645" y="140613"/>
                  <a:pt x="110085" y="140613"/>
                </a:cubicBezTo>
                <a:cubicBezTo>
                  <a:pt x="110538" y="140613"/>
                  <a:pt x="110907" y="140244"/>
                  <a:pt x="110907" y="139791"/>
                </a:cubicBezTo>
                <a:cubicBezTo>
                  <a:pt x="110907" y="139351"/>
                  <a:pt x="110538" y="138970"/>
                  <a:pt x="110085" y="138970"/>
                </a:cubicBezTo>
                <a:close/>
                <a:moveTo>
                  <a:pt x="50887" y="125599"/>
                </a:moveTo>
                <a:cubicBezTo>
                  <a:pt x="50435" y="125611"/>
                  <a:pt x="50078" y="125980"/>
                  <a:pt x="50078" y="126432"/>
                </a:cubicBezTo>
                <a:cubicBezTo>
                  <a:pt x="50078" y="126825"/>
                  <a:pt x="50375" y="127159"/>
                  <a:pt x="50756" y="127230"/>
                </a:cubicBezTo>
                <a:lnTo>
                  <a:pt x="50756" y="135922"/>
                </a:lnTo>
                <a:lnTo>
                  <a:pt x="46125" y="140565"/>
                </a:lnTo>
                <a:lnTo>
                  <a:pt x="46327" y="140756"/>
                </a:lnTo>
                <a:lnTo>
                  <a:pt x="51030" y="136029"/>
                </a:lnTo>
                <a:lnTo>
                  <a:pt x="51030" y="127218"/>
                </a:lnTo>
                <a:cubicBezTo>
                  <a:pt x="51423" y="127147"/>
                  <a:pt x="51709" y="126813"/>
                  <a:pt x="51709" y="126409"/>
                </a:cubicBezTo>
                <a:cubicBezTo>
                  <a:pt x="51709" y="125968"/>
                  <a:pt x="51328" y="125599"/>
                  <a:pt x="50887" y="125599"/>
                </a:cubicBezTo>
                <a:close/>
                <a:moveTo>
                  <a:pt x="29563" y="141696"/>
                </a:moveTo>
                <a:cubicBezTo>
                  <a:pt x="29861" y="141696"/>
                  <a:pt x="30099" y="141934"/>
                  <a:pt x="30099" y="142232"/>
                </a:cubicBezTo>
                <a:cubicBezTo>
                  <a:pt x="30099" y="142530"/>
                  <a:pt x="29861" y="142768"/>
                  <a:pt x="29563" y="142768"/>
                </a:cubicBezTo>
                <a:cubicBezTo>
                  <a:pt x="29266" y="142768"/>
                  <a:pt x="29028" y="142530"/>
                  <a:pt x="29028" y="142232"/>
                </a:cubicBezTo>
                <a:cubicBezTo>
                  <a:pt x="29028" y="141934"/>
                  <a:pt x="29266" y="141696"/>
                  <a:pt x="29563" y="141696"/>
                </a:cubicBezTo>
                <a:close/>
                <a:moveTo>
                  <a:pt x="51542" y="98822"/>
                </a:moveTo>
                <a:cubicBezTo>
                  <a:pt x="51090" y="98822"/>
                  <a:pt x="50721" y="99179"/>
                  <a:pt x="50721" y="99643"/>
                </a:cubicBezTo>
                <a:cubicBezTo>
                  <a:pt x="50721" y="99822"/>
                  <a:pt x="50780" y="99977"/>
                  <a:pt x="50876" y="100096"/>
                </a:cubicBezTo>
                <a:lnTo>
                  <a:pt x="48625" y="102346"/>
                </a:lnTo>
                <a:lnTo>
                  <a:pt x="48625" y="106966"/>
                </a:lnTo>
                <a:lnTo>
                  <a:pt x="39112" y="116514"/>
                </a:lnTo>
                <a:lnTo>
                  <a:pt x="39065" y="116562"/>
                </a:lnTo>
                <a:lnTo>
                  <a:pt x="39065" y="119110"/>
                </a:lnTo>
                <a:lnTo>
                  <a:pt x="29409" y="128814"/>
                </a:lnTo>
                <a:lnTo>
                  <a:pt x="29409" y="141434"/>
                </a:lnTo>
                <a:cubicBezTo>
                  <a:pt x="29028" y="141506"/>
                  <a:pt x="28742" y="141827"/>
                  <a:pt x="28742" y="142232"/>
                </a:cubicBezTo>
                <a:cubicBezTo>
                  <a:pt x="28742" y="142684"/>
                  <a:pt x="29111" y="143053"/>
                  <a:pt x="29563" y="143053"/>
                </a:cubicBezTo>
                <a:cubicBezTo>
                  <a:pt x="30004" y="143053"/>
                  <a:pt x="30373" y="142684"/>
                  <a:pt x="30373" y="142232"/>
                </a:cubicBezTo>
                <a:cubicBezTo>
                  <a:pt x="30373" y="141827"/>
                  <a:pt x="30075" y="141506"/>
                  <a:pt x="29706" y="141434"/>
                </a:cubicBezTo>
                <a:lnTo>
                  <a:pt x="29706" y="128933"/>
                </a:lnTo>
                <a:lnTo>
                  <a:pt x="39362" y="119241"/>
                </a:lnTo>
                <a:lnTo>
                  <a:pt x="39362" y="116693"/>
                </a:lnTo>
                <a:lnTo>
                  <a:pt x="48875" y="107132"/>
                </a:lnTo>
                <a:lnTo>
                  <a:pt x="48923" y="107097"/>
                </a:lnTo>
                <a:lnTo>
                  <a:pt x="48923" y="102477"/>
                </a:lnTo>
                <a:lnTo>
                  <a:pt x="51078" y="100310"/>
                </a:lnTo>
                <a:cubicBezTo>
                  <a:pt x="51209" y="100393"/>
                  <a:pt x="51376" y="100453"/>
                  <a:pt x="51542" y="100453"/>
                </a:cubicBezTo>
                <a:cubicBezTo>
                  <a:pt x="51983" y="100453"/>
                  <a:pt x="52364" y="100084"/>
                  <a:pt x="52364" y="99631"/>
                </a:cubicBezTo>
                <a:cubicBezTo>
                  <a:pt x="52364" y="99191"/>
                  <a:pt x="51983" y="98822"/>
                  <a:pt x="51542" y="98822"/>
                </a:cubicBezTo>
                <a:close/>
                <a:moveTo>
                  <a:pt x="124337" y="77212"/>
                </a:moveTo>
                <a:cubicBezTo>
                  <a:pt x="123885" y="77212"/>
                  <a:pt x="123516" y="77581"/>
                  <a:pt x="123516" y="78022"/>
                </a:cubicBezTo>
                <a:cubicBezTo>
                  <a:pt x="123516" y="78474"/>
                  <a:pt x="123885" y="78843"/>
                  <a:pt x="124337" y="78843"/>
                </a:cubicBezTo>
                <a:cubicBezTo>
                  <a:pt x="124516" y="78843"/>
                  <a:pt x="124670" y="78784"/>
                  <a:pt x="124790" y="78700"/>
                </a:cubicBezTo>
                <a:lnTo>
                  <a:pt x="129516" y="83403"/>
                </a:lnTo>
                <a:lnTo>
                  <a:pt x="129516" y="120598"/>
                </a:lnTo>
                <a:lnTo>
                  <a:pt x="152210" y="143256"/>
                </a:lnTo>
                <a:lnTo>
                  <a:pt x="152400" y="143053"/>
                </a:lnTo>
                <a:lnTo>
                  <a:pt x="129778" y="120479"/>
                </a:lnTo>
                <a:lnTo>
                  <a:pt x="129778" y="83284"/>
                </a:lnTo>
                <a:lnTo>
                  <a:pt x="129814" y="83284"/>
                </a:lnTo>
                <a:lnTo>
                  <a:pt x="125004" y="78486"/>
                </a:lnTo>
                <a:cubicBezTo>
                  <a:pt x="125087" y="78355"/>
                  <a:pt x="125147" y="78188"/>
                  <a:pt x="125147" y="78022"/>
                </a:cubicBezTo>
                <a:cubicBezTo>
                  <a:pt x="125147" y="77581"/>
                  <a:pt x="124778" y="77212"/>
                  <a:pt x="124337" y="77212"/>
                </a:cubicBezTo>
                <a:close/>
                <a:moveTo>
                  <a:pt x="110085" y="142208"/>
                </a:moveTo>
                <a:cubicBezTo>
                  <a:pt x="110383" y="142208"/>
                  <a:pt x="110621" y="142446"/>
                  <a:pt x="110621" y="142744"/>
                </a:cubicBezTo>
                <a:cubicBezTo>
                  <a:pt x="110621" y="143042"/>
                  <a:pt x="110383" y="143280"/>
                  <a:pt x="110085" y="143280"/>
                </a:cubicBezTo>
                <a:cubicBezTo>
                  <a:pt x="109788" y="143280"/>
                  <a:pt x="109550" y="143042"/>
                  <a:pt x="109550" y="142744"/>
                </a:cubicBezTo>
                <a:cubicBezTo>
                  <a:pt x="109573" y="142446"/>
                  <a:pt x="109811" y="142208"/>
                  <a:pt x="110085" y="142208"/>
                </a:cubicBezTo>
                <a:close/>
                <a:moveTo>
                  <a:pt x="110085" y="141910"/>
                </a:moveTo>
                <a:cubicBezTo>
                  <a:pt x="109645" y="141910"/>
                  <a:pt x="109276" y="142280"/>
                  <a:pt x="109276" y="142720"/>
                </a:cubicBezTo>
                <a:cubicBezTo>
                  <a:pt x="109276" y="143184"/>
                  <a:pt x="109645" y="143542"/>
                  <a:pt x="110085" y="143542"/>
                </a:cubicBezTo>
                <a:cubicBezTo>
                  <a:pt x="110538" y="143542"/>
                  <a:pt x="110907" y="143172"/>
                  <a:pt x="110907" y="142720"/>
                </a:cubicBezTo>
                <a:cubicBezTo>
                  <a:pt x="110907" y="142280"/>
                  <a:pt x="110538" y="141910"/>
                  <a:pt x="110085" y="141910"/>
                </a:cubicBezTo>
                <a:close/>
                <a:moveTo>
                  <a:pt x="85939" y="142887"/>
                </a:moveTo>
                <a:cubicBezTo>
                  <a:pt x="86237" y="142887"/>
                  <a:pt x="86475" y="143125"/>
                  <a:pt x="86475" y="143423"/>
                </a:cubicBezTo>
                <a:cubicBezTo>
                  <a:pt x="86475" y="143720"/>
                  <a:pt x="86237" y="143958"/>
                  <a:pt x="85939" y="143958"/>
                </a:cubicBezTo>
                <a:cubicBezTo>
                  <a:pt x="85642" y="143958"/>
                  <a:pt x="85404" y="143720"/>
                  <a:pt x="85404" y="143423"/>
                </a:cubicBezTo>
                <a:cubicBezTo>
                  <a:pt x="85404" y="143125"/>
                  <a:pt x="85642" y="142887"/>
                  <a:pt x="85939" y="142887"/>
                </a:cubicBezTo>
                <a:close/>
                <a:moveTo>
                  <a:pt x="76795" y="45780"/>
                </a:moveTo>
                <a:lnTo>
                  <a:pt x="76795" y="67497"/>
                </a:lnTo>
                <a:lnTo>
                  <a:pt x="91131" y="81796"/>
                </a:lnTo>
                <a:lnTo>
                  <a:pt x="91131" y="87320"/>
                </a:lnTo>
                <a:lnTo>
                  <a:pt x="94429" y="90606"/>
                </a:lnTo>
                <a:lnTo>
                  <a:pt x="94429" y="134707"/>
                </a:lnTo>
                <a:lnTo>
                  <a:pt x="86392" y="142756"/>
                </a:lnTo>
                <a:cubicBezTo>
                  <a:pt x="86261" y="142661"/>
                  <a:pt x="86094" y="142601"/>
                  <a:pt x="85939" y="142601"/>
                </a:cubicBezTo>
                <a:cubicBezTo>
                  <a:pt x="85487" y="142601"/>
                  <a:pt x="85118" y="142982"/>
                  <a:pt x="85118" y="143423"/>
                </a:cubicBezTo>
                <a:cubicBezTo>
                  <a:pt x="85118" y="143875"/>
                  <a:pt x="85487" y="144244"/>
                  <a:pt x="85939" y="144244"/>
                </a:cubicBezTo>
                <a:cubicBezTo>
                  <a:pt x="86380" y="144244"/>
                  <a:pt x="86749" y="143875"/>
                  <a:pt x="86749" y="143423"/>
                </a:cubicBezTo>
                <a:cubicBezTo>
                  <a:pt x="86749" y="143244"/>
                  <a:pt x="86690" y="143077"/>
                  <a:pt x="86606" y="142958"/>
                </a:cubicBezTo>
                <a:lnTo>
                  <a:pt x="94714" y="134826"/>
                </a:lnTo>
                <a:lnTo>
                  <a:pt x="94714" y="90476"/>
                </a:lnTo>
                <a:lnTo>
                  <a:pt x="91416" y="87177"/>
                </a:lnTo>
                <a:lnTo>
                  <a:pt x="91416" y="81653"/>
                </a:lnTo>
                <a:lnTo>
                  <a:pt x="77081" y="67354"/>
                </a:lnTo>
                <a:lnTo>
                  <a:pt x="77081" y="45780"/>
                </a:lnTo>
                <a:close/>
                <a:moveTo>
                  <a:pt x="50887" y="104644"/>
                </a:moveTo>
                <a:cubicBezTo>
                  <a:pt x="50435" y="104644"/>
                  <a:pt x="50066" y="105013"/>
                  <a:pt x="50066" y="105454"/>
                </a:cubicBezTo>
                <a:cubicBezTo>
                  <a:pt x="50066" y="105858"/>
                  <a:pt x="50364" y="106192"/>
                  <a:pt x="50733" y="106263"/>
                </a:cubicBezTo>
                <a:lnTo>
                  <a:pt x="50733" y="109418"/>
                </a:lnTo>
                <a:lnTo>
                  <a:pt x="41231" y="118967"/>
                </a:lnTo>
                <a:lnTo>
                  <a:pt x="41184" y="119015"/>
                </a:lnTo>
                <a:lnTo>
                  <a:pt x="41184" y="122872"/>
                </a:lnTo>
                <a:lnTo>
                  <a:pt x="33290" y="130802"/>
                </a:lnTo>
                <a:lnTo>
                  <a:pt x="33254" y="130850"/>
                </a:lnTo>
                <a:lnTo>
                  <a:pt x="33254" y="147518"/>
                </a:lnTo>
                <a:lnTo>
                  <a:pt x="33528" y="147518"/>
                </a:lnTo>
                <a:lnTo>
                  <a:pt x="33528" y="130957"/>
                </a:lnTo>
                <a:lnTo>
                  <a:pt x="41422" y="123015"/>
                </a:lnTo>
                <a:lnTo>
                  <a:pt x="41470" y="122980"/>
                </a:lnTo>
                <a:lnTo>
                  <a:pt x="41470" y="119134"/>
                </a:lnTo>
                <a:lnTo>
                  <a:pt x="50971" y="109585"/>
                </a:lnTo>
                <a:lnTo>
                  <a:pt x="51018" y="109537"/>
                </a:lnTo>
                <a:lnTo>
                  <a:pt x="51018" y="106263"/>
                </a:lnTo>
                <a:cubicBezTo>
                  <a:pt x="51423" y="106204"/>
                  <a:pt x="51709" y="105858"/>
                  <a:pt x="51709" y="105454"/>
                </a:cubicBezTo>
                <a:cubicBezTo>
                  <a:pt x="51709" y="105013"/>
                  <a:pt x="51328" y="104644"/>
                  <a:pt x="50887" y="104644"/>
                </a:cubicBezTo>
                <a:close/>
                <a:moveTo>
                  <a:pt x="50756" y="140005"/>
                </a:moveTo>
                <a:lnTo>
                  <a:pt x="50756" y="147685"/>
                </a:lnTo>
                <a:lnTo>
                  <a:pt x="51030" y="147685"/>
                </a:lnTo>
                <a:lnTo>
                  <a:pt x="51030" y="140005"/>
                </a:lnTo>
                <a:close/>
                <a:moveTo>
                  <a:pt x="88928" y="45327"/>
                </a:moveTo>
                <a:cubicBezTo>
                  <a:pt x="88475" y="45327"/>
                  <a:pt x="88106" y="45708"/>
                  <a:pt x="88106" y="46149"/>
                </a:cubicBezTo>
                <a:cubicBezTo>
                  <a:pt x="88106" y="46553"/>
                  <a:pt x="88404" y="46875"/>
                  <a:pt x="88773" y="46958"/>
                </a:cubicBezTo>
                <a:lnTo>
                  <a:pt x="88773" y="63698"/>
                </a:lnTo>
                <a:lnTo>
                  <a:pt x="103108" y="77998"/>
                </a:lnTo>
                <a:lnTo>
                  <a:pt x="103108" y="83522"/>
                </a:lnTo>
                <a:lnTo>
                  <a:pt x="106418" y="86808"/>
                </a:lnTo>
                <a:lnTo>
                  <a:pt x="106418" y="135183"/>
                </a:lnTo>
                <a:lnTo>
                  <a:pt x="103644" y="137958"/>
                </a:lnTo>
                <a:lnTo>
                  <a:pt x="103644" y="147887"/>
                </a:lnTo>
                <a:lnTo>
                  <a:pt x="103930" y="147887"/>
                </a:lnTo>
                <a:lnTo>
                  <a:pt x="103930" y="138065"/>
                </a:lnTo>
                <a:lnTo>
                  <a:pt x="106716" y="135302"/>
                </a:lnTo>
                <a:lnTo>
                  <a:pt x="106716" y="86689"/>
                </a:lnTo>
                <a:lnTo>
                  <a:pt x="103406" y="83403"/>
                </a:lnTo>
                <a:lnTo>
                  <a:pt x="103406" y="77879"/>
                </a:lnTo>
                <a:lnTo>
                  <a:pt x="89071" y="63579"/>
                </a:lnTo>
                <a:lnTo>
                  <a:pt x="89071" y="46958"/>
                </a:lnTo>
                <a:cubicBezTo>
                  <a:pt x="89464" y="46875"/>
                  <a:pt x="89749" y="46553"/>
                  <a:pt x="89749" y="46149"/>
                </a:cubicBezTo>
                <a:cubicBezTo>
                  <a:pt x="89749" y="45708"/>
                  <a:pt x="89368" y="45327"/>
                  <a:pt x="88928" y="45327"/>
                </a:cubicBezTo>
                <a:close/>
                <a:moveTo>
                  <a:pt x="86678" y="43101"/>
                </a:moveTo>
                <a:cubicBezTo>
                  <a:pt x="86237" y="43101"/>
                  <a:pt x="85856" y="43470"/>
                  <a:pt x="85856" y="43922"/>
                </a:cubicBezTo>
                <a:cubicBezTo>
                  <a:pt x="85856" y="44315"/>
                  <a:pt x="86154" y="44648"/>
                  <a:pt x="86535" y="44720"/>
                </a:cubicBezTo>
                <a:lnTo>
                  <a:pt x="86535" y="64425"/>
                </a:lnTo>
                <a:lnTo>
                  <a:pt x="100858" y="78724"/>
                </a:lnTo>
                <a:lnTo>
                  <a:pt x="100858" y="84249"/>
                </a:lnTo>
                <a:lnTo>
                  <a:pt x="104168" y="87535"/>
                </a:lnTo>
                <a:lnTo>
                  <a:pt x="104168" y="134481"/>
                </a:lnTo>
                <a:lnTo>
                  <a:pt x="101394" y="137267"/>
                </a:lnTo>
                <a:lnTo>
                  <a:pt x="101394" y="147899"/>
                </a:lnTo>
                <a:lnTo>
                  <a:pt x="101679" y="147899"/>
                </a:lnTo>
                <a:lnTo>
                  <a:pt x="101679" y="137386"/>
                </a:lnTo>
                <a:lnTo>
                  <a:pt x="104454" y="134600"/>
                </a:lnTo>
                <a:lnTo>
                  <a:pt x="104454" y="87416"/>
                </a:lnTo>
                <a:lnTo>
                  <a:pt x="101144" y="84130"/>
                </a:lnTo>
                <a:lnTo>
                  <a:pt x="101144" y="78605"/>
                </a:lnTo>
                <a:lnTo>
                  <a:pt x="86809" y="64306"/>
                </a:lnTo>
                <a:lnTo>
                  <a:pt x="86809" y="44720"/>
                </a:lnTo>
                <a:cubicBezTo>
                  <a:pt x="87201" y="44648"/>
                  <a:pt x="87499" y="44315"/>
                  <a:pt x="87499" y="43922"/>
                </a:cubicBezTo>
                <a:cubicBezTo>
                  <a:pt x="87499" y="43470"/>
                  <a:pt x="87130" y="43101"/>
                  <a:pt x="86678" y="43101"/>
                </a:cubicBezTo>
                <a:close/>
                <a:moveTo>
                  <a:pt x="36814" y="117276"/>
                </a:moveTo>
                <a:lnTo>
                  <a:pt x="36814" y="118396"/>
                </a:lnTo>
                <a:lnTo>
                  <a:pt x="27206" y="128052"/>
                </a:lnTo>
                <a:lnTo>
                  <a:pt x="27158" y="128099"/>
                </a:lnTo>
                <a:lnTo>
                  <a:pt x="27158" y="142994"/>
                </a:lnTo>
                <a:lnTo>
                  <a:pt x="32266" y="148054"/>
                </a:lnTo>
                <a:lnTo>
                  <a:pt x="32457" y="147840"/>
                </a:lnTo>
                <a:lnTo>
                  <a:pt x="27444" y="142863"/>
                </a:lnTo>
                <a:lnTo>
                  <a:pt x="27444" y="128218"/>
                </a:lnTo>
                <a:lnTo>
                  <a:pt x="37052" y="118550"/>
                </a:lnTo>
                <a:lnTo>
                  <a:pt x="37100" y="118515"/>
                </a:lnTo>
                <a:lnTo>
                  <a:pt x="37100" y="117276"/>
                </a:lnTo>
                <a:close/>
                <a:moveTo>
                  <a:pt x="108918" y="66699"/>
                </a:moveTo>
                <a:lnTo>
                  <a:pt x="108716" y="66901"/>
                </a:lnTo>
                <a:lnTo>
                  <a:pt x="119408" y="77557"/>
                </a:lnTo>
                <a:lnTo>
                  <a:pt x="119408" y="125396"/>
                </a:lnTo>
                <a:lnTo>
                  <a:pt x="142101" y="148066"/>
                </a:lnTo>
                <a:lnTo>
                  <a:pt x="142292" y="147864"/>
                </a:lnTo>
                <a:lnTo>
                  <a:pt x="119670" y="125277"/>
                </a:lnTo>
                <a:lnTo>
                  <a:pt x="119670" y="77450"/>
                </a:lnTo>
                <a:lnTo>
                  <a:pt x="108918" y="66699"/>
                </a:lnTo>
                <a:close/>
                <a:moveTo>
                  <a:pt x="56055" y="126563"/>
                </a:moveTo>
                <a:cubicBezTo>
                  <a:pt x="55602" y="126563"/>
                  <a:pt x="55233" y="126932"/>
                  <a:pt x="55233" y="127385"/>
                </a:cubicBezTo>
                <a:cubicBezTo>
                  <a:pt x="55233" y="127778"/>
                  <a:pt x="55531" y="128111"/>
                  <a:pt x="55900" y="128183"/>
                </a:cubicBezTo>
                <a:lnTo>
                  <a:pt x="55900" y="148161"/>
                </a:lnTo>
                <a:lnTo>
                  <a:pt x="56186" y="148161"/>
                </a:lnTo>
                <a:lnTo>
                  <a:pt x="56186" y="128183"/>
                </a:lnTo>
                <a:cubicBezTo>
                  <a:pt x="56591" y="128123"/>
                  <a:pt x="56864" y="127778"/>
                  <a:pt x="56864" y="127385"/>
                </a:cubicBezTo>
                <a:cubicBezTo>
                  <a:pt x="56864" y="126932"/>
                  <a:pt x="56495" y="126563"/>
                  <a:pt x="56055" y="126563"/>
                </a:cubicBezTo>
                <a:close/>
                <a:moveTo>
                  <a:pt x="53804" y="124325"/>
                </a:moveTo>
                <a:cubicBezTo>
                  <a:pt x="53352" y="124325"/>
                  <a:pt x="52983" y="124706"/>
                  <a:pt x="52983" y="125146"/>
                </a:cubicBezTo>
                <a:cubicBezTo>
                  <a:pt x="52983" y="125551"/>
                  <a:pt x="53281" y="125873"/>
                  <a:pt x="53650" y="125956"/>
                </a:cubicBezTo>
                <a:lnTo>
                  <a:pt x="53650" y="148173"/>
                </a:lnTo>
                <a:lnTo>
                  <a:pt x="53935" y="148173"/>
                </a:lnTo>
                <a:lnTo>
                  <a:pt x="53935" y="125956"/>
                </a:lnTo>
                <a:cubicBezTo>
                  <a:pt x="54328" y="125873"/>
                  <a:pt x="54626" y="125551"/>
                  <a:pt x="54626" y="125146"/>
                </a:cubicBezTo>
                <a:cubicBezTo>
                  <a:pt x="54626" y="124706"/>
                  <a:pt x="54245" y="124325"/>
                  <a:pt x="53804" y="124325"/>
                </a:cubicBezTo>
                <a:close/>
                <a:moveTo>
                  <a:pt x="58293" y="128814"/>
                </a:moveTo>
                <a:cubicBezTo>
                  <a:pt x="57853" y="128814"/>
                  <a:pt x="57483" y="129183"/>
                  <a:pt x="57483" y="129623"/>
                </a:cubicBezTo>
                <a:cubicBezTo>
                  <a:pt x="57495" y="130028"/>
                  <a:pt x="57793" y="130361"/>
                  <a:pt x="58162" y="130433"/>
                </a:cubicBezTo>
                <a:lnTo>
                  <a:pt x="58162" y="148173"/>
                </a:lnTo>
                <a:lnTo>
                  <a:pt x="58448" y="148173"/>
                </a:lnTo>
                <a:lnTo>
                  <a:pt x="58448" y="130433"/>
                </a:lnTo>
                <a:cubicBezTo>
                  <a:pt x="58829" y="130361"/>
                  <a:pt x="59115" y="130028"/>
                  <a:pt x="59115" y="129623"/>
                </a:cubicBezTo>
                <a:cubicBezTo>
                  <a:pt x="59115" y="129183"/>
                  <a:pt x="58746" y="128814"/>
                  <a:pt x="58293" y="128814"/>
                </a:cubicBezTo>
                <a:close/>
                <a:moveTo>
                  <a:pt x="55281" y="98691"/>
                </a:moveTo>
                <a:cubicBezTo>
                  <a:pt x="54757" y="98691"/>
                  <a:pt x="54328" y="99119"/>
                  <a:pt x="54328" y="99643"/>
                </a:cubicBezTo>
                <a:cubicBezTo>
                  <a:pt x="54328" y="99953"/>
                  <a:pt x="54471" y="100215"/>
                  <a:pt x="54709" y="100393"/>
                </a:cubicBezTo>
                <a:lnTo>
                  <a:pt x="54709" y="120455"/>
                </a:lnTo>
                <a:lnTo>
                  <a:pt x="61258" y="126968"/>
                </a:lnTo>
                <a:lnTo>
                  <a:pt x="61258" y="148173"/>
                </a:lnTo>
                <a:lnTo>
                  <a:pt x="62389" y="148173"/>
                </a:lnTo>
                <a:lnTo>
                  <a:pt x="62389" y="126468"/>
                </a:lnTo>
                <a:lnTo>
                  <a:pt x="55840" y="119967"/>
                </a:lnTo>
                <a:lnTo>
                  <a:pt x="55840" y="100393"/>
                </a:lnTo>
                <a:cubicBezTo>
                  <a:pt x="56079" y="100215"/>
                  <a:pt x="56233" y="99953"/>
                  <a:pt x="56233" y="99643"/>
                </a:cubicBezTo>
                <a:cubicBezTo>
                  <a:pt x="56233" y="99119"/>
                  <a:pt x="55793" y="98691"/>
                  <a:pt x="55281" y="98691"/>
                </a:cubicBezTo>
                <a:close/>
                <a:moveTo>
                  <a:pt x="50887" y="111669"/>
                </a:moveTo>
                <a:cubicBezTo>
                  <a:pt x="50435" y="111669"/>
                  <a:pt x="50066" y="112038"/>
                  <a:pt x="50066" y="112478"/>
                </a:cubicBezTo>
                <a:cubicBezTo>
                  <a:pt x="50066" y="112645"/>
                  <a:pt x="50114" y="112812"/>
                  <a:pt x="50197" y="112931"/>
                </a:cubicBezTo>
                <a:cubicBezTo>
                  <a:pt x="43613" y="119551"/>
                  <a:pt x="43494" y="119670"/>
                  <a:pt x="43470" y="119670"/>
                </a:cubicBezTo>
                <a:lnTo>
                  <a:pt x="43458" y="119729"/>
                </a:lnTo>
                <a:lnTo>
                  <a:pt x="43458" y="123587"/>
                </a:lnTo>
                <a:lnTo>
                  <a:pt x="35576" y="131516"/>
                </a:lnTo>
                <a:lnTo>
                  <a:pt x="35528" y="131564"/>
                </a:lnTo>
                <a:lnTo>
                  <a:pt x="35528" y="148233"/>
                </a:lnTo>
                <a:lnTo>
                  <a:pt x="35790" y="148233"/>
                </a:lnTo>
                <a:lnTo>
                  <a:pt x="35790" y="148221"/>
                </a:lnTo>
                <a:lnTo>
                  <a:pt x="35790" y="131671"/>
                </a:lnTo>
                <a:lnTo>
                  <a:pt x="43684" y="123730"/>
                </a:lnTo>
                <a:lnTo>
                  <a:pt x="43732" y="123694"/>
                </a:lnTo>
                <a:lnTo>
                  <a:pt x="43732" y="119824"/>
                </a:lnTo>
                <a:cubicBezTo>
                  <a:pt x="43863" y="119705"/>
                  <a:pt x="44113" y="119467"/>
                  <a:pt x="44565" y="119003"/>
                </a:cubicBezTo>
                <a:lnTo>
                  <a:pt x="50411" y="113133"/>
                </a:lnTo>
                <a:cubicBezTo>
                  <a:pt x="50542" y="113240"/>
                  <a:pt x="50709" y="113300"/>
                  <a:pt x="50887" y="113300"/>
                </a:cubicBezTo>
                <a:cubicBezTo>
                  <a:pt x="51328" y="113300"/>
                  <a:pt x="51709" y="112931"/>
                  <a:pt x="51709" y="112478"/>
                </a:cubicBezTo>
                <a:cubicBezTo>
                  <a:pt x="51709" y="112038"/>
                  <a:pt x="51328" y="111669"/>
                  <a:pt x="50887" y="111669"/>
                </a:cubicBezTo>
                <a:close/>
                <a:moveTo>
                  <a:pt x="43041" y="134064"/>
                </a:moveTo>
                <a:cubicBezTo>
                  <a:pt x="42505" y="134076"/>
                  <a:pt x="42077" y="134505"/>
                  <a:pt x="42077" y="135029"/>
                </a:cubicBezTo>
                <a:cubicBezTo>
                  <a:pt x="42077" y="135338"/>
                  <a:pt x="42220" y="135612"/>
                  <a:pt x="42458" y="135791"/>
                </a:cubicBezTo>
                <a:lnTo>
                  <a:pt x="42458" y="143601"/>
                </a:lnTo>
                <a:lnTo>
                  <a:pt x="47256" y="148352"/>
                </a:lnTo>
                <a:lnTo>
                  <a:pt x="48054" y="147542"/>
                </a:lnTo>
                <a:lnTo>
                  <a:pt x="43613" y="143125"/>
                </a:lnTo>
                <a:lnTo>
                  <a:pt x="43613" y="135779"/>
                </a:lnTo>
                <a:cubicBezTo>
                  <a:pt x="43851" y="135588"/>
                  <a:pt x="43994" y="135326"/>
                  <a:pt x="43994" y="135017"/>
                </a:cubicBezTo>
                <a:cubicBezTo>
                  <a:pt x="43994" y="134493"/>
                  <a:pt x="43565" y="134064"/>
                  <a:pt x="43041" y="134064"/>
                </a:cubicBezTo>
                <a:close/>
                <a:moveTo>
                  <a:pt x="84415" y="40862"/>
                </a:moveTo>
                <a:cubicBezTo>
                  <a:pt x="83975" y="40862"/>
                  <a:pt x="83594" y="41243"/>
                  <a:pt x="83594" y="41684"/>
                </a:cubicBezTo>
                <a:cubicBezTo>
                  <a:pt x="83594" y="42089"/>
                  <a:pt x="83892" y="42410"/>
                  <a:pt x="84273" y="42493"/>
                </a:cubicBezTo>
                <a:lnTo>
                  <a:pt x="84273" y="65139"/>
                </a:lnTo>
                <a:lnTo>
                  <a:pt x="98596" y="79438"/>
                </a:lnTo>
                <a:lnTo>
                  <a:pt x="98596" y="84963"/>
                </a:lnTo>
                <a:lnTo>
                  <a:pt x="101906" y="88249"/>
                </a:lnTo>
                <a:lnTo>
                  <a:pt x="101906" y="133778"/>
                </a:lnTo>
                <a:lnTo>
                  <a:pt x="99132" y="136565"/>
                </a:lnTo>
                <a:lnTo>
                  <a:pt x="99132" y="148637"/>
                </a:lnTo>
                <a:lnTo>
                  <a:pt x="99417" y="148637"/>
                </a:lnTo>
                <a:lnTo>
                  <a:pt x="99417" y="136684"/>
                </a:lnTo>
                <a:lnTo>
                  <a:pt x="102191" y="133898"/>
                </a:lnTo>
                <a:lnTo>
                  <a:pt x="102191" y="88118"/>
                </a:lnTo>
                <a:lnTo>
                  <a:pt x="98882" y="84832"/>
                </a:lnTo>
                <a:lnTo>
                  <a:pt x="98882" y="79307"/>
                </a:lnTo>
                <a:lnTo>
                  <a:pt x="84546" y="65008"/>
                </a:lnTo>
                <a:lnTo>
                  <a:pt x="84546" y="42470"/>
                </a:lnTo>
                <a:cubicBezTo>
                  <a:pt x="84951" y="42410"/>
                  <a:pt x="85237" y="42089"/>
                  <a:pt x="85237" y="41684"/>
                </a:cubicBezTo>
                <a:cubicBezTo>
                  <a:pt x="85237" y="41243"/>
                  <a:pt x="84868" y="40862"/>
                  <a:pt x="84415" y="40862"/>
                </a:cubicBezTo>
                <a:close/>
                <a:moveTo>
                  <a:pt x="105442" y="65627"/>
                </a:moveTo>
                <a:cubicBezTo>
                  <a:pt x="105001" y="65627"/>
                  <a:pt x="104632" y="66008"/>
                  <a:pt x="104632" y="66449"/>
                </a:cubicBezTo>
                <a:cubicBezTo>
                  <a:pt x="104632" y="66901"/>
                  <a:pt x="105001" y="67270"/>
                  <a:pt x="105442" y="67270"/>
                </a:cubicBezTo>
                <a:cubicBezTo>
                  <a:pt x="105620" y="67270"/>
                  <a:pt x="105787" y="67211"/>
                  <a:pt x="105906" y="67116"/>
                </a:cubicBezTo>
                <a:lnTo>
                  <a:pt x="117146" y="78319"/>
                </a:lnTo>
                <a:lnTo>
                  <a:pt x="117146" y="126135"/>
                </a:lnTo>
                <a:lnTo>
                  <a:pt x="139839" y="148792"/>
                </a:lnTo>
                <a:lnTo>
                  <a:pt x="140030" y="148590"/>
                </a:lnTo>
                <a:lnTo>
                  <a:pt x="117408" y="126016"/>
                </a:lnTo>
                <a:lnTo>
                  <a:pt x="117408" y="78188"/>
                </a:lnTo>
                <a:lnTo>
                  <a:pt x="106097" y="66913"/>
                </a:lnTo>
                <a:cubicBezTo>
                  <a:pt x="106192" y="66782"/>
                  <a:pt x="106251" y="66615"/>
                  <a:pt x="106251" y="66449"/>
                </a:cubicBezTo>
                <a:cubicBezTo>
                  <a:pt x="106251" y="65984"/>
                  <a:pt x="105894" y="65627"/>
                  <a:pt x="105442" y="65627"/>
                </a:cubicBezTo>
                <a:close/>
                <a:moveTo>
                  <a:pt x="50887" y="114621"/>
                </a:moveTo>
                <a:cubicBezTo>
                  <a:pt x="50435" y="114621"/>
                  <a:pt x="50066" y="115002"/>
                  <a:pt x="50066" y="115443"/>
                </a:cubicBezTo>
                <a:cubicBezTo>
                  <a:pt x="50066" y="115610"/>
                  <a:pt x="50114" y="115776"/>
                  <a:pt x="50197" y="115895"/>
                </a:cubicBezTo>
                <a:lnTo>
                  <a:pt x="45696" y="120420"/>
                </a:lnTo>
                <a:lnTo>
                  <a:pt x="45696" y="124265"/>
                </a:lnTo>
                <a:lnTo>
                  <a:pt x="37802" y="132207"/>
                </a:lnTo>
                <a:lnTo>
                  <a:pt x="37755" y="132243"/>
                </a:lnTo>
                <a:lnTo>
                  <a:pt x="37755" y="148911"/>
                </a:lnTo>
                <a:lnTo>
                  <a:pt x="38052" y="148911"/>
                </a:lnTo>
                <a:lnTo>
                  <a:pt x="38052" y="132362"/>
                </a:lnTo>
                <a:lnTo>
                  <a:pt x="45946" y="124432"/>
                </a:lnTo>
                <a:lnTo>
                  <a:pt x="45994" y="124384"/>
                </a:lnTo>
                <a:lnTo>
                  <a:pt x="45994" y="120539"/>
                </a:lnTo>
                <a:lnTo>
                  <a:pt x="50411" y="116098"/>
                </a:lnTo>
                <a:cubicBezTo>
                  <a:pt x="50542" y="116205"/>
                  <a:pt x="50709" y="116264"/>
                  <a:pt x="50887" y="116264"/>
                </a:cubicBezTo>
                <a:cubicBezTo>
                  <a:pt x="51328" y="116264"/>
                  <a:pt x="51709" y="115895"/>
                  <a:pt x="51709" y="115443"/>
                </a:cubicBezTo>
                <a:cubicBezTo>
                  <a:pt x="51709" y="115002"/>
                  <a:pt x="51328" y="114621"/>
                  <a:pt x="50887" y="114621"/>
                </a:cubicBezTo>
                <a:close/>
                <a:moveTo>
                  <a:pt x="82034" y="47804"/>
                </a:moveTo>
                <a:lnTo>
                  <a:pt x="82034" y="65842"/>
                </a:lnTo>
                <a:lnTo>
                  <a:pt x="96369" y="80141"/>
                </a:lnTo>
                <a:lnTo>
                  <a:pt x="96369" y="85665"/>
                </a:lnTo>
                <a:lnTo>
                  <a:pt x="99667" y="88952"/>
                </a:lnTo>
                <a:lnTo>
                  <a:pt x="99667" y="133052"/>
                </a:lnTo>
                <a:lnTo>
                  <a:pt x="96905" y="135838"/>
                </a:lnTo>
                <a:lnTo>
                  <a:pt x="96905" y="149316"/>
                </a:lnTo>
                <a:lnTo>
                  <a:pt x="97191" y="149316"/>
                </a:lnTo>
                <a:lnTo>
                  <a:pt x="97191" y="135957"/>
                </a:lnTo>
                <a:lnTo>
                  <a:pt x="99953" y="133171"/>
                </a:lnTo>
                <a:lnTo>
                  <a:pt x="99953" y="88832"/>
                </a:lnTo>
                <a:lnTo>
                  <a:pt x="96643" y="85546"/>
                </a:lnTo>
                <a:lnTo>
                  <a:pt x="96643" y="80022"/>
                </a:lnTo>
                <a:lnTo>
                  <a:pt x="82320" y="65722"/>
                </a:lnTo>
                <a:lnTo>
                  <a:pt x="82320" y="47804"/>
                </a:lnTo>
                <a:close/>
                <a:moveTo>
                  <a:pt x="70437" y="108942"/>
                </a:moveTo>
                <a:cubicBezTo>
                  <a:pt x="69997" y="108942"/>
                  <a:pt x="69628" y="109311"/>
                  <a:pt x="69628" y="109764"/>
                </a:cubicBezTo>
                <a:cubicBezTo>
                  <a:pt x="69628" y="110157"/>
                  <a:pt x="69926" y="110490"/>
                  <a:pt x="70295" y="110561"/>
                </a:cubicBezTo>
                <a:lnTo>
                  <a:pt x="70295" y="116526"/>
                </a:lnTo>
                <a:lnTo>
                  <a:pt x="73593" y="119824"/>
                </a:lnTo>
                <a:lnTo>
                  <a:pt x="73593" y="149328"/>
                </a:lnTo>
                <a:lnTo>
                  <a:pt x="73878" y="149328"/>
                </a:lnTo>
                <a:lnTo>
                  <a:pt x="73878" y="119681"/>
                </a:lnTo>
                <a:lnTo>
                  <a:pt x="70592" y="116407"/>
                </a:lnTo>
                <a:lnTo>
                  <a:pt x="70592" y="110561"/>
                </a:lnTo>
                <a:cubicBezTo>
                  <a:pt x="70973" y="110490"/>
                  <a:pt x="71259" y="110157"/>
                  <a:pt x="71259" y="109764"/>
                </a:cubicBezTo>
                <a:cubicBezTo>
                  <a:pt x="71259" y="109311"/>
                  <a:pt x="70890" y="108942"/>
                  <a:pt x="70437" y="108942"/>
                </a:cubicBezTo>
                <a:close/>
                <a:moveTo>
                  <a:pt x="65937" y="104406"/>
                </a:moveTo>
                <a:cubicBezTo>
                  <a:pt x="65484" y="104406"/>
                  <a:pt x="65115" y="104775"/>
                  <a:pt x="65115" y="105215"/>
                </a:cubicBezTo>
                <a:cubicBezTo>
                  <a:pt x="65115" y="105620"/>
                  <a:pt x="65413" y="105954"/>
                  <a:pt x="65782" y="106025"/>
                </a:cubicBezTo>
                <a:lnTo>
                  <a:pt x="65782" y="123372"/>
                </a:lnTo>
                <a:lnTo>
                  <a:pt x="69104" y="126670"/>
                </a:lnTo>
                <a:lnTo>
                  <a:pt x="69104" y="149376"/>
                </a:lnTo>
                <a:lnTo>
                  <a:pt x="69390" y="149376"/>
                </a:lnTo>
                <a:lnTo>
                  <a:pt x="69390" y="126551"/>
                </a:lnTo>
                <a:lnTo>
                  <a:pt x="66080" y="123253"/>
                </a:lnTo>
                <a:lnTo>
                  <a:pt x="66080" y="106025"/>
                </a:lnTo>
                <a:cubicBezTo>
                  <a:pt x="66473" y="105954"/>
                  <a:pt x="66747" y="105620"/>
                  <a:pt x="66747" y="105215"/>
                </a:cubicBezTo>
                <a:cubicBezTo>
                  <a:pt x="66747" y="104775"/>
                  <a:pt x="66377" y="104406"/>
                  <a:pt x="65937" y="104406"/>
                </a:cubicBezTo>
                <a:close/>
                <a:moveTo>
                  <a:pt x="68175" y="106680"/>
                </a:moveTo>
                <a:cubicBezTo>
                  <a:pt x="67735" y="106680"/>
                  <a:pt x="67366" y="107049"/>
                  <a:pt x="67366" y="107501"/>
                </a:cubicBezTo>
                <a:cubicBezTo>
                  <a:pt x="67366" y="107894"/>
                  <a:pt x="67663" y="108228"/>
                  <a:pt x="68032" y="108299"/>
                </a:cubicBezTo>
                <a:lnTo>
                  <a:pt x="68032" y="122682"/>
                </a:lnTo>
                <a:lnTo>
                  <a:pt x="71330" y="125968"/>
                </a:lnTo>
                <a:lnTo>
                  <a:pt x="71330" y="149376"/>
                </a:lnTo>
                <a:lnTo>
                  <a:pt x="71616" y="149376"/>
                </a:lnTo>
                <a:lnTo>
                  <a:pt x="71616" y="125837"/>
                </a:lnTo>
                <a:lnTo>
                  <a:pt x="68330" y="122563"/>
                </a:lnTo>
                <a:lnTo>
                  <a:pt x="68330" y="108299"/>
                </a:lnTo>
                <a:cubicBezTo>
                  <a:pt x="68711" y="108228"/>
                  <a:pt x="68997" y="107894"/>
                  <a:pt x="68997" y="107501"/>
                </a:cubicBezTo>
                <a:cubicBezTo>
                  <a:pt x="68997" y="107049"/>
                  <a:pt x="68628" y="106680"/>
                  <a:pt x="68175" y="106680"/>
                </a:cubicBezTo>
                <a:close/>
                <a:moveTo>
                  <a:pt x="102501" y="65615"/>
                </a:moveTo>
                <a:cubicBezTo>
                  <a:pt x="102049" y="65615"/>
                  <a:pt x="101679" y="65984"/>
                  <a:pt x="101679" y="66437"/>
                </a:cubicBezTo>
                <a:cubicBezTo>
                  <a:pt x="101679" y="66877"/>
                  <a:pt x="102049" y="67258"/>
                  <a:pt x="102501" y="67258"/>
                </a:cubicBezTo>
                <a:cubicBezTo>
                  <a:pt x="102680" y="67258"/>
                  <a:pt x="102846" y="67199"/>
                  <a:pt x="102965" y="67104"/>
                </a:cubicBezTo>
                <a:lnTo>
                  <a:pt x="114872" y="78974"/>
                </a:lnTo>
                <a:lnTo>
                  <a:pt x="114872" y="126825"/>
                </a:lnTo>
                <a:lnTo>
                  <a:pt x="114884" y="126825"/>
                </a:lnTo>
                <a:lnTo>
                  <a:pt x="137529" y="149447"/>
                </a:lnTo>
                <a:lnTo>
                  <a:pt x="137732" y="149245"/>
                </a:lnTo>
                <a:lnTo>
                  <a:pt x="115145" y="126706"/>
                </a:lnTo>
                <a:lnTo>
                  <a:pt x="115145" y="78867"/>
                </a:lnTo>
                <a:lnTo>
                  <a:pt x="103168" y="66901"/>
                </a:lnTo>
                <a:cubicBezTo>
                  <a:pt x="103263" y="66758"/>
                  <a:pt x="103323" y="66604"/>
                  <a:pt x="103323" y="66437"/>
                </a:cubicBezTo>
                <a:cubicBezTo>
                  <a:pt x="103323" y="65984"/>
                  <a:pt x="102942" y="65615"/>
                  <a:pt x="102501" y="65615"/>
                </a:cubicBezTo>
                <a:close/>
                <a:moveTo>
                  <a:pt x="50887" y="117574"/>
                </a:moveTo>
                <a:cubicBezTo>
                  <a:pt x="50435" y="117574"/>
                  <a:pt x="50066" y="117943"/>
                  <a:pt x="50066" y="118396"/>
                </a:cubicBezTo>
                <a:cubicBezTo>
                  <a:pt x="50066" y="118574"/>
                  <a:pt x="50125" y="118729"/>
                  <a:pt x="50221" y="118848"/>
                </a:cubicBezTo>
                <a:lnTo>
                  <a:pt x="47958" y="121134"/>
                </a:lnTo>
                <a:lnTo>
                  <a:pt x="47958" y="124980"/>
                </a:lnTo>
                <a:lnTo>
                  <a:pt x="40065" y="132921"/>
                </a:lnTo>
                <a:lnTo>
                  <a:pt x="40017" y="132957"/>
                </a:lnTo>
                <a:lnTo>
                  <a:pt x="40017" y="149626"/>
                </a:lnTo>
                <a:lnTo>
                  <a:pt x="40303" y="149626"/>
                </a:lnTo>
                <a:lnTo>
                  <a:pt x="40303" y="133076"/>
                </a:lnTo>
                <a:lnTo>
                  <a:pt x="48197" y="125146"/>
                </a:lnTo>
                <a:lnTo>
                  <a:pt x="48232" y="125099"/>
                </a:lnTo>
                <a:lnTo>
                  <a:pt x="48232" y="121253"/>
                </a:lnTo>
                <a:lnTo>
                  <a:pt x="50423" y="119062"/>
                </a:lnTo>
                <a:cubicBezTo>
                  <a:pt x="50554" y="119146"/>
                  <a:pt x="50721" y="119205"/>
                  <a:pt x="50887" y="119205"/>
                </a:cubicBezTo>
                <a:cubicBezTo>
                  <a:pt x="51328" y="119205"/>
                  <a:pt x="51709" y="118836"/>
                  <a:pt x="51709" y="118396"/>
                </a:cubicBezTo>
                <a:cubicBezTo>
                  <a:pt x="51709" y="117943"/>
                  <a:pt x="51328" y="117574"/>
                  <a:pt x="50887" y="117574"/>
                </a:cubicBezTo>
                <a:close/>
                <a:moveTo>
                  <a:pt x="76938" y="69556"/>
                </a:moveTo>
                <a:cubicBezTo>
                  <a:pt x="76498" y="69556"/>
                  <a:pt x="76129" y="69937"/>
                  <a:pt x="76129" y="70378"/>
                </a:cubicBezTo>
                <a:cubicBezTo>
                  <a:pt x="76129" y="70830"/>
                  <a:pt x="76498" y="71199"/>
                  <a:pt x="76938" y="71199"/>
                </a:cubicBezTo>
                <a:cubicBezTo>
                  <a:pt x="77129" y="71199"/>
                  <a:pt x="77284" y="71140"/>
                  <a:pt x="77403" y="71045"/>
                </a:cubicBezTo>
                <a:lnTo>
                  <a:pt x="88868" y="82486"/>
                </a:lnTo>
                <a:lnTo>
                  <a:pt x="88868" y="88011"/>
                </a:lnTo>
                <a:lnTo>
                  <a:pt x="92166" y="91309"/>
                </a:lnTo>
                <a:lnTo>
                  <a:pt x="92166" y="133993"/>
                </a:lnTo>
                <a:lnTo>
                  <a:pt x="83534" y="142649"/>
                </a:lnTo>
                <a:lnTo>
                  <a:pt x="83534" y="150042"/>
                </a:lnTo>
                <a:lnTo>
                  <a:pt x="83820" y="150042"/>
                </a:lnTo>
                <a:lnTo>
                  <a:pt x="83820" y="142768"/>
                </a:lnTo>
                <a:lnTo>
                  <a:pt x="92464" y="134112"/>
                </a:lnTo>
                <a:lnTo>
                  <a:pt x="92464" y="91190"/>
                </a:lnTo>
                <a:lnTo>
                  <a:pt x="89166" y="87892"/>
                </a:lnTo>
                <a:lnTo>
                  <a:pt x="89166" y="82379"/>
                </a:lnTo>
                <a:lnTo>
                  <a:pt x="77617" y="70842"/>
                </a:lnTo>
                <a:cubicBezTo>
                  <a:pt x="77700" y="70711"/>
                  <a:pt x="77760" y="70545"/>
                  <a:pt x="77760" y="70378"/>
                </a:cubicBezTo>
                <a:cubicBezTo>
                  <a:pt x="77760" y="69937"/>
                  <a:pt x="77391" y="69556"/>
                  <a:pt x="76938" y="69556"/>
                </a:cubicBezTo>
                <a:close/>
                <a:moveTo>
                  <a:pt x="123301" y="88487"/>
                </a:moveTo>
                <a:cubicBezTo>
                  <a:pt x="122777" y="88487"/>
                  <a:pt x="122349" y="88928"/>
                  <a:pt x="122349" y="89440"/>
                </a:cubicBezTo>
                <a:cubicBezTo>
                  <a:pt x="122349" y="89761"/>
                  <a:pt x="122504" y="90023"/>
                  <a:pt x="122742" y="90202"/>
                </a:cubicBezTo>
                <a:lnTo>
                  <a:pt x="122742" y="124408"/>
                </a:lnTo>
                <a:lnTo>
                  <a:pt x="149674" y="150447"/>
                </a:lnTo>
                <a:lnTo>
                  <a:pt x="150459" y="149626"/>
                </a:lnTo>
                <a:lnTo>
                  <a:pt x="123873" y="123932"/>
                </a:lnTo>
                <a:lnTo>
                  <a:pt x="123873" y="90202"/>
                </a:lnTo>
                <a:cubicBezTo>
                  <a:pt x="124111" y="90023"/>
                  <a:pt x="124254" y="89761"/>
                  <a:pt x="124254" y="89440"/>
                </a:cubicBezTo>
                <a:cubicBezTo>
                  <a:pt x="124254" y="88928"/>
                  <a:pt x="123825" y="88487"/>
                  <a:pt x="123301" y="88487"/>
                </a:cubicBezTo>
                <a:close/>
                <a:moveTo>
                  <a:pt x="94143" y="63687"/>
                </a:moveTo>
                <a:cubicBezTo>
                  <a:pt x="93631" y="63687"/>
                  <a:pt x="93190" y="64115"/>
                  <a:pt x="93190" y="64639"/>
                </a:cubicBezTo>
                <a:cubicBezTo>
                  <a:pt x="93190" y="65151"/>
                  <a:pt x="93631" y="65592"/>
                  <a:pt x="94143" y="65592"/>
                </a:cubicBezTo>
                <a:cubicBezTo>
                  <a:pt x="94190" y="65592"/>
                  <a:pt x="94238" y="65592"/>
                  <a:pt x="94286" y="65568"/>
                </a:cubicBezTo>
                <a:lnTo>
                  <a:pt x="109538" y="80712"/>
                </a:lnTo>
                <a:lnTo>
                  <a:pt x="109538" y="131564"/>
                </a:lnTo>
                <a:lnTo>
                  <a:pt x="109704" y="131731"/>
                </a:lnTo>
                <a:lnTo>
                  <a:pt x="121694" y="143637"/>
                </a:lnTo>
                <a:lnTo>
                  <a:pt x="128838" y="150721"/>
                </a:lnTo>
                <a:lnTo>
                  <a:pt x="129635" y="149923"/>
                </a:lnTo>
                <a:lnTo>
                  <a:pt x="121968" y="142327"/>
                </a:lnTo>
                <a:lnTo>
                  <a:pt x="110669" y="131100"/>
                </a:lnTo>
                <a:lnTo>
                  <a:pt x="110669" y="80248"/>
                </a:lnTo>
                <a:lnTo>
                  <a:pt x="95083" y="64770"/>
                </a:lnTo>
                <a:cubicBezTo>
                  <a:pt x="95083" y="64722"/>
                  <a:pt x="95095" y="64675"/>
                  <a:pt x="95095" y="64639"/>
                </a:cubicBezTo>
                <a:cubicBezTo>
                  <a:pt x="95095" y="64115"/>
                  <a:pt x="94667" y="63687"/>
                  <a:pt x="94143" y="63687"/>
                </a:cubicBezTo>
                <a:close/>
                <a:moveTo>
                  <a:pt x="73164" y="0"/>
                </a:moveTo>
                <a:cubicBezTo>
                  <a:pt x="72640" y="0"/>
                  <a:pt x="72212" y="429"/>
                  <a:pt x="72212" y="953"/>
                </a:cubicBezTo>
                <a:cubicBezTo>
                  <a:pt x="72212" y="1262"/>
                  <a:pt x="72366" y="1548"/>
                  <a:pt x="72604" y="1715"/>
                </a:cubicBezTo>
                <a:lnTo>
                  <a:pt x="72604" y="78129"/>
                </a:lnTo>
                <a:lnTo>
                  <a:pt x="77688" y="83189"/>
                </a:lnTo>
                <a:lnTo>
                  <a:pt x="77688" y="95845"/>
                </a:lnTo>
                <a:lnTo>
                  <a:pt x="84868" y="102977"/>
                </a:lnTo>
                <a:lnTo>
                  <a:pt x="84868" y="115502"/>
                </a:lnTo>
                <a:lnTo>
                  <a:pt x="80963" y="119420"/>
                </a:lnTo>
                <a:lnTo>
                  <a:pt x="80963" y="150983"/>
                </a:lnTo>
                <a:lnTo>
                  <a:pt x="82094" y="150983"/>
                </a:lnTo>
                <a:lnTo>
                  <a:pt x="82094" y="119884"/>
                </a:lnTo>
                <a:lnTo>
                  <a:pt x="85999" y="115955"/>
                </a:lnTo>
                <a:lnTo>
                  <a:pt x="85999" y="102477"/>
                </a:lnTo>
                <a:lnTo>
                  <a:pt x="78819" y="95357"/>
                </a:lnTo>
                <a:lnTo>
                  <a:pt x="78819" y="82701"/>
                </a:lnTo>
                <a:lnTo>
                  <a:pt x="73736" y="77653"/>
                </a:lnTo>
                <a:lnTo>
                  <a:pt x="73736" y="1715"/>
                </a:lnTo>
                <a:cubicBezTo>
                  <a:pt x="73974" y="1536"/>
                  <a:pt x="74117" y="1262"/>
                  <a:pt x="74117" y="953"/>
                </a:cubicBezTo>
                <a:cubicBezTo>
                  <a:pt x="74117" y="429"/>
                  <a:pt x="73688" y="0"/>
                  <a:pt x="73164" y="0"/>
                </a:cubicBezTo>
                <a:close/>
                <a:moveTo>
                  <a:pt x="55043" y="89309"/>
                </a:moveTo>
                <a:lnTo>
                  <a:pt x="34993" y="109525"/>
                </a:lnTo>
                <a:lnTo>
                  <a:pt x="30421" y="109525"/>
                </a:lnTo>
                <a:lnTo>
                  <a:pt x="19169" y="120860"/>
                </a:lnTo>
                <a:lnTo>
                  <a:pt x="19169" y="141256"/>
                </a:lnTo>
                <a:lnTo>
                  <a:pt x="30766" y="152769"/>
                </a:lnTo>
                <a:lnTo>
                  <a:pt x="31564" y="151959"/>
                </a:lnTo>
                <a:lnTo>
                  <a:pt x="20300" y="140791"/>
                </a:lnTo>
                <a:lnTo>
                  <a:pt x="20300" y="121325"/>
                </a:lnTo>
                <a:lnTo>
                  <a:pt x="30885" y="110657"/>
                </a:lnTo>
                <a:lnTo>
                  <a:pt x="35457" y="110657"/>
                </a:lnTo>
                <a:lnTo>
                  <a:pt x="55519" y="90440"/>
                </a:lnTo>
                <a:lnTo>
                  <a:pt x="59817" y="90440"/>
                </a:lnTo>
                <a:lnTo>
                  <a:pt x="62389" y="93000"/>
                </a:lnTo>
                <a:lnTo>
                  <a:pt x="62389" y="94726"/>
                </a:lnTo>
                <a:lnTo>
                  <a:pt x="77165" y="109383"/>
                </a:lnTo>
                <a:cubicBezTo>
                  <a:pt x="77165" y="109430"/>
                  <a:pt x="77153" y="109478"/>
                  <a:pt x="77153" y="109525"/>
                </a:cubicBezTo>
                <a:cubicBezTo>
                  <a:pt x="77153" y="110037"/>
                  <a:pt x="77581" y="110478"/>
                  <a:pt x="78105" y="110478"/>
                </a:cubicBezTo>
                <a:cubicBezTo>
                  <a:pt x="78629" y="110478"/>
                  <a:pt x="79058" y="110037"/>
                  <a:pt x="79058" y="109525"/>
                </a:cubicBezTo>
                <a:cubicBezTo>
                  <a:pt x="79058" y="109002"/>
                  <a:pt x="78629" y="108573"/>
                  <a:pt x="78105" y="108573"/>
                </a:cubicBezTo>
                <a:cubicBezTo>
                  <a:pt x="78057" y="108573"/>
                  <a:pt x="78010" y="108573"/>
                  <a:pt x="77974" y="108585"/>
                </a:cubicBezTo>
                <a:lnTo>
                  <a:pt x="63532" y="94250"/>
                </a:lnTo>
                <a:lnTo>
                  <a:pt x="63532" y="92511"/>
                </a:lnTo>
                <a:lnTo>
                  <a:pt x="60281" y="89309"/>
                </a:lnTo>
                <a:close/>
                <a:moveTo>
                  <a:pt x="10192" y="125504"/>
                </a:moveTo>
                <a:cubicBezTo>
                  <a:pt x="9751" y="125504"/>
                  <a:pt x="9382" y="125873"/>
                  <a:pt x="9382" y="126325"/>
                </a:cubicBezTo>
                <a:cubicBezTo>
                  <a:pt x="9382" y="126730"/>
                  <a:pt x="9680" y="127051"/>
                  <a:pt x="10049" y="127123"/>
                </a:cubicBezTo>
                <a:lnTo>
                  <a:pt x="10049" y="154936"/>
                </a:lnTo>
                <a:lnTo>
                  <a:pt x="10335" y="154936"/>
                </a:lnTo>
                <a:lnTo>
                  <a:pt x="10335" y="127123"/>
                </a:lnTo>
                <a:cubicBezTo>
                  <a:pt x="10728" y="127051"/>
                  <a:pt x="11013" y="126730"/>
                  <a:pt x="11013" y="126325"/>
                </a:cubicBezTo>
                <a:cubicBezTo>
                  <a:pt x="11013" y="125873"/>
                  <a:pt x="10644" y="125504"/>
                  <a:pt x="10192" y="125504"/>
                </a:cubicBezTo>
                <a:close/>
                <a:moveTo>
                  <a:pt x="12454" y="125504"/>
                </a:moveTo>
                <a:cubicBezTo>
                  <a:pt x="12014" y="125504"/>
                  <a:pt x="11644" y="125873"/>
                  <a:pt x="11644" y="126325"/>
                </a:cubicBezTo>
                <a:cubicBezTo>
                  <a:pt x="11644" y="126730"/>
                  <a:pt x="11942" y="127051"/>
                  <a:pt x="12311" y="127123"/>
                </a:cubicBezTo>
                <a:lnTo>
                  <a:pt x="12311" y="154936"/>
                </a:lnTo>
                <a:lnTo>
                  <a:pt x="12597" y="154936"/>
                </a:lnTo>
                <a:lnTo>
                  <a:pt x="12597" y="127123"/>
                </a:lnTo>
                <a:cubicBezTo>
                  <a:pt x="12978" y="127051"/>
                  <a:pt x="13276" y="126730"/>
                  <a:pt x="13276" y="126325"/>
                </a:cubicBezTo>
                <a:cubicBezTo>
                  <a:pt x="13276" y="125873"/>
                  <a:pt x="12906" y="125504"/>
                  <a:pt x="12454" y="125504"/>
                </a:cubicBezTo>
                <a:close/>
                <a:moveTo>
                  <a:pt x="14704" y="125504"/>
                </a:moveTo>
                <a:cubicBezTo>
                  <a:pt x="14252" y="125504"/>
                  <a:pt x="13883" y="125873"/>
                  <a:pt x="13883" y="126325"/>
                </a:cubicBezTo>
                <a:cubicBezTo>
                  <a:pt x="13883" y="126730"/>
                  <a:pt x="14180" y="127051"/>
                  <a:pt x="14550" y="127123"/>
                </a:cubicBezTo>
                <a:lnTo>
                  <a:pt x="14550" y="154948"/>
                </a:lnTo>
                <a:lnTo>
                  <a:pt x="14835" y="154948"/>
                </a:lnTo>
                <a:lnTo>
                  <a:pt x="14835" y="127123"/>
                </a:lnTo>
                <a:lnTo>
                  <a:pt x="14847" y="127123"/>
                </a:lnTo>
                <a:cubicBezTo>
                  <a:pt x="15240" y="127051"/>
                  <a:pt x="15526" y="126730"/>
                  <a:pt x="15526" y="126325"/>
                </a:cubicBezTo>
                <a:cubicBezTo>
                  <a:pt x="15526" y="125873"/>
                  <a:pt x="15145" y="125504"/>
                  <a:pt x="14704" y="1255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TextBox 10">
            <a:extLst>
              <a:ext uri="{FF2B5EF4-FFF2-40B4-BE49-F238E27FC236}">
                <a16:creationId xmlns:a16="http://schemas.microsoft.com/office/drawing/2014/main" id="{86DF8F78-9E29-49A4-A646-B0628CF56BCC}"/>
              </a:ext>
            </a:extLst>
          </p:cNvPr>
          <p:cNvSpPr txBox="1"/>
          <p:nvPr/>
        </p:nvSpPr>
        <p:spPr>
          <a:xfrm>
            <a:off x="599153" y="1652497"/>
            <a:ext cx="4931492" cy="2031325"/>
          </a:xfrm>
          <a:prstGeom prst="rect">
            <a:avLst/>
          </a:prstGeom>
          <a:noFill/>
        </p:spPr>
        <p:txBody>
          <a:bodyPr wrap="square">
            <a:spAutoFit/>
          </a:bodyPr>
          <a:lstStyle/>
          <a:p>
            <a:pPr algn="l">
              <a:buFont typeface="Arial" panose="020B0604020202020204" pitchFamily="34" charset="0"/>
              <a:buChar char="•"/>
            </a:pPr>
            <a:r>
              <a:rPr lang="en-US" b="0" i="0" dirty="0">
                <a:solidFill>
                  <a:srgbClr val="0D0D0D"/>
                </a:solidFill>
                <a:effectLst/>
                <a:highlight>
                  <a:srgbClr val="C0C0C0"/>
                </a:highlight>
                <a:latin typeface="Söhne"/>
              </a:rPr>
              <a:t>Link the identified vulnerabilities to potential threats that TLC may face.</a:t>
            </a:r>
            <a:endParaRPr lang="az-Latn-AZ" b="0" i="0" dirty="0">
              <a:solidFill>
                <a:srgbClr val="0D0D0D"/>
              </a:solidFill>
              <a:effectLst/>
              <a:highlight>
                <a:srgbClr val="C0C0C0"/>
              </a:highlight>
              <a:latin typeface="Söhne"/>
            </a:endParaRPr>
          </a:p>
          <a:p>
            <a:pPr algn="l">
              <a:buFont typeface="Arial" panose="020B0604020202020204" pitchFamily="34" charset="0"/>
              <a:buChar char="•"/>
            </a:pPr>
            <a:endParaRPr lang="en-US" b="0" i="0" dirty="0">
              <a:solidFill>
                <a:srgbClr val="0D0D0D"/>
              </a:solidFill>
              <a:effectLst/>
              <a:highlight>
                <a:srgbClr val="C0C0C0"/>
              </a:highlight>
              <a:latin typeface="Söhne"/>
            </a:endParaRPr>
          </a:p>
          <a:p>
            <a:pPr algn="l">
              <a:buFont typeface="Arial" panose="020B0604020202020204" pitchFamily="34" charset="0"/>
              <a:buChar char="•"/>
            </a:pPr>
            <a:r>
              <a:rPr lang="en-US" b="0" i="0" dirty="0">
                <a:solidFill>
                  <a:srgbClr val="0D0D0D"/>
                </a:solidFill>
                <a:effectLst/>
                <a:highlight>
                  <a:srgbClr val="C0C0C0"/>
                </a:highlight>
                <a:latin typeface="Söhne"/>
              </a:rPr>
              <a:t>Analyze the risks associated with each threat, such as data breaches, service disruptions, regulatory fines, and reputational damage.</a:t>
            </a:r>
            <a:endParaRPr lang="az-Latn-AZ" b="0" i="0" dirty="0">
              <a:solidFill>
                <a:srgbClr val="0D0D0D"/>
              </a:solidFill>
              <a:effectLst/>
              <a:highlight>
                <a:srgbClr val="C0C0C0"/>
              </a:highlight>
              <a:latin typeface="Söhne"/>
            </a:endParaRPr>
          </a:p>
          <a:p>
            <a:pPr algn="l">
              <a:buFont typeface="Arial" panose="020B0604020202020204" pitchFamily="34" charset="0"/>
              <a:buChar char="•"/>
            </a:pPr>
            <a:endParaRPr lang="en-US" b="0" i="0" dirty="0">
              <a:solidFill>
                <a:srgbClr val="0D0D0D"/>
              </a:solidFill>
              <a:effectLst/>
              <a:highlight>
                <a:srgbClr val="C0C0C0"/>
              </a:highlight>
              <a:latin typeface="Söhne"/>
            </a:endParaRPr>
          </a:p>
          <a:p>
            <a:pPr algn="l">
              <a:buFont typeface="Arial" panose="020B0604020202020204" pitchFamily="34" charset="0"/>
              <a:buChar char="•"/>
            </a:pPr>
            <a:r>
              <a:rPr lang="en-US" b="0" i="0" dirty="0">
                <a:solidFill>
                  <a:srgbClr val="0D0D0D"/>
                </a:solidFill>
                <a:effectLst/>
                <a:highlight>
                  <a:srgbClr val="C0C0C0"/>
                </a:highlight>
                <a:latin typeface="Söhne"/>
              </a:rPr>
              <a:t>Discuss the likelihood and potential impact of these threats on TLC's business operations and objectives.</a:t>
            </a:r>
          </a:p>
        </p:txBody>
      </p:sp>
    </p:spTree>
  </p:cSld>
  <p:clrMapOvr>
    <a:masterClrMapping/>
  </p:clrMapOvr>
</p:sld>
</file>

<file path=ppt/theme/theme1.xml><?xml version="1.0" encoding="utf-8"?>
<a:theme xmlns:a="http://schemas.openxmlformats.org/drawingml/2006/main" name="Cybersecurity Industry by Slidesgo">
  <a:themeElements>
    <a:clrScheme name="Simple Light">
      <a:dk1>
        <a:srgbClr val="3A3E5F"/>
      </a:dk1>
      <a:lt1>
        <a:srgbClr val="FFFFFF"/>
      </a:lt1>
      <a:dk2>
        <a:srgbClr val="E0E0E0"/>
      </a:dk2>
      <a:lt2>
        <a:srgbClr val="8ED835"/>
      </a:lt2>
      <a:accent1>
        <a:srgbClr val="0BA391"/>
      </a:accent1>
      <a:accent2>
        <a:srgbClr val="09607D"/>
      </a:accent2>
      <a:accent3>
        <a:srgbClr val="F8C430"/>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3265</Words>
  <Application>Microsoft Office PowerPoint</Application>
  <PresentationFormat>On-screen Show (16:9)</PresentationFormat>
  <Paragraphs>423</Paragraphs>
  <Slides>56</Slides>
  <Notes>56</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56</vt:i4>
      </vt:variant>
    </vt:vector>
  </HeadingPairs>
  <TitlesOfParts>
    <vt:vector size="73" baseType="lpstr">
      <vt:lpstr>Amatic SC</vt:lpstr>
      <vt:lpstr>Söhne</vt:lpstr>
      <vt:lpstr>Arial</vt:lpstr>
      <vt:lpstr>Calibri</vt:lpstr>
      <vt:lpstr>Inter</vt:lpstr>
      <vt:lpstr>Raleway</vt:lpstr>
      <vt:lpstr>Archivo</vt:lpstr>
      <vt:lpstr>Roboto Medium</vt:lpstr>
      <vt:lpstr>Bebas Neue</vt:lpstr>
      <vt:lpstr>PT Sans</vt:lpstr>
      <vt:lpstr>Poppins</vt:lpstr>
      <vt:lpstr>Proxima Nova</vt:lpstr>
      <vt:lpstr>Anaheim</vt:lpstr>
      <vt:lpstr>Nunito Light</vt:lpstr>
      <vt:lpstr>Cybersecurity Industry by Slidesgo</vt:lpstr>
      <vt:lpstr>Slidesgo Final Pages</vt:lpstr>
      <vt:lpstr>Slidesgo Final Pages</vt:lpstr>
      <vt:lpstr>Information Security Analysis at TLC</vt:lpstr>
      <vt:lpstr>Introduction to TLC</vt:lpstr>
      <vt:lpstr>Current IT Infrastructure</vt:lpstr>
      <vt:lpstr>WHAT IS SWOT</vt:lpstr>
      <vt:lpstr> SWOT Analysis TLC </vt:lpstr>
      <vt:lpstr>PowerPoint Presentation</vt:lpstr>
      <vt:lpstr>Identified Vulnerabilities</vt:lpstr>
      <vt:lpstr>PowerPoint Presentation</vt:lpstr>
      <vt:lpstr>Potential Threats</vt:lpstr>
      <vt:lpstr>PowerPoint Presentation</vt:lpstr>
      <vt:lpstr>PowerPoint Presentation</vt:lpstr>
      <vt:lpstr>Risk Assessment</vt:lpstr>
      <vt:lpstr>PowerPoint Presentation</vt:lpstr>
      <vt:lpstr>Here are three important ideas</vt:lpstr>
      <vt:lpstr>Divide the content into four ideas</vt:lpstr>
      <vt:lpstr>You might need five columns</vt:lpstr>
      <vt:lpstr>Reviewing concepts is a good idea</vt:lpstr>
      <vt:lpstr>Name of the section</vt:lpstr>
      <vt:lpstr>A picture is worth a thousand words</vt:lpstr>
      <vt:lpstr>98,300,000</vt:lpstr>
      <vt:lpstr>Let’s use some percentages</vt:lpstr>
      <vt:lpstr>Computer mockup</vt:lpstr>
      <vt:lpstr>Tablet mockup</vt:lpstr>
      <vt:lpstr>Phone mockup</vt:lpstr>
      <vt:lpstr>This is a map</vt:lpstr>
      <vt:lpstr>Business plan timeline</vt:lpstr>
      <vt:lpstr>Name of the section</vt:lpstr>
      <vt:lpstr>Infographics are useful</vt:lpstr>
      <vt:lpstr>Use tables to represent data</vt:lpstr>
      <vt:lpstr>You can use this graph</vt:lpstr>
      <vt:lpstr>Our team</vt:lpstr>
      <vt:lpstr>My business strategy</vt:lpstr>
      <vt:lpstr>Organizational chart</vt:lpstr>
      <vt:lpstr>Canvas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Cybersecurity Industry</dc:title>
  <cp:lastModifiedBy>HP</cp:lastModifiedBy>
  <cp:revision>4</cp:revision>
  <dcterms:modified xsi:type="dcterms:W3CDTF">2024-05-07T20:33:36Z</dcterms:modified>
</cp:coreProperties>
</file>